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media/image23.jpg" ContentType="image/jpeg"/>
  <Override PartName="/ppt/media/image28.jpg" ContentType="image/jpeg"/>
  <Override PartName="/ppt/media/image30.jpg" ContentType="image/jpeg"/>
  <Override PartName="/ppt/media/image31.jpg" ContentType="image/jpeg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4.jpg" ContentType="image/jpeg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media/image4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16" r:id="rId6"/>
    <p:sldId id="320" r:id="rId7"/>
    <p:sldId id="259" r:id="rId8"/>
    <p:sldId id="258" r:id="rId9"/>
    <p:sldId id="272" r:id="rId10"/>
    <p:sldId id="273" r:id="rId11"/>
    <p:sldId id="325" r:id="rId12"/>
    <p:sldId id="321" r:id="rId13"/>
    <p:sldId id="257" r:id="rId14"/>
    <p:sldId id="305" r:id="rId15"/>
    <p:sldId id="327" r:id="rId16"/>
    <p:sldId id="335" r:id="rId17"/>
    <p:sldId id="329" r:id="rId18"/>
    <p:sldId id="319" r:id="rId19"/>
    <p:sldId id="262" r:id="rId20"/>
    <p:sldId id="328" r:id="rId21"/>
    <p:sldId id="331" r:id="rId22"/>
    <p:sldId id="4346" r:id="rId23"/>
    <p:sldId id="4336" r:id="rId24"/>
    <p:sldId id="4337" r:id="rId25"/>
    <p:sldId id="4347" r:id="rId26"/>
    <p:sldId id="312" r:id="rId27"/>
    <p:sldId id="280" r:id="rId28"/>
    <p:sldId id="639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monteiro" initials="v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>
      <p:cViewPr varScale="1">
        <p:scale>
          <a:sx n="102" d="100"/>
          <a:sy n="102" d="100"/>
        </p:scale>
        <p:origin x="95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b56547\Desktop\World%20Water%20Day%20PPT\Micro%20Irrigation%20Statistic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56547\Desktop\Micro%20Irrigation%20Statistic%20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56547\Desktop\World%20Water%20Day%20PPT\Micro%20Irrigation%20Statistic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56547\Desktop\World%20Water%20Day%20PPT\Micro%20Irrigation%20Statistic%20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56547\Desktop\World%20Water%20Day%20PPT\Micro%20Irrigation%20Statistic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2257217847766"/>
          <c:y val="0.15715989154237872"/>
          <c:w val="0.86567697556323975"/>
          <c:h val="0.6960285376101331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07-A741-B4B7-6FF35FE573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F07-A741-B4B7-6FF35FE573F1}"/>
              </c:ext>
            </c:extLst>
          </c:dPt>
          <c:dLbls>
            <c:dLbl>
              <c:idx val="0"/>
              <c:layout>
                <c:manualLayout>
                  <c:x val="6.6666666666666975E-3"/>
                  <c:y val="0.34774762675609616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</a:rPr>
                      <a:t>72.17 mHa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07-A741-B4B7-6FF35FE57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Sheet2!$B$5:$B$6</c:f>
              <c:strCache>
                <c:ptCount val="2"/>
                <c:pt idx="0">
                  <c:v>Micro Irrigation Potential Area</c:v>
                </c:pt>
                <c:pt idx="1">
                  <c:v>Micro Irrigation </c:v>
                </c:pt>
              </c:strCache>
            </c:strRef>
          </c:cat>
          <c:val>
            <c:numRef>
              <c:f>Sheet2!$C$5:$C$6</c:f>
              <c:numCache>
                <c:formatCode>0.0</c:formatCode>
                <c:ptCount val="2"/>
                <c:pt idx="0" formatCode="General">
                  <c:v>72.17</c:v>
                </c:pt>
                <c:pt idx="1">
                  <c:v>15.760867039999999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07-A741-B4B7-6FF35FE57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58208"/>
        <c:axId val="211692928"/>
      </c:barChart>
      <c:catAx>
        <c:axId val="21135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692928"/>
        <c:crosses val="autoZero"/>
        <c:auto val="1"/>
        <c:lblAlgn val="ctr"/>
        <c:lblOffset val="100"/>
        <c:noMultiLvlLbl val="0"/>
      </c:catAx>
      <c:valAx>
        <c:axId val="211692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en-US" sz="900" b="1"/>
                  <a:t>Area in million hectare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135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dirty="0"/>
              <a:t>State-wise Net Irrigated vs Micro-Irrigated Area Coverage</a:t>
            </a:r>
          </a:p>
        </c:rich>
      </c:tx>
      <c:layout>
        <c:manualLayout>
          <c:xMode val="edge"/>
          <c:yMode val="edge"/>
          <c:x val="0.29764996306481867"/>
          <c:y val="2.21441860277952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430427967337422E-2"/>
          <c:y val="6.609074293621961E-2"/>
          <c:w val="0.91377350376259148"/>
          <c:h val="0.63797309652961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Sheet1!$C$43</c:f>
              <c:strCache>
                <c:ptCount val="1"/>
                <c:pt idx="0">
                  <c:v>Net Irrigated Area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Sheet1!$B$44:$B$57</c:f>
              <c:strCache>
                <c:ptCount val="14"/>
                <c:pt idx="0">
                  <c:v>Andhra Pradesh</c:v>
                </c:pt>
                <c:pt idx="1">
                  <c:v>Bihar</c:v>
                </c:pt>
                <c:pt idx="2">
                  <c:v>Chhattisgarh</c:v>
                </c:pt>
                <c:pt idx="3">
                  <c:v>Gujarat</c:v>
                </c:pt>
                <c:pt idx="4">
                  <c:v>Haryana</c:v>
                </c:pt>
                <c:pt idx="5">
                  <c:v>Karnataka</c:v>
                </c:pt>
                <c:pt idx="6">
                  <c:v>Madhya Pradesh</c:v>
                </c:pt>
                <c:pt idx="7">
                  <c:v>Maharashtra</c:v>
                </c:pt>
                <c:pt idx="8">
                  <c:v>Punjab</c:v>
                </c:pt>
                <c:pt idx="9">
                  <c:v>Rajasthan</c:v>
                </c:pt>
                <c:pt idx="10">
                  <c:v>Tamil Nadu</c:v>
                </c:pt>
                <c:pt idx="11">
                  <c:v>Telangana</c:v>
                </c:pt>
                <c:pt idx="12">
                  <c:v>Uttar Pradesh</c:v>
                </c:pt>
                <c:pt idx="13">
                  <c:v>Others</c:v>
                </c:pt>
              </c:strCache>
            </c:strRef>
          </c:cat>
          <c:val>
            <c:numRef>
              <c:f>Sheet1!$C$44:$C$57</c:f>
              <c:numCache>
                <c:formatCode>0</c:formatCode>
                <c:ptCount val="14"/>
                <c:pt idx="0">
                  <c:v>2796</c:v>
                </c:pt>
                <c:pt idx="1">
                  <c:v>3115</c:v>
                </c:pt>
                <c:pt idx="2">
                  <c:v>1565</c:v>
                </c:pt>
                <c:pt idx="3">
                  <c:v>4233</c:v>
                </c:pt>
                <c:pt idx="4">
                  <c:v>3273</c:v>
                </c:pt>
                <c:pt idx="5">
                  <c:v>4032</c:v>
                </c:pt>
                <c:pt idx="6">
                  <c:v>11349</c:v>
                </c:pt>
                <c:pt idx="7">
                  <c:v>3169</c:v>
                </c:pt>
                <c:pt idx="8">
                  <c:v>4111</c:v>
                </c:pt>
                <c:pt idx="9">
                  <c:v>8283</c:v>
                </c:pt>
                <c:pt idx="10">
                  <c:v>2565</c:v>
                </c:pt>
                <c:pt idx="11">
                  <c:v>2210</c:v>
                </c:pt>
                <c:pt idx="12">
                  <c:v>14392</c:v>
                </c:pt>
                <c:pt idx="13">
                  <c:v>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D-6741-AFC7-C25FC8014E22}"/>
            </c:ext>
          </c:extLst>
        </c:ser>
        <c:ser>
          <c:idx val="1"/>
          <c:order val="1"/>
          <c:tx>
            <c:strRef>
              <c:f>Sheet1!$D$43</c:f>
              <c:strCache>
                <c:ptCount val="1"/>
                <c:pt idx="0">
                  <c:v>MI Coverage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3994910941475827E-2"/>
                  <c:y val="2.7091986680982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D-6741-AFC7-C25FC8014E22}"/>
                </c:ext>
              </c:extLst>
            </c:dLbl>
            <c:dLbl>
              <c:idx val="1"/>
              <c:layout>
                <c:manualLayout>
                  <c:x val="6.3613231552162846E-3"/>
                  <c:y val="2.7091986680982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0D-6741-AFC7-C25FC8014E22}"/>
                </c:ext>
              </c:extLst>
            </c:dLbl>
            <c:dLbl>
              <c:idx val="2"/>
              <c:layout>
                <c:manualLayout>
                  <c:x val="6.3613231552162846E-3"/>
                  <c:y val="5.418397336196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0D-6741-AFC7-C25FC8014E22}"/>
                </c:ext>
              </c:extLst>
            </c:dLbl>
            <c:dLbl>
              <c:idx val="3"/>
              <c:layout>
                <c:manualLayout>
                  <c:x val="1.0178117048346057E-2"/>
                  <c:y val="-5.418397336196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0D-6741-AFC7-C25FC8014E22}"/>
                </c:ext>
              </c:extLst>
            </c:dLbl>
            <c:dLbl>
              <c:idx val="4"/>
              <c:layout>
                <c:manualLayout>
                  <c:x val="1.2722646310432616E-2"/>
                  <c:y val="-8.1275960042946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0D-6741-AFC7-C25FC8014E22}"/>
                </c:ext>
              </c:extLst>
            </c:dLbl>
            <c:dLbl>
              <c:idx val="5"/>
              <c:layout>
                <c:manualLayout>
                  <c:x val="1.2722646310432569E-2"/>
                  <c:y val="-1.354599334049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0D-6741-AFC7-C25FC8014E22}"/>
                </c:ext>
              </c:extLst>
            </c:dLbl>
            <c:dLbl>
              <c:idx val="6"/>
              <c:layout>
                <c:manualLayout>
                  <c:x val="1.0178117048346057E-2"/>
                  <c:y val="-1.625519200858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0D-6741-AFC7-C25FC8014E22}"/>
                </c:ext>
              </c:extLst>
            </c:dLbl>
            <c:dLbl>
              <c:idx val="7"/>
              <c:layout>
                <c:manualLayout>
                  <c:x val="7.6335877862595417E-3"/>
                  <c:y val="-8.1275960042946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0D-6741-AFC7-C25FC8014E22}"/>
                </c:ext>
              </c:extLst>
            </c:dLbl>
            <c:dLbl>
              <c:idx val="8"/>
              <c:layout>
                <c:manualLayout>
                  <c:x val="7.6335877862595417E-3"/>
                  <c:y val="-1.083679467239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0D-6741-AFC7-C25FC8014E22}"/>
                </c:ext>
              </c:extLst>
            </c:dLbl>
            <c:dLbl>
              <c:idx val="9"/>
              <c:layout>
                <c:manualLayout>
                  <c:x val="1.5267175572518991E-2"/>
                  <c:y val="5.418397336196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0D-6741-AFC7-C25FC8014E22}"/>
                </c:ext>
              </c:extLst>
            </c:dLbl>
            <c:dLbl>
              <c:idx val="10"/>
              <c:layout>
                <c:manualLayout>
                  <c:x val="1.0178117048345963E-2"/>
                  <c:y val="-5.418397336196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0D-6741-AFC7-C25FC8014E22}"/>
                </c:ext>
              </c:extLst>
            </c:dLbl>
            <c:dLbl>
              <c:idx val="11"/>
              <c:layout>
                <c:manualLayout>
                  <c:x val="6.3613231552162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0D-6741-AFC7-C25FC8014E22}"/>
                </c:ext>
              </c:extLst>
            </c:dLbl>
            <c:dLbl>
              <c:idx val="12"/>
              <c:layout>
                <c:manualLayout>
                  <c:x val="1.01781170483460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0D-6741-AFC7-C25FC8014E22}"/>
                </c:ext>
              </c:extLst>
            </c:dLbl>
            <c:dLbl>
              <c:idx val="13"/>
              <c:layout>
                <c:manualLayout>
                  <c:x val="1.3994910941475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0D-6741-AFC7-C25FC8014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Sheet1!$B$44:$B$57</c:f>
              <c:strCache>
                <c:ptCount val="14"/>
                <c:pt idx="0">
                  <c:v>Andhra Pradesh</c:v>
                </c:pt>
                <c:pt idx="1">
                  <c:v>Bihar</c:v>
                </c:pt>
                <c:pt idx="2">
                  <c:v>Chhattisgarh</c:v>
                </c:pt>
                <c:pt idx="3">
                  <c:v>Gujarat</c:v>
                </c:pt>
                <c:pt idx="4">
                  <c:v>Haryana</c:v>
                </c:pt>
                <c:pt idx="5">
                  <c:v>Karnataka</c:v>
                </c:pt>
                <c:pt idx="6">
                  <c:v>Madhya Pradesh</c:v>
                </c:pt>
                <c:pt idx="7">
                  <c:v>Maharashtra</c:v>
                </c:pt>
                <c:pt idx="8">
                  <c:v>Punjab</c:v>
                </c:pt>
                <c:pt idx="9">
                  <c:v>Rajasthan</c:v>
                </c:pt>
                <c:pt idx="10">
                  <c:v>Tamil Nadu</c:v>
                </c:pt>
                <c:pt idx="11">
                  <c:v>Telangana</c:v>
                </c:pt>
                <c:pt idx="12">
                  <c:v>Uttar Pradesh</c:v>
                </c:pt>
                <c:pt idx="13">
                  <c:v>Others</c:v>
                </c:pt>
              </c:strCache>
            </c:strRef>
          </c:cat>
          <c:val>
            <c:numRef>
              <c:f>Sheet1!$D$44:$D$57</c:f>
              <c:numCache>
                <c:formatCode>0</c:formatCode>
                <c:ptCount val="14"/>
                <c:pt idx="0">
                  <c:v>824.50807999999995</c:v>
                </c:pt>
                <c:pt idx="1">
                  <c:v>18.540220000000001</c:v>
                </c:pt>
                <c:pt idx="2">
                  <c:v>136.35202000000001</c:v>
                </c:pt>
                <c:pt idx="3">
                  <c:v>961.64134999999999</c:v>
                </c:pt>
                <c:pt idx="4">
                  <c:v>133.88684000000001</c:v>
                </c:pt>
                <c:pt idx="5">
                  <c:v>1582.4076200000002</c:v>
                </c:pt>
                <c:pt idx="6">
                  <c:v>290.16396999999995</c:v>
                </c:pt>
                <c:pt idx="7">
                  <c:v>897.93184000000008</c:v>
                </c:pt>
                <c:pt idx="8">
                  <c:v>12.14429</c:v>
                </c:pt>
                <c:pt idx="9">
                  <c:v>535.20461999999998</c:v>
                </c:pt>
                <c:pt idx="10">
                  <c:v>978.85890000000006</c:v>
                </c:pt>
                <c:pt idx="11">
                  <c:v>321.99612999999999</c:v>
                </c:pt>
                <c:pt idx="12">
                  <c:v>312.45808</c:v>
                </c:pt>
                <c:pt idx="13">
                  <c:v>303.55317999999994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80D-6741-AFC7-C25FC8014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90528"/>
        <c:axId val="211695232"/>
      </c:barChart>
      <c:catAx>
        <c:axId val="21199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695232"/>
        <c:crosses val="autoZero"/>
        <c:auto val="1"/>
        <c:lblAlgn val="ctr"/>
        <c:lblOffset val="100"/>
        <c:noMultiLvlLbl val="0"/>
      </c:catAx>
      <c:valAx>
        <c:axId val="211695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‘000 Hecatre</a:t>
                </a:r>
              </a:p>
            </c:rich>
          </c:tx>
          <c:layout>
            <c:manualLayout>
              <c:xMode val="edge"/>
              <c:yMode val="edge"/>
              <c:x val="1.7273914019211504E-3"/>
              <c:y val="0.3114046559708195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11990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17990312770413E-2"/>
          <c:y val="0.15666355850255559"/>
          <c:w val="0.88398246388832036"/>
          <c:h val="0.665353640005525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Sheet1!$D$37</c:f>
              <c:strCache>
                <c:ptCount val="1"/>
                <c:pt idx="0">
                  <c:v>Total Area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Sheet1!$B$38:$B$45</c:f>
              <c:strCache>
                <c:ptCount val="8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</c:strCache>
            </c:strRef>
          </c:cat>
          <c:val>
            <c:numRef>
              <c:f>Sheet1!$D$38:$D$45</c:f>
              <c:numCache>
                <c:formatCode>0.0</c:formatCode>
                <c:ptCount val="8"/>
                <c:pt idx="0">
                  <c:v>5.5158678000000005</c:v>
                </c:pt>
                <c:pt idx="1">
                  <c:v>8.3986040000000006</c:v>
                </c:pt>
                <c:pt idx="2">
                  <c:v>10.480886300000002</c:v>
                </c:pt>
                <c:pt idx="3">
                  <c:v>11.582457399999999</c:v>
                </c:pt>
                <c:pt idx="4">
                  <c:v>11.739698199999999</c:v>
                </c:pt>
                <c:pt idx="5">
                  <c:v>9.3633565000000001</c:v>
                </c:pt>
                <c:pt idx="6">
                  <c:v>10.150735899999999</c:v>
                </c:pt>
                <c:pt idx="7">
                  <c:v>10.4579345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8-4284-99F6-67B21FE93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20896"/>
        <c:axId val="213283328"/>
        <c:axId val="0"/>
      </c:bar3DChart>
      <c:catAx>
        <c:axId val="6632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283328"/>
        <c:crosses val="autoZero"/>
        <c:auto val="1"/>
        <c:lblAlgn val="ctr"/>
        <c:lblOffset val="100"/>
        <c:noMultiLvlLbl val="0"/>
      </c:catAx>
      <c:valAx>
        <c:axId val="213283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Area in Lac Ha</a:t>
                </a:r>
              </a:p>
            </c:rich>
          </c:tx>
          <c:layout>
            <c:manualLayout>
              <c:xMode val="edge"/>
              <c:yMode val="edge"/>
              <c:x val="2.2985612199934863E-2"/>
              <c:y val="0.3210168157021540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32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9302960132928"/>
          <c:y val="0.9116531787693205"/>
          <c:w val="0.31003277489557862"/>
          <c:h val="7.931102362204724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B050"/>
                </a:solidFill>
              </a:defRPr>
            </a:pPr>
            <a:r>
              <a:rPr lang="en-US" sz="2400" dirty="0">
                <a:solidFill>
                  <a:srgbClr val="00B050"/>
                </a:solidFill>
              </a:rPr>
              <a:t>Total </a:t>
            </a:r>
          </a:p>
        </c:rich>
      </c:tx>
      <c:layout>
        <c:manualLayout>
          <c:xMode val="edge"/>
          <c:yMode val="edge"/>
          <c:x val="0.4024166666666666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2E-2"/>
          <c:y val="0.12020165162281546"/>
          <c:w val="0.89455139982502185"/>
          <c:h val="0.83552045323602842"/>
        </c:manualLayout>
      </c:layout>
      <c:pie3DChart>
        <c:varyColors val="1"/>
        <c:ser>
          <c:idx val="2"/>
          <c:order val="0"/>
          <c:tx>
            <c:strRef>
              <c:f>'Area Under MI'!$I$62</c:f>
              <c:strCache>
                <c:ptCount val="1"/>
                <c:pt idx="0">
                  <c:v>TOTAL</c:v>
                </c:pt>
              </c:strCache>
            </c:strRef>
          </c:tx>
          <c:explosion val="3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'Area Under MI'!$B$63:$B$75</c:f>
              <c:strCache>
                <c:ptCount val="13"/>
                <c:pt idx="0">
                  <c:v>AP</c:v>
                </c:pt>
                <c:pt idx="1">
                  <c:v>TS</c:v>
                </c:pt>
                <c:pt idx="2">
                  <c:v>KATK</c:v>
                </c:pt>
                <c:pt idx="3">
                  <c:v>GUJ</c:v>
                </c:pt>
                <c:pt idx="4">
                  <c:v>TN</c:v>
                </c:pt>
                <c:pt idx="5">
                  <c:v>CG</c:v>
                </c:pt>
                <c:pt idx="6">
                  <c:v>MP</c:v>
                </c:pt>
                <c:pt idx="7">
                  <c:v>MH</c:v>
                </c:pt>
                <c:pt idx="8">
                  <c:v>RJ</c:v>
                </c:pt>
                <c:pt idx="9">
                  <c:v>HR</c:v>
                </c:pt>
                <c:pt idx="10">
                  <c:v>PB</c:v>
                </c:pt>
                <c:pt idx="11">
                  <c:v>UP</c:v>
                </c:pt>
                <c:pt idx="12">
                  <c:v>REST OF INDIA</c:v>
                </c:pt>
              </c:strCache>
            </c:strRef>
          </c:cat>
          <c:val>
            <c:numRef>
              <c:f>'Area Under MI'!$I$63:$I$75</c:f>
              <c:numCache>
                <c:formatCode>0</c:formatCode>
                <c:ptCount val="13"/>
                <c:pt idx="0">
                  <c:v>849.04108000000008</c:v>
                </c:pt>
                <c:pt idx="1">
                  <c:v>324.22149999999999</c:v>
                </c:pt>
                <c:pt idx="2">
                  <c:v>1749.249</c:v>
                </c:pt>
                <c:pt idx="3">
                  <c:v>986.41335000000004</c:v>
                </c:pt>
                <c:pt idx="4">
                  <c:v>1006.0320899999998</c:v>
                </c:pt>
                <c:pt idx="5">
                  <c:v>148.21960000000001</c:v>
                </c:pt>
                <c:pt idx="6">
                  <c:v>292.72681999999998</c:v>
                </c:pt>
                <c:pt idx="7">
                  <c:v>937.47606000000007</c:v>
                </c:pt>
                <c:pt idx="8">
                  <c:v>603.18435000000011</c:v>
                </c:pt>
                <c:pt idx="9">
                  <c:v>144.96767000000003</c:v>
                </c:pt>
                <c:pt idx="10">
                  <c:v>13.29805</c:v>
                </c:pt>
                <c:pt idx="11">
                  <c:v>331.63207999999997</c:v>
                </c:pt>
                <c:pt idx="12">
                  <c:v>382.67094000000009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F-FA49-B278-40B1DA670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rPr lang="en-US" dirty="0">
                <a:solidFill>
                  <a:srgbClr val="00B050"/>
                </a:solidFill>
              </a:rPr>
              <a:t>SPRINKLER</a:t>
            </a:r>
          </a:p>
        </c:rich>
      </c:tx>
      <c:layout>
        <c:manualLayout>
          <c:xMode val="edge"/>
          <c:yMode val="edge"/>
          <c:x val="0.3579165354330708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496734254733564"/>
          <c:w val="0.96527769966254218"/>
          <c:h val="0.78612526931530746"/>
        </c:manualLayout>
      </c:layout>
      <c:pie3DChart>
        <c:varyColors val="1"/>
        <c:ser>
          <c:idx val="1"/>
          <c:order val="0"/>
          <c:tx>
            <c:strRef>
              <c:f>'Area Under MI'!$H$62</c:f>
              <c:strCache>
                <c:ptCount val="1"/>
                <c:pt idx="0">
                  <c:v>SPRINKLER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'Area Under MI'!$B$63:$B$75</c:f>
              <c:strCache>
                <c:ptCount val="13"/>
                <c:pt idx="0">
                  <c:v>AP</c:v>
                </c:pt>
                <c:pt idx="1">
                  <c:v>TS</c:v>
                </c:pt>
                <c:pt idx="2">
                  <c:v>KATK</c:v>
                </c:pt>
                <c:pt idx="3">
                  <c:v>GUJ</c:v>
                </c:pt>
                <c:pt idx="4">
                  <c:v>TN</c:v>
                </c:pt>
                <c:pt idx="5">
                  <c:v>CG</c:v>
                </c:pt>
                <c:pt idx="6">
                  <c:v>MP</c:v>
                </c:pt>
                <c:pt idx="7">
                  <c:v>MH</c:v>
                </c:pt>
                <c:pt idx="8">
                  <c:v>RJ</c:v>
                </c:pt>
                <c:pt idx="9">
                  <c:v>HR</c:v>
                </c:pt>
                <c:pt idx="10">
                  <c:v>PB</c:v>
                </c:pt>
                <c:pt idx="11">
                  <c:v>UP</c:v>
                </c:pt>
                <c:pt idx="12">
                  <c:v>REST OF INDIA</c:v>
                </c:pt>
              </c:strCache>
            </c:strRef>
          </c:cat>
          <c:val>
            <c:numRef>
              <c:f>'Area Under MI'!$H$63:$H$75</c:f>
              <c:numCache>
                <c:formatCode>0</c:formatCode>
                <c:ptCount val="13"/>
                <c:pt idx="0">
                  <c:v>213.012</c:v>
                </c:pt>
                <c:pt idx="1">
                  <c:v>132.53408000000002</c:v>
                </c:pt>
                <c:pt idx="2">
                  <c:v>1311.7523200000001</c:v>
                </c:pt>
                <c:pt idx="3">
                  <c:v>405.38896</c:v>
                </c:pt>
                <c:pt idx="4">
                  <c:v>383.42939999999999</c:v>
                </c:pt>
                <c:pt idx="5">
                  <c:v>122.65814</c:v>
                </c:pt>
                <c:pt idx="6">
                  <c:v>106.42165999999999</c:v>
                </c:pt>
                <c:pt idx="7">
                  <c:v>308.32190000000003</c:v>
                </c:pt>
                <c:pt idx="8">
                  <c:v>384.92374999999998</c:v>
                </c:pt>
                <c:pt idx="9">
                  <c:v>122.67145000000001</c:v>
                </c:pt>
                <c:pt idx="10">
                  <c:v>6.1507200000000006</c:v>
                </c:pt>
                <c:pt idx="11">
                  <c:v>250.99410999999998</c:v>
                </c:pt>
                <c:pt idx="12">
                  <c:v>260.46871000000004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2-B74B-9C93-775B9869D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rPr lang="en-US" dirty="0">
                <a:solidFill>
                  <a:srgbClr val="00B050"/>
                </a:solidFill>
              </a:rPr>
              <a:t>DRIP</a:t>
            </a:r>
          </a:p>
        </c:rich>
      </c:tx>
      <c:layout>
        <c:manualLayout>
          <c:xMode val="edge"/>
          <c:yMode val="edge"/>
          <c:x val="0.4495861005762117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772429014554995"/>
          <c:w val="0.95540038804902794"/>
          <c:h val="0.77615783822476736"/>
        </c:manualLayout>
      </c:layout>
      <c:pie3DChart>
        <c:varyColors val="1"/>
        <c:ser>
          <c:idx val="0"/>
          <c:order val="0"/>
          <c:tx>
            <c:strRef>
              <c:f>'Area Under MI'!$G$62</c:f>
              <c:strCache>
                <c:ptCount val="1"/>
                <c:pt idx="0">
                  <c:v>DRIP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'Area Under MI'!$B$63:$B$75</c:f>
              <c:strCache>
                <c:ptCount val="13"/>
                <c:pt idx="0">
                  <c:v>AP</c:v>
                </c:pt>
                <c:pt idx="1">
                  <c:v>TS</c:v>
                </c:pt>
                <c:pt idx="2">
                  <c:v>KATK</c:v>
                </c:pt>
                <c:pt idx="3">
                  <c:v>GUJ</c:v>
                </c:pt>
                <c:pt idx="4">
                  <c:v>TN</c:v>
                </c:pt>
                <c:pt idx="5">
                  <c:v>CG</c:v>
                </c:pt>
                <c:pt idx="6">
                  <c:v>MP</c:v>
                </c:pt>
                <c:pt idx="7">
                  <c:v>MH</c:v>
                </c:pt>
                <c:pt idx="8">
                  <c:v>RJ</c:v>
                </c:pt>
                <c:pt idx="9">
                  <c:v>HR</c:v>
                </c:pt>
                <c:pt idx="10">
                  <c:v>PB</c:v>
                </c:pt>
                <c:pt idx="11">
                  <c:v>UP</c:v>
                </c:pt>
                <c:pt idx="12">
                  <c:v>REST OF INDIA</c:v>
                </c:pt>
              </c:strCache>
            </c:strRef>
          </c:cat>
          <c:val>
            <c:numRef>
              <c:f>'Area Under MI'!$G$63:$G$75</c:f>
              <c:numCache>
                <c:formatCode>0</c:formatCode>
                <c:ptCount val="13"/>
                <c:pt idx="0">
                  <c:v>636.02908000000002</c:v>
                </c:pt>
                <c:pt idx="1">
                  <c:v>191.68742</c:v>
                </c:pt>
                <c:pt idx="2">
                  <c:v>437.49667999999997</c:v>
                </c:pt>
                <c:pt idx="3">
                  <c:v>581.02439000000004</c:v>
                </c:pt>
                <c:pt idx="4">
                  <c:v>622.60268999999994</c:v>
                </c:pt>
                <c:pt idx="5">
                  <c:v>25.56146</c:v>
                </c:pt>
                <c:pt idx="6">
                  <c:v>186.30515999999997</c:v>
                </c:pt>
                <c:pt idx="7">
                  <c:v>629.15416000000005</c:v>
                </c:pt>
                <c:pt idx="8">
                  <c:v>218.26060000000004</c:v>
                </c:pt>
                <c:pt idx="9">
                  <c:v>22.296220000000002</c:v>
                </c:pt>
                <c:pt idx="10">
                  <c:v>7.1473300000000002</c:v>
                </c:pt>
                <c:pt idx="11">
                  <c:v>80.637969999999996</c:v>
                </c:pt>
                <c:pt idx="12">
                  <c:v>122.20223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1-9449-B2B3-1E3241505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A286F-38D5-49B8-8FFF-DAB929A108C6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58584E9F-7847-4B64-8568-8683ED62CDC0}">
      <dgm:prSet phldrT="[Text]" custT="1"/>
      <dgm:spPr/>
      <dgm:t>
        <a:bodyPr/>
        <a:lstStyle/>
        <a:p>
          <a:r>
            <a:rPr lang="en-IN" sz="2000" b="1" dirty="0">
              <a:latin typeface="+mn-lt"/>
            </a:rPr>
            <a:t>Per Drop, More Crop</a:t>
          </a:r>
        </a:p>
      </dgm:t>
    </dgm:pt>
    <dgm:pt modelId="{ACC0025C-4EC1-4C87-B927-354301202005}" type="parTrans" cxnId="{466EED01-37C4-4A3A-90F3-C10CC7F31871}">
      <dgm:prSet/>
      <dgm:spPr/>
      <dgm:t>
        <a:bodyPr/>
        <a:lstStyle/>
        <a:p>
          <a:endParaRPr lang="en-IN"/>
        </a:p>
      </dgm:t>
    </dgm:pt>
    <dgm:pt modelId="{892F2AA2-B566-4CE9-9309-8CA6BCDC740A}" type="sibTrans" cxnId="{466EED01-37C4-4A3A-90F3-C10CC7F31871}">
      <dgm:prSet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t>
        <a:bodyPr/>
        <a:lstStyle/>
        <a:p>
          <a:endParaRPr lang="en-IN"/>
        </a:p>
      </dgm:t>
    </dgm:pt>
    <dgm:pt modelId="{5EE552AB-3A0E-4092-B08D-E22F7CCBF25C}">
      <dgm:prSet phldrT="[Text]"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+mj-lt"/>
            </a:rPr>
            <a:t>Pradhan Mantri Krishi Sinchayee Yojana</a:t>
          </a:r>
        </a:p>
      </dgm:t>
    </dgm:pt>
    <dgm:pt modelId="{DC39ABC7-6D1D-42CF-A998-BDD2D48F2C68}" type="parTrans" cxnId="{FF944276-E5AE-45FB-AD4B-1B0E43B3AE8B}">
      <dgm:prSet/>
      <dgm:spPr/>
      <dgm:t>
        <a:bodyPr/>
        <a:lstStyle/>
        <a:p>
          <a:endParaRPr lang="en-IN"/>
        </a:p>
      </dgm:t>
    </dgm:pt>
    <dgm:pt modelId="{F1A46CD9-380F-4136-96B1-BC167F5788FF}" type="sibTrans" cxnId="{FF944276-E5AE-45FB-AD4B-1B0E43B3AE8B}">
      <dgm:prSet/>
      <dgm:spPr>
        <a:blipFill>
          <a:blip xmlns:r="http://schemas.openxmlformats.org/officeDocument/2006/relationships" r:embed="rId2" cstate="print"/>
          <a:srcRect/>
          <a:stretch>
            <a:fillRect l="-12000" r="-12000"/>
          </a:stretch>
        </a:blipFill>
      </dgm:spPr>
      <dgm:t>
        <a:bodyPr/>
        <a:lstStyle/>
        <a:p>
          <a:endParaRPr lang="en-IN"/>
        </a:p>
      </dgm:t>
    </dgm:pt>
    <dgm:pt modelId="{AD1DE3DF-A8D9-4EC3-BD2F-8B94EEFC65B4}">
      <dgm:prSet phldrT="[Text]"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Har Khet ko Paani</a:t>
          </a:r>
          <a:endParaRPr lang="en-IN" sz="20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44348B-CA95-450B-AE1C-927EFF87DA9B}" type="parTrans" cxnId="{21A237A2-D138-4083-904E-8C72E46FF360}">
      <dgm:prSet/>
      <dgm:spPr/>
      <dgm:t>
        <a:bodyPr/>
        <a:lstStyle/>
        <a:p>
          <a:endParaRPr lang="en-IN"/>
        </a:p>
      </dgm:t>
    </dgm:pt>
    <dgm:pt modelId="{0B0CE478-8E30-44AB-A29F-CA6308DD23DD}" type="sibTrans" cxnId="{21A237A2-D138-4083-904E-8C72E46FF360}">
      <dgm:prSet/>
      <dgm:spPr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</dgm:spPr>
      <dgm:t>
        <a:bodyPr/>
        <a:lstStyle/>
        <a:p>
          <a:endParaRPr lang="en-IN"/>
        </a:p>
      </dgm:t>
    </dgm:pt>
    <dgm:pt modelId="{D102A3BC-6F2A-406A-A4AD-8A0DEC431342}" type="pres">
      <dgm:prSet presAssocID="{5D4A286F-38D5-49B8-8FFF-DAB929A108C6}" presName="Name0" presStyleCnt="0">
        <dgm:presLayoutVars>
          <dgm:chMax val="21"/>
          <dgm:chPref val="21"/>
        </dgm:presLayoutVars>
      </dgm:prSet>
      <dgm:spPr/>
    </dgm:pt>
    <dgm:pt modelId="{8BAD0B03-9C69-4D88-8034-12EEB6E09E5F}" type="pres">
      <dgm:prSet presAssocID="{58584E9F-7847-4B64-8568-8683ED62CDC0}" presName="text1" presStyleCnt="0"/>
      <dgm:spPr/>
    </dgm:pt>
    <dgm:pt modelId="{6EBE0146-BB9A-4EA1-BA9C-DE000307EBE6}" type="pres">
      <dgm:prSet presAssocID="{58584E9F-7847-4B64-8568-8683ED62CDC0}" presName="textRepeatNode" presStyleLbl="alignNode1" presStyleIdx="0" presStyleCnt="3" custScaleX="97322" custScaleY="97662" custLinFactNeighborX="5210" custLinFactNeighborY="2466">
        <dgm:presLayoutVars>
          <dgm:chMax val="0"/>
          <dgm:chPref val="0"/>
          <dgm:bulletEnabled val="1"/>
        </dgm:presLayoutVars>
      </dgm:prSet>
      <dgm:spPr/>
    </dgm:pt>
    <dgm:pt modelId="{FA313C83-58B7-4262-A3C0-DDA0C6E8EEBB}" type="pres">
      <dgm:prSet presAssocID="{58584E9F-7847-4B64-8568-8683ED62CDC0}" presName="textaccent1" presStyleCnt="0"/>
      <dgm:spPr/>
    </dgm:pt>
    <dgm:pt modelId="{88A3F17E-51D5-42E1-A654-CC72B7D0D60E}" type="pres">
      <dgm:prSet presAssocID="{58584E9F-7847-4B64-8568-8683ED62CDC0}" presName="accentRepeatNode" presStyleLbl="solidAlignAcc1" presStyleIdx="0" presStyleCnt="6" custLinFactX="262434" custLinFactY="-135284" custLinFactNeighborX="300000" custLinFactNeighborY="-200000"/>
      <dgm:spPr>
        <a:ln w="12700"/>
      </dgm:spPr>
    </dgm:pt>
    <dgm:pt modelId="{7154DA01-D0C4-4EC5-BB68-6C94EA8E1705}" type="pres">
      <dgm:prSet presAssocID="{892F2AA2-B566-4CE9-9309-8CA6BCDC740A}" presName="image1" presStyleCnt="0"/>
      <dgm:spPr/>
    </dgm:pt>
    <dgm:pt modelId="{0E3D17A2-F6E1-4076-853D-B77B24EE6D48}" type="pres">
      <dgm:prSet presAssocID="{892F2AA2-B566-4CE9-9309-8CA6BCDC740A}" presName="imageRepeatNode" presStyleLbl="alignAcc1" presStyleIdx="0" presStyleCnt="3" custLinFactX="100000" custLinFactNeighborX="158871" custLinFactNeighborY="-61420"/>
      <dgm:spPr/>
    </dgm:pt>
    <dgm:pt modelId="{04E20F3A-4353-4EC8-A94B-9734CBB0B4A3}" type="pres">
      <dgm:prSet presAssocID="{892F2AA2-B566-4CE9-9309-8CA6BCDC740A}" presName="imageaccent1" presStyleCnt="0"/>
      <dgm:spPr/>
    </dgm:pt>
    <dgm:pt modelId="{09729913-7581-4BA9-8C0E-01B9F3120375}" type="pres">
      <dgm:prSet presAssocID="{892F2AA2-B566-4CE9-9309-8CA6BCDC740A}" presName="accentRepeatNode" presStyleLbl="solidAlignAcc1" presStyleIdx="1" presStyleCnt="6" custLinFactX="500000" custLinFactY="-300000" custLinFactNeighborX="527978" custLinFactNeighborY="-325403"/>
      <dgm:spPr/>
    </dgm:pt>
    <dgm:pt modelId="{3C25ABCE-2A96-455E-A64F-6741641E684A}" type="pres">
      <dgm:prSet presAssocID="{5EE552AB-3A0E-4092-B08D-E22F7CCBF25C}" presName="text2" presStyleCnt="0"/>
      <dgm:spPr/>
    </dgm:pt>
    <dgm:pt modelId="{CC18E7AF-3EF9-416B-8F55-18D842EF1BBB}" type="pres">
      <dgm:prSet presAssocID="{5EE552AB-3A0E-4092-B08D-E22F7CCBF25C}" presName="textRepeatNode" presStyleLbl="alignNode1" presStyleIdx="1" presStyleCnt="3" custLinFactNeighborX="506" custLinFactNeighborY="-170">
        <dgm:presLayoutVars>
          <dgm:chMax val="0"/>
          <dgm:chPref val="0"/>
          <dgm:bulletEnabled val="1"/>
        </dgm:presLayoutVars>
      </dgm:prSet>
      <dgm:spPr/>
    </dgm:pt>
    <dgm:pt modelId="{E0A33B0A-970A-45CF-A912-05728FAAB87D}" type="pres">
      <dgm:prSet presAssocID="{5EE552AB-3A0E-4092-B08D-E22F7CCBF25C}" presName="textaccent2" presStyleCnt="0"/>
      <dgm:spPr/>
    </dgm:pt>
    <dgm:pt modelId="{D340D69E-4DD9-4C41-9E3D-818E24E1DD05}" type="pres">
      <dgm:prSet presAssocID="{5EE552AB-3A0E-4092-B08D-E22F7CCBF25C}" presName="accentRepeatNode" presStyleLbl="solidAlignAcc1" presStyleIdx="2" presStyleCnt="6" custLinFactX="123136" custLinFactY="-600000" custLinFactNeighborX="200000" custLinFactNeighborY="-612768"/>
      <dgm:spPr/>
    </dgm:pt>
    <dgm:pt modelId="{71947AD8-E750-4129-B3C9-4038471FF066}" type="pres">
      <dgm:prSet presAssocID="{F1A46CD9-380F-4136-96B1-BC167F5788FF}" presName="image2" presStyleCnt="0"/>
      <dgm:spPr/>
    </dgm:pt>
    <dgm:pt modelId="{DD25F4E6-FB39-4238-A35B-3DA373968E49}" type="pres">
      <dgm:prSet presAssocID="{F1A46CD9-380F-4136-96B1-BC167F5788FF}" presName="imageRepeatNode" presStyleLbl="alignAcc1" presStyleIdx="1" presStyleCnt="3" custLinFactNeighborX="-70" custLinFactNeighborY="-825"/>
      <dgm:spPr/>
    </dgm:pt>
    <dgm:pt modelId="{3378A6D2-8EFA-4B29-A3BD-362EC36E6D1F}" type="pres">
      <dgm:prSet presAssocID="{F1A46CD9-380F-4136-96B1-BC167F5788FF}" presName="imageaccent2" presStyleCnt="0"/>
      <dgm:spPr/>
    </dgm:pt>
    <dgm:pt modelId="{8836458D-A0F0-4F78-B80B-BFF5F5CF6C5E}" type="pres">
      <dgm:prSet presAssocID="{F1A46CD9-380F-4136-96B1-BC167F5788FF}" presName="accentRepeatNode" presStyleLbl="solidAlignAcc1" presStyleIdx="3" presStyleCnt="6" custLinFactX="86010" custLinFactY="-149794" custLinFactNeighborX="100000" custLinFactNeighborY="-200000"/>
      <dgm:spPr/>
    </dgm:pt>
    <dgm:pt modelId="{B3D75C8C-4EE8-4C9B-AE20-911066CFA7CA}" type="pres">
      <dgm:prSet presAssocID="{AD1DE3DF-A8D9-4EC3-BD2F-8B94EEFC65B4}" presName="text3" presStyleCnt="0"/>
      <dgm:spPr/>
    </dgm:pt>
    <dgm:pt modelId="{845EC175-3677-42A7-8E5D-F30258E43140}" type="pres">
      <dgm:prSet presAssocID="{AD1DE3DF-A8D9-4EC3-BD2F-8B94EEFC65B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57B457-8B6C-4968-B54D-EA3DC1854450}" type="pres">
      <dgm:prSet presAssocID="{AD1DE3DF-A8D9-4EC3-BD2F-8B94EEFC65B4}" presName="textaccent3" presStyleCnt="0"/>
      <dgm:spPr/>
    </dgm:pt>
    <dgm:pt modelId="{EE2F3A28-0C3A-4267-913D-F53E56E7C14B}" type="pres">
      <dgm:prSet presAssocID="{AD1DE3DF-A8D9-4EC3-BD2F-8B94EEFC65B4}" presName="accentRepeatNode" presStyleLbl="solidAlignAcc1" presStyleIdx="4" presStyleCnt="6" custLinFactNeighborX="-31246" custLinFactNeighborY="19142"/>
      <dgm:spPr/>
    </dgm:pt>
    <dgm:pt modelId="{781F1757-2D9F-4C22-AB34-449D017996D2}" type="pres">
      <dgm:prSet presAssocID="{0B0CE478-8E30-44AB-A29F-CA6308DD23DD}" presName="image3" presStyleCnt="0"/>
      <dgm:spPr/>
    </dgm:pt>
    <dgm:pt modelId="{1B17686C-4791-4697-8A00-557BCE06B0DC}" type="pres">
      <dgm:prSet presAssocID="{0B0CE478-8E30-44AB-A29F-CA6308DD23DD}" presName="imageRepeatNode" presStyleLbl="alignAcc1" presStyleIdx="2" presStyleCnt="3"/>
      <dgm:spPr/>
    </dgm:pt>
    <dgm:pt modelId="{633092A1-BB49-44CE-B6F5-C6C58B500DB9}" type="pres">
      <dgm:prSet presAssocID="{0B0CE478-8E30-44AB-A29F-CA6308DD23DD}" presName="imageaccent3" presStyleCnt="0"/>
      <dgm:spPr/>
    </dgm:pt>
    <dgm:pt modelId="{8E336A62-1B45-49E3-BE13-170F40865BB0}" type="pres">
      <dgm:prSet presAssocID="{0B0CE478-8E30-44AB-A29F-CA6308DD23DD}" presName="accentRepeatNode" presStyleLbl="solidAlignAcc1" presStyleIdx="5" presStyleCnt="6" custLinFactX="63299" custLinFactY="-144913" custLinFactNeighborX="100000" custLinFactNeighborY="-200000"/>
      <dgm:spPr/>
    </dgm:pt>
  </dgm:ptLst>
  <dgm:cxnLst>
    <dgm:cxn modelId="{466EED01-37C4-4A3A-90F3-C10CC7F31871}" srcId="{5D4A286F-38D5-49B8-8FFF-DAB929A108C6}" destId="{58584E9F-7847-4B64-8568-8683ED62CDC0}" srcOrd="0" destOrd="0" parTransId="{ACC0025C-4EC1-4C87-B927-354301202005}" sibTransId="{892F2AA2-B566-4CE9-9309-8CA6BCDC740A}"/>
    <dgm:cxn modelId="{68646A09-93D6-446B-9678-C5FFBDA454D7}" type="presOf" srcId="{AD1DE3DF-A8D9-4EC3-BD2F-8B94EEFC65B4}" destId="{845EC175-3677-42A7-8E5D-F30258E43140}" srcOrd="0" destOrd="0" presId="urn:microsoft.com/office/officeart/2008/layout/HexagonCluster"/>
    <dgm:cxn modelId="{035DDF51-412D-4424-BCC4-BA9636AB3AE6}" type="presOf" srcId="{5EE552AB-3A0E-4092-B08D-E22F7CCBF25C}" destId="{CC18E7AF-3EF9-416B-8F55-18D842EF1BBB}" srcOrd="0" destOrd="0" presId="urn:microsoft.com/office/officeart/2008/layout/HexagonCluster"/>
    <dgm:cxn modelId="{327FAD6A-21E7-40C1-97A0-8F88CF027C87}" type="presOf" srcId="{F1A46CD9-380F-4136-96B1-BC167F5788FF}" destId="{DD25F4E6-FB39-4238-A35B-3DA373968E49}" srcOrd="0" destOrd="0" presId="urn:microsoft.com/office/officeart/2008/layout/HexagonCluster"/>
    <dgm:cxn modelId="{FF944276-E5AE-45FB-AD4B-1B0E43B3AE8B}" srcId="{5D4A286F-38D5-49B8-8FFF-DAB929A108C6}" destId="{5EE552AB-3A0E-4092-B08D-E22F7CCBF25C}" srcOrd="1" destOrd="0" parTransId="{DC39ABC7-6D1D-42CF-A998-BDD2D48F2C68}" sibTransId="{F1A46CD9-380F-4136-96B1-BC167F5788FF}"/>
    <dgm:cxn modelId="{44030E9A-2586-4660-B4E6-72BB0664529E}" type="presOf" srcId="{58584E9F-7847-4B64-8568-8683ED62CDC0}" destId="{6EBE0146-BB9A-4EA1-BA9C-DE000307EBE6}" srcOrd="0" destOrd="0" presId="urn:microsoft.com/office/officeart/2008/layout/HexagonCluster"/>
    <dgm:cxn modelId="{5800439A-6271-4EFF-AFB8-0EE3261EE74E}" type="presOf" srcId="{0B0CE478-8E30-44AB-A29F-CA6308DD23DD}" destId="{1B17686C-4791-4697-8A00-557BCE06B0DC}" srcOrd="0" destOrd="0" presId="urn:microsoft.com/office/officeart/2008/layout/HexagonCluster"/>
    <dgm:cxn modelId="{EC84CF9C-E506-41C8-985E-E74169D4F8A2}" type="presOf" srcId="{892F2AA2-B566-4CE9-9309-8CA6BCDC740A}" destId="{0E3D17A2-F6E1-4076-853D-B77B24EE6D48}" srcOrd="0" destOrd="0" presId="urn:microsoft.com/office/officeart/2008/layout/HexagonCluster"/>
    <dgm:cxn modelId="{21A237A2-D138-4083-904E-8C72E46FF360}" srcId="{5D4A286F-38D5-49B8-8FFF-DAB929A108C6}" destId="{AD1DE3DF-A8D9-4EC3-BD2F-8B94EEFC65B4}" srcOrd="2" destOrd="0" parTransId="{9344348B-CA95-450B-AE1C-927EFF87DA9B}" sibTransId="{0B0CE478-8E30-44AB-A29F-CA6308DD23DD}"/>
    <dgm:cxn modelId="{AC8A21C3-6252-4D4A-AB92-52C490411E87}" type="presOf" srcId="{5D4A286F-38D5-49B8-8FFF-DAB929A108C6}" destId="{D102A3BC-6F2A-406A-A4AD-8A0DEC431342}" srcOrd="0" destOrd="0" presId="urn:microsoft.com/office/officeart/2008/layout/HexagonCluster"/>
    <dgm:cxn modelId="{E07B7C8A-BFD2-4B88-B54B-042BC15FF6AE}" type="presParOf" srcId="{D102A3BC-6F2A-406A-A4AD-8A0DEC431342}" destId="{8BAD0B03-9C69-4D88-8034-12EEB6E09E5F}" srcOrd="0" destOrd="0" presId="urn:microsoft.com/office/officeart/2008/layout/HexagonCluster"/>
    <dgm:cxn modelId="{6E94E025-2283-4BC4-9C0F-0FB93F53B3C1}" type="presParOf" srcId="{8BAD0B03-9C69-4D88-8034-12EEB6E09E5F}" destId="{6EBE0146-BB9A-4EA1-BA9C-DE000307EBE6}" srcOrd="0" destOrd="0" presId="urn:microsoft.com/office/officeart/2008/layout/HexagonCluster"/>
    <dgm:cxn modelId="{032F844A-032D-49B6-ADFE-93C3EBA489BA}" type="presParOf" srcId="{D102A3BC-6F2A-406A-A4AD-8A0DEC431342}" destId="{FA313C83-58B7-4262-A3C0-DDA0C6E8EEBB}" srcOrd="1" destOrd="0" presId="urn:microsoft.com/office/officeart/2008/layout/HexagonCluster"/>
    <dgm:cxn modelId="{79A435B8-A2C9-44EA-A1EF-752FD4EA6B0C}" type="presParOf" srcId="{FA313C83-58B7-4262-A3C0-DDA0C6E8EEBB}" destId="{88A3F17E-51D5-42E1-A654-CC72B7D0D60E}" srcOrd="0" destOrd="0" presId="urn:microsoft.com/office/officeart/2008/layout/HexagonCluster"/>
    <dgm:cxn modelId="{E953E0CB-6B71-47D8-92C4-8E8A8300A09B}" type="presParOf" srcId="{D102A3BC-6F2A-406A-A4AD-8A0DEC431342}" destId="{7154DA01-D0C4-4EC5-BB68-6C94EA8E1705}" srcOrd="2" destOrd="0" presId="urn:microsoft.com/office/officeart/2008/layout/HexagonCluster"/>
    <dgm:cxn modelId="{A7F3517B-73F1-4C2F-B925-93BCC8FBBC54}" type="presParOf" srcId="{7154DA01-D0C4-4EC5-BB68-6C94EA8E1705}" destId="{0E3D17A2-F6E1-4076-853D-B77B24EE6D48}" srcOrd="0" destOrd="0" presId="urn:microsoft.com/office/officeart/2008/layout/HexagonCluster"/>
    <dgm:cxn modelId="{B62FEF4D-81EB-4051-A601-D274939083E0}" type="presParOf" srcId="{D102A3BC-6F2A-406A-A4AD-8A0DEC431342}" destId="{04E20F3A-4353-4EC8-A94B-9734CBB0B4A3}" srcOrd="3" destOrd="0" presId="urn:microsoft.com/office/officeart/2008/layout/HexagonCluster"/>
    <dgm:cxn modelId="{512D5F4E-8ECD-4E99-8420-0E0C3212CE69}" type="presParOf" srcId="{04E20F3A-4353-4EC8-A94B-9734CBB0B4A3}" destId="{09729913-7581-4BA9-8C0E-01B9F3120375}" srcOrd="0" destOrd="0" presId="urn:microsoft.com/office/officeart/2008/layout/HexagonCluster"/>
    <dgm:cxn modelId="{4D3E839C-D294-4E06-AADE-81FD397CE625}" type="presParOf" srcId="{D102A3BC-6F2A-406A-A4AD-8A0DEC431342}" destId="{3C25ABCE-2A96-455E-A64F-6741641E684A}" srcOrd="4" destOrd="0" presId="urn:microsoft.com/office/officeart/2008/layout/HexagonCluster"/>
    <dgm:cxn modelId="{928A382E-DABF-45A1-9A39-1170C366EDDA}" type="presParOf" srcId="{3C25ABCE-2A96-455E-A64F-6741641E684A}" destId="{CC18E7AF-3EF9-416B-8F55-18D842EF1BBB}" srcOrd="0" destOrd="0" presId="urn:microsoft.com/office/officeart/2008/layout/HexagonCluster"/>
    <dgm:cxn modelId="{8C0217FD-3F72-42B3-A544-B410A79E5926}" type="presParOf" srcId="{D102A3BC-6F2A-406A-A4AD-8A0DEC431342}" destId="{E0A33B0A-970A-45CF-A912-05728FAAB87D}" srcOrd="5" destOrd="0" presId="urn:microsoft.com/office/officeart/2008/layout/HexagonCluster"/>
    <dgm:cxn modelId="{1CAEB083-9BC1-497F-9B15-79F15985B725}" type="presParOf" srcId="{E0A33B0A-970A-45CF-A912-05728FAAB87D}" destId="{D340D69E-4DD9-4C41-9E3D-818E24E1DD05}" srcOrd="0" destOrd="0" presId="urn:microsoft.com/office/officeart/2008/layout/HexagonCluster"/>
    <dgm:cxn modelId="{13767B76-6381-4652-A894-23B6986FA7D9}" type="presParOf" srcId="{D102A3BC-6F2A-406A-A4AD-8A0DEC431342}" destId="{71947AD8-E750-4129-B3C9-4038471FF066}" srcOrd="6" destOrd="0" presId="urn:microsoft.com/office/officeart/2008/layout/HexagonCluster"/>
    <dgm:cxn modelId="{FC26DF12-0668-4940-816C-07357F9A7BB6}" type="presParOf" srcId="{71947AD8-E750-4129-B3C9-4038471FF066}" destId="{DD25F4E6-FB39-4238-A35B-3DA373968E49}" srcOrd="0" destOrd="0" presId="urn:microsoft.com/office/officeart/2008/layout/HexagonCluster"/>
    <dgm:cxn modelId="{8D0D0832-F51F-4350-9038-87B4703AF263}" type="presParOf" srcId="{D102A3BC-6F2A-406A-A4AD-8A0DEC431342}" destId="{3378A6D2-8EFA-4B29-A3BD-362EC36E6D1F}" srcOrd="7" destOrd="0" presId="urn:microsoft.com/office/officeart/2008/layout/HexagonCluster"/>
    <dgm:cxn modelId="{422ADAE3-4079-4FE1-ACB8-D8AE07EC0A5A}" type="presParOf" srcId="{3378A6D2-8EFA-4B29-A3BD-362EC36E6D1F}" destId="{8836458D-A0F0-4F78-B80B-BFF5F5CF6C5E}" srcOrd="0" destOrd="0" presId="urn:microsoft.com/office/officeart/2008/layout/HexagonCluster"/>
    <dgm:cxn modelId="{18D348C1-2F25-4540-8F61-1242649AC593}" type="presParOf" srcId="{D102A3BC-6F2A-406A-A4AD-8A0DEC431342}" destId="{B3D75C8C-4EE8-4C9B-AE20-911066CFA7CA}" srcOrd="8" destOrd="0" presId="urn:microsoft.com/office/officeart/2008/layout/HexagonCluster"/>
    <dgm:cxn modelId="{4BA39D6D-0604-419A-B6E8-7DE61F9C410F}" type="presParOf" srcId="{B3D75C8C-4EE8-4C9B-AE20-911066CFA7CA}" destId="{845EC175-3677-42A7-8E5D-F30258E43140}" srcOrd="0" destOrd="0" presId="urn:microsoft.com/office/officeart/2008/layout/HexagonCluster"/>
    <dgm:cxn modelId="{7F685AAC-D967-4B30-B6FF-78CB4A8F5F56}" type="presParOf" srcId="{D102A3BC-6F2A-406A-A4AD-8A0DEC431342}" destId="{E857B457-8B6C-4968-B54D-EA3DC1854450}" srcOrd="9" destOrd="0" presId="urn:microsoft.com/office/officeart/2008/layout/HexagonCluster"/>
    <dgm:cxn modelId="{D9920BC6-35C7-4818-90DF-B7DD68814320}" type="presParOf" srcId="{E857B457-8B6C-4968-B54D-EA3DC1854450}" destId="{EE2F3A28-0C3A-4267-913D-F53E56E7C14B}" srcOrd="0" destOrd="0" presId="urn:microsoft.com/office/officeart/2008/layout/HexagonCluster"/>
    <dgm:cxn modelId="{0359FEA4-FE21-4545-ABAC-3746EFCAAB5A}" type="presParOf" srcId="{D102A3BC-6F2A-406A-A4AD-8A0DEC431342}" destId="{781F1757-2D9F-4C22-AB34-449D017996D2}" srcOrd="10" destOrd="0" presId="urn:microsoft.com/office/officeart/2008/layout/HexagonCluster"/>
    <dgm:cxn modelId="{47B57015-956D-4009-B621-5F103EF99C2C}" type="presParOf" srcId="{781F1757-2D9F-4C22-AB34-449D017996D2}" destId="{1B17686C-4791-4697-8A00-557BCE06B0DC}" srcOrd="0" destOrd="0" presId="urn:microsoft.com/office/officeart/2008/layout/HexagonCluster"/>
    <dgm:cxn modelId="{A64ED594-93BC-46BB-81E8-3B46DBBD5EF7}" type="presParOf" srcId="{D102A3BC-6F2A-406A-A4AD-8A0DEC431342}" destId="{633092A1-BB49-44CE-B6F5-C6C58B500DB9}" srcOrd="11" destOrd="0" presId="urn:microsoft.com/office/officeart/2008/layout/HexagonCluster"/>
    <dgm:cxn modelId="{9BF55D1D-3D24-4FDE-8F4A-D1FD46D641E3}" type="presParOf" srcId="{633092A1-BB49-44CE-B6F5-C6C58B500DB9}" destId="{8E336A62-1B45-49E3-BE13-170F40865BB0}" srcOrd="0" destOrd="0" presId="urn:microsoft.com/office/officeart/2008/layout/HexagonCluster"/>
  </dgm:cxnLst>
  <dgm:bg/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A4758-7AFA-4814-9640-5B395EF44CB1}" type="doc">
      <dgm:prSet loTypeId="urn:microsoft.com/office/officeart/2005/8/layout/chevronAccent+Icon" loCatId="process" qsTypeId="urn:microsoft.com/office/officeart/2005/8/quickstyle/3d1" qsCatId="3D" csTypeId="urn:microsoft.com/office/officeart/2005/8/colors/colorful3" csCatId="colorful" phldr="1"/>
      <dgm:spPr/>
    </dgm:pt>
    <dgm:pt modelId="{86503E03-4133-4CEC-843C-D9D11C3F7B51}">
      <dgm:prSet phldrT="[Text]" custT="1"/>
      <dgm:spPr/>
      <dgm:t>
        <a:bodyPr/>
        <a:lstStyle/>
        <a:p>
          <a:r>
            <a:rPr lang="en-US" sz="1800" b="0" dirty="0"/>
            <a:t>Arable Area</a:t>
          </a:r>
        </a:p>
        <a:p>
          <a:r>
            <a:rPr lang="en-US" sz="1800" b="0" dirty="0"/>
            <a:t>142 million Hectare</a:t>
          </a:r>
        </a:p>
        <a:p>
          <a:endParaRPr lang="en-US" sz="1800" b="0" dirty="0"/>
        </a:p>
      </dgm:t>
    </dgm:pt>
    <dgm:pt modelId="{F57A4C47-DFD5-4FEF-A1E4-7F8A887B8482}" type="parTrans" cxnId="{11376AF9-D62E-4AA0-A1E4-55A44AB6F844}">
      <dgm:prSet/>
      <dgm:spPr/>
      <dgm:t>
        <a:bodyPr/>
        <a:lstStyle/>
        <a:p>
          <a:endParaRPr lang="en-US" sz="1800" b="1"/>
        </a:p>
      </dgm:t>
    </dgm:pt>
    <dgm:pt modelId="{346C4043-68B6-425B-8258-5E44CBCA72C0}" type="sibTrans" cxnId="{11376AF9-D62E-4AA0-A1E4-55A44AB6F844}">
      <dgm:prSet/>
      <dgm:spPr/>
      <dgm:t>
        <a:bodyPr/>
        <a:lstStyle/>
        <a:p>
          <a:endParaRPr lang="en-US" sz="1800" b="1"/>
        </a:p>
      </dgm:t>
    </dgm:pt>
    <dgm:pt modelId="{BB57C7DD-0FA0-4FBA-845E-49BC023F7D4F}">
      <dgm:prSet phldrT="[Text]" custT="1"/>
      <dgm:spPr/>
      <dgm:t>
        <a:bodyPr/>
        <a:lstStyle/>
        <a:p>
          <a:r>
            <a:rPr lang="en-US" sz="1800" b="0" dirty="0"/>
            <a:t>Net Irrigated Area</a:t>
          </a:r>
        </a:p>
        <a:p>
          <a:r>
            <a:rPr lang="en-US" sz="1800" b="0" dirty="0"/>
            <a:t>69 million Hectare</a:t>
          </a:r>
        </a:p>
        <a:p>
          <a:endParaRPr lang="en-US" sz="1800" b="0" dirty="0"/>
        </a:p>
      </dgm:t>
    </dgm:pt>
    <dgm:pt modelId="{A0EA1792-2A43-4EC8-BE70-18EF85D7C011}" type="parTrans" cxnId="{9AF41A70-ED94-4BEB-BF6E-B92E580E8A34}">
      <dgm:prSet/>
      <dgm:spPr/>
      <dgm:t>
        <a:bodyPr/>
        <a:lstStyle/>
        <a:p>
          <a:endParaRPr lang="en-US" sz="1800" b="1"/>
        </a:p>
      </dgm:t>
    </dgm:pt>
    <dgm:pt modelId="{13F3C61E-E529-4D82-AA76-BD5341688457}" type="sibTrans" cxnId="{9AF41A70-ED94-4BEB-BF6E-B92E580E8A34}">
      <dgm:prSet/>
      <dgm:spPr/>
      <dgm:t>
        <a:bodyPr/>
        <a:lstStyle/>
        <a:p>
          <a:endParaRPr lang="en-US" sz="1800" b="1"/>
        </a:p>
      </dgm:t>
    </dgm:pt>
    <dgm:pt modelId="{2BD1B91F-F70F-421F-B4A6-242401921539}">
      <dgm:prSet phldrT="[Text]" custT="1"/>
      <dgm:spPr/>
      <dgm:t>
        <a:bodyPr/>
        <a:lstStyle/>
        <a:p>
          <a:endParaRPr lang="en-US" sz="1800" b="0" dirty="0"/>
        </a:p>
        <a:p>
          <a:r>
            <a:rPr lang="en-US" sz="1800" b="0" dirty="0"/>
            <a:t>Micro Irrigated Area</a:t>
          </a:r>
        </a:p>
        <a:p>
          <a:r>
            <a:rPr lang="en-US" sz="1800" b="0" dirty="0"/>
            <a:t>7 million Hectare</a:t>
          </a:r>
        </a:p>
        <a:p>
          <a:r>
            <a:rPr lang="en-US" sz="1800" b="0" dirty="0"/>
            <a:t>(since the Inception of PMKSY (2015-23) </a:t>
          </a:r>
        </a:p>
        <a:p>
          <a:endParaRPr lang="en-US" sz="1800" b="0" dirty="0"/>
        </a:p>
      </dgm:t>
    </dgm:pt>
    <dgm:pt modelId="{3DE6DF83-BD10-43CB-92E5-2E9AD503AF4A}" type="parTrans" cxnId="{63ED96EB-1B92-4474-9D66-AF34C2909FF8}">
      <dgm:prSet/>
      <dgm:spPr/>
      <dgm:t>
        <a:bodyPr/>
        <a:lstStyle/>
        <a:p>
          <a:endParaRPr lang="en-US" sz="1800" b="1"/>
        </a:p>
      </dgm:t>
    </dgm:pt>
    <dgm:pt modelId="{2FD3138A-DDB4-41B1-8C58-211CA67FC039}" type="sibTrans" cxnId="{63ED96EB-1B92-4474-9D66-AF34C2909FF8}">
      <dgm:prSet/>
      <dgm:spPr/>
      <dgm:t>
        <a:bodyPr/>
        <a:lstStyle/>
        <a:p>
          <a:endParaRPr lang="en-US" sz="1800" b="1"/>
        </a:p>
      </dgm:t>
    </dgm:pt>
    <dgm:pt modelId="{3028762B-6734-473A-BEC2-9DE70897304F}" type="pres">
      <dgm:prSet presAssocID="{7E9A4758-7AFA-4814-9640-5B395EF44CB1}" presName="Name0" presStyleCnt="0">
        <dgm:presLayoutVars>
          <dgm:dir/>
          <dgm:resizeHandles val="exact"/>
        </dgm:presLayoutVars>
      </dgm:prSet>
      <dgm:spPr/>
    </dgm:pt>
    <dgm:pt modelId="{165494EB-BD13-4B1D-AC74-A95A4AB5B472}" type="pres">
      <dgm:prSet presAssocID="{86503E03-4133-4CEC-843C-D9D11C3F7B51}" presName="composite" presStyleCnt="0"/>
      <dgm:spPr/>
    </dgm:pt>
    <dgm:pt modelId="{50E01232-C625-45F4-AB68-E1A512524D2C}" type="pres">
      <dgm:prSet presAssocID="{86503E03-4133-4CEC-843C-D9D11C3F7B51}" presName="bgChev" presStyleLbl="node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F9FB7C59-A5D3-43A1-90CD-1592D4A5105A}" type="pres">
      <dgm:prSet presAssocID="{86503E03-4133-4CEC-843C-D9D11C3F7B51}" presName="txNode" presStyleLbl="fgAcc1" presStyleIdx="0" presStyleCnt="3">
        <dgm:presLayoutVars>
          <dgm:bulletEnabled val="1"/>
        </dgm:presLayoutVars>
      </dgm:prSet>
      <dgm:spPr/>
    </dgm:pt>
    <dgm:pt modelId="{886B4A01-E978-4DC0-9F5A-F6714C19CAE3}" type="pres">
      <dgm:prSet presAssocID="{346C4043-68B6-425B-8258-5E44CBCA72C0}" presName="compositeSpace" presStyleCnt="0"/>
      <dgm:spPr/>
    </dgm:pt>
    <dgm:pt modelId="{8ECA5087-7FA8-4BF6-9B71-61314CC2FDC7}" type="pres">
      <dgm:prSet presAssocID="{BB57C7DD-0FA0-4FBA-845E-49BC023F7D4F}" presName="composite" presStyleCnt="0"/>
      <dgm:spPr/>
    </dgm:pt>
    <dgm:pt modelId="{314FAB38-2780-4A08-B432-37B3A5D1A2DC}" type="pres">
      <dgm:prSet presAssocID="{BB57C7DD-0FA0-4FBA-845E-49BC023F7D4F}" presName="bgChev" presStyleLbl="node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748DA8BC-8A7D-4CB2-81F1-71DD5B79BA9E}" type="pres">
      <dgm:prSet presAssocID="{BB57C7DD-0FA0-4FBA-845E-49BC023F7D4F}" presName="txNode" presStyleLbl="fgAcc1" presStyleIdx="1" presStyleCnt="3">
        <dgm:presLayoutVars>
          <dgm:bulletEnabled val="1"/>
        </dgm:presLayoutVars>
      </dgm:prSet>
      <dgm:spPr/>
    </dgm:pt>
    <dgm:pt modelId="{006D29DB-15ED-4C82-AC76-45B4AD3E0203}" type="pres">
      <dgm:prSet presAssocID="{13F3C61E-E529-4D82-AA76-BD5341688457}" presName="compositeSpace" presStyleCnt="0"/>
      <dgm:spPr/>
    </dgm:pt>
    <dgm:pt modelId="{8D93A3D9-D746-4254-9EEF-70F430DD0874}" type="pres">
      <dgm:prSet presAssocID="{2BD1B91F-F70F-421F-B4A6-242401921539}" presName="composite" presStyleCnt="0"/>
      <dgm:spPr/>
    </dgm:pt>
    <dgm:pt modelId="{EFCE58BB-857A-4E99-BA83-DE4CD6E56013}" type="pres">
      <dgm:prSet presAssocID="{2BD1B91F-F70F-421F-B4A6-242401921539}" presName="bgChev" presStyleLbl="node1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F149F8E5-95D0-44C2-B7AF-AD8AC4AD55DE}" type="pres">
      <dgm:prSet presAssocID="{2BD1B91F-F70F-421F-B4A6-242401921539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450C4241-FFB7-47FC-BB15-06532E29426E}" type="presOf" srcId="{BB57C7DD-0FA0-4FBA-845E-49BC023F7D4F}" destId="{748DA8BC-8A7D-4CB2-81F1-71DD5B79BA9E}" srcOrd="0" destOrd="0" presId="urn:microsoft.com/office/officeart/2005/8/layout/chevronAccent+Icon"/>
    <dgm:cxn modelId="{6FCC6B62-A046-4C23-96FA-8656A8883A0E}" type="presOf" srcId="{2BD1B91F-F70F-421F-B4A6-242401921539}" destId="{F149F8E5-95D0-44C2-B7AF-AD8AC4AD55DE}" srcOrd="0" destOrd="0" presId="urn:microsoft.com/office/officeart/2005/8/layout/chevronAccent+Icon"/>
    <dgm:cxn modelId="{9AF41A70-ED94-4BEB-BF6E-B92E580E8A34}" srcId="{7E9A4758-7AFA-4814-9640-5B395EF44CB1}" destId="{BB57C7DD-0FA0-4FBA-845E-49BC023F7D4F}" srcOrd="1" destOrd="0" parTransId="{A0EA1792-2A43-4EC8-BE70-18EF85D7C011}" sibTransId="{13F3C61E-E529-4D82-AA76-BD5341688457}"/>
    <dgm:cxn modelId="{6DBAEE86-7ADB-45C0-8CD5-C3C058AF04A3}" type="presOf" srcId="{7E9A4758-7AFA-4814-9640-5B395EF44CB1}" destId="{3028762B-6734-473A-BEC2-9DE70897304F}" srcOrd="0" destOrd="0" presId="urn:microsoft.com/office/officeart/2005/8/layout/chevronAccent+Icon"/>
    <dgm:cxn modelId="{63ED96EB-1B92-4474-9D66-AF34C2909FF8}" srcId="{7E9A4758-7AFA-4814-9640-5B395EF44CB1}" destId="{2BD1B91F-F70F-421F-B4A6-242401921539}" srcOrd="2" destOrd="0" parTransId="{3DE6DF83-BD10-43CB-92E5-2E9AD503AF4A}" sibTransId="{2FD3138A-DDB4-41B1-8C58-211CA67FC039}"/>
    <dgm:cxn modelId="{3E34C3F2-A46E-4DEC-A309-D65D0EBAA19B}" type="presOf" srcId="{86503E03-4133-4CEC-843C-D9D11C3F7B51}" destId="{F9FB7C59-A5D3-43A1-90CD-1592D4A5105A}" srcOrd="0" destOrd="0" presId="urn:microsoft.com/office/officeart/2005/8/layout/chevronAccent+Icon"/>
    <dgm:cxn modelId="{11376AF9-D62E-4AA0-A1E4-55A44AB6F844}" srcId="{7E9A4758-7AFA-4814-9640-5B395EF44CB1}" destId="{86503E03-4133-4CEC-843C-D9D11C3F7B51}" srcOrd="0" destOrd="0" parTransId="{F57A4C47-DFD5-4FEF-A1E4-7F8A887B8482}" sibTransId="{346C4043-68B6-425B-8258-5E44CBCA72C0}"/>
    <dgm:cxn modelId="{6A8A8CBB-924A-4A71-A7D5-E6644BB238D4}" type="presParOf" srcId="{3028762B-6734-473A-BEC2-9DE70897304F}" destId="{165494EB-BD13-4B1D-AC74-A95A4AB5B472}" srcOrd="0" destOrd="0" presId="urn:microsoft.com/office/officeart/2005/8/layout/chevronAccent+Icon"/>
    <dgm:cxn modelId="{D90412CB-DC5C-434C-9EAF-133D8FBACDAA}" type="presParOf" srcId="{165494EB-BD13-4B1D-AC74-A95A4AB5B472}" destId="{50E01232-C625-45F4-AB68-E1A512524D2C}" srcOrd="0" destOrd="0" presId="urn:microsoft.com/office/officeart/2005/8/layout/chevronAccent+Icon"/>
    <dgm:cxn modelId="{090A077C-11BC-4429-B7F7-060264CCAE07}" type="presParOf" srcId="{165494EB-BD13-4B1D-AC74-A95A4AB5B472}" destId="{F9FB7C59-A5D3-43A1-90CD-1592D4A5105A}" srcOrd="1" destOrd="0" presId="urn:microsoft.com/office/officeart/2005/8/layout/chevronAccent+Icon"/>
    <dgm:cxn modelId="{E0E158ED-952B-4D29-BC82-447954C2FB3D}" type="presParOf" srcId="{3028762B-6734-473A-BEC2-9DE70897304F}" destId="{886B4A01-E978-4DC0-9F5A-F6714C19CAE3}" srcOrd="1" destOrd="0" presId="urn:microsoft.com/office/officeart/2005/8/layout/chevronAccent+Icon"/>
    <dgm:cxn modelId="{FECFEE06-E488-483B-9157-D177A6FB5DF2}" type="presParOf" srcId="{3028762B-6734-473A-BEC2-9DE70897304F}" destId="{8ECA5087-7FA8-4BF6-9B71-61314CC2FDC7}" srcOrd="2" destOrd="0" presId="urn:microsoft.com/office/officeart/2005/8/layout/chevronAccent+Icon"/>
    <dgm:cxn modelId="{59DBD359-27CA-4653-B177-7FC71323CEBA}" type="presParOf" srcId="{8ECA5087-7FA8-4BF6-9B71-61314CC2FDC7}" destId="{314FAB38-2780-4A08-B432-37B3A5D1A2DC}" srcOrd="0" destOrd="0" presId="urn:microsoft.com/office/officeart/2005/8/layout/chevronAccent+Icon"/>
    <dgm:cxn modelId="{F5C71931-6A3C-421B-A5F0-35B1F8C14769}" type="presParOf" srcId="{8ECA5087-7FA8-4BF6-9B71-61314CC2FDC7}" destId="{748DA8BC-8A7D-4CB2-81F1-71DD5B79BA9E}" srcOrd="1" destOrd="0" presId="urn:microsoft.com/office/officeart/2005/8/layout/chevronAccent+Icon"/>
    <dgm:cxn modelId="{02A3EE70-D124-40FF-A833-4CF204C2D6B1}" type="presParOf" srcId="{3028762B-6734-473A-BEC2-9DE70897304F}" destId="{006D29DB-15ED-4C82-AC76-45B4AD3E0203}" srcOrd="3" destOrd="0" presId="urn:microsoft.com/office/officeart/2005/8/layout/chevronAccent+Icon"/>
    <dgm:cxn modelId="{834C6647-F4BB-4651-8EE5-FF814FA2D1F6}" type="presParOf" srcId="{3028762B-6734-473A-BEC2-9DE70897304F}" destId="{8D93A3D9-D746-4254-9EEF-70F430DD0874}" srcOrd="4" destOrd="0" presId="urn:microsoft.com/office/officeart/2005/8/layout/chevronAccent+Icon"/>
    <dgm:cxn modelId="{E8497BA4-0EBA-4E0C-B0D7-C2769D6ACA03}" type="presParOf" srcId="{8D93A3D9-D746-4254-9EEF-70F430DD0874}" destId="{EFCE58BB-857A-4E99-BA83-DE4CD6E56013}" srcOrd="0" destOrd="0" presId="urn:microsoft.com/office/officeart/2005/8/layout/chevronAccent+Icon"/>
    <dgm:cxn modelId="{ED70E83D-764E-445D-B821-9DB703C1B4EF}" type="presParOf" srcId="{8D93A3D9-D746-4254-9EEF-70F430DD0874}" destId="{F149F8E5-95D0-44C2-B7AF-AD8AC4AD55D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E0146-BB9A-4EA1-BA9C-DE000307EBE6}">
      <dsp:nvSpPr>
        <dsp:cNvPr id="0" name=""/>
        <dsp:cNvSpPr/>
      </dsp:nvSpPr>
      <dsp:spPr>
        <a:xfrm>
          <a:off x="1625798" y="2928505"/>
          <a:ext cx="1719297" cy="14875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n-lt"/>
            </a:rPr>
            <a:t>Per Drop, More Crop</a:t>
          </a:r>
        </a:p>
      </dsp:txBody>
      <dsp:txXfrm>
        <a:off x="1893032" y="3159712"/>
        <a:ext cx="1184829" cy="1025099"/>
      </dsp:txXfrm>
    </dsp:sp>
    <dsp:sp modelId="{88A3F17E-51D5-42E1-A654-CC72B7D0D60E}">
      <dsp:nvSpPr>
        <dsp:cNvPr id="0" name=""/>
        <dsp:cNvSpPr/>
      </dsp:nvSpPr>
      <dsp:spPr>
        <a:xfrm>
          <a:off x="2719323" y="2947864"/>
          <a:ext cx="206837" cy="178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17A2-F6E1-4076-853D-B77B24EE6D48}">
      <dsp:nvSpPr>
        <dsp:cNvPr id="0" name=""/>
        <dsp:cNvSpPr/>
      </dsp:nvSpPr>
      <dsp:spPr>
        <a:xfrm>
          <a:off x="4520252" y="1119536"/>
          <a:ext cx="1766607" cy="15231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29913-7581-4BA9-8C0E-01B9F3120375}">
      <dsp:nvSpPr>
        <dsp:cNvPr id="0" name=""/>
        <dsp:cNvSpPr/>
      </dsp:nvSpPr>
      <dsp:spPr>
        <a:xfrm>
          <a:off x="3328922" y="2262065"/>
          <a:ext cx="206837" cy="178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8E7AF-3EF9-416B-8F55-18D842EF1BBB}">
      <dsp:nvSpPr>
        <dsp:cNvPr id="0" name=""/>
        <dsp:cNvSpPr/>
      </dsp:nvSpPr>
      <dsp:spPr>
        <a:xfrm>
          <a:off x="3024117" y="2034341"/>
          <a:ext cx="1766607" cy="152312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+mj-lt"/>
            </a:rPr>
            <a:t>Pradhan Mantri Krishi Sinchayee Yojana</a:t>
          </a:r>
        </a:p>
      </dsp:txBody>
      <dsp:txXfrm>
        <a:off x="3298261" y="2270701"/>
        <a:ext cx="1218319" cy="1050403"/>
      </dsp:txXfrm>
    </dsp:sp>
    <dsp:sp modelId="{D340D69E-4DD9-4C41-9E3D-818E24E1DD05}">
      <dsp:nvSpPr>
        <dsp:cNvPr id="0" name=""/>
        <dsp:cNvSpPr/>
      </dsp:nvSpPr>
      <dsp:spPr>
        <a:xfrm>
          <a:off x="4891250" y="1195263"/>
          <a:ext cx="206837" cy="178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5F4E6-FB39-4238-A35B-3DA373968E49}">
      <dsp:nvSpPr>
        <dsp:cNvPr id="0" name=""/>
        <dsp:cNvSpPr/>
      </dsp:nvSpPr>
      <dsp:spPr>
        <a:xfrm>
          <a:off x="4519015" y="2860574"/>
          <a:ext cx="1766607" cy="15231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/>
          <a:srcRect/>
          <a:stretch>
            <a:fillRect l="-12000" r="-12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458D-A0F0-4F78-B80B-BFF5F5CF6C5E}">
      <dsp:nvSpPr>
        <dsp:cNvPr id="0" name=""/>
        <dsp:cNvSpPr/>
      </dsp:nvSpPr>
      <dsp:spPr>
        <a:xfrm>
          <a:off x="4950885" y="2921997"/>
          <a:ext cx="206837" cy="178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C175-3677-42A7-8E5D-F30258E43140}">
      <dsp:nvSpPr>
        <dsp:cNvPr id="0" name=""/>
        <dsp:cNvSpPr/>
      </dsp:nvSpPr>
      <dsp:spPr>
        <a:xfrm>
          <a:off x="1510103" y="1204343"/>
          <a:ext cx="1766607" cy="152312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Har Khet ko Paani</a:t>
          </a:r>
          <a:endParaRPr lang="en-IN" sz="20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4247" y="1440703"/>
        <a:ext cx="1218319" cy="1050403"/>
      </dsp:txXfrm>
    </dsp:sp>
    <dsp:sp modelId="{EE2F3A28-0C3A-4267-913D-F53E56E7C14B}">
      <dsp:nvSpPr>
        <dsp:cNvPr id="0" name=""/>
        <dsp:cNvSpPr/>
      </dsp:nvSpPr>
      <dsp:spPr>
        <a:xfrm>
          <a:off x="2643122" y="1271464"/>
          <a:ext cx="206837" cy="178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7686C-4791-4697-8A00-557BCE06B0DC}">
      <dsp:nvSpPr>
        <dsp:cNvPr id="0" name=""/>
        <dsp:cNvSpPr/>
      </dsp:nvSpPr>
      <dsp:spPr>
        <a:xfrm>
          <a:off x="3015178" y="372158"/>
          <a:ext cx="1766607" cy="15231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36A62-1B45-49E3-BE13-170F40865BB0}">
      <dsp:nvSpPr>
        <dsp:cNvPr id="0" name=""/>
        <dsp:cNvSpPr/>
      </dsp:nvSpPr>
      <dsp:spPr>
        <a:xfrm>
          <a:off x="3405122" y="426095"/>
          <a:ext cx="206837" cy="178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01232-C625-45F4-AB68-E1A512524D2C}">
      <dsp:nvSpPr>
        <dsp:cNvPr id="0" name=""/>
        <dsp:cNvSpPr/>
      </dsp:nvSpPr>
      <dsp:spPr>
        <a:xfrm>
          <a:off x="1212" y="976667"/>
          <a:ext cx="3045665" cy="1175626"/>
        </a:xfrm>
        <a:prstGeom prst="chevron">
          <a:avLst>
            <a:gd name="adj" fmla="val 4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B7C59-A5D3-43A1-90CD-1592D4A5105A}">
      <dsp:nvSpPr>
        <dsp:cNvPr id="0" name=""/>
        <dsp:cNvSpPr/>
      </dsp:nvSpPr>
      <dsp:spPr>
        <a:xfrm>
          <a:off x="813389" y="1270573"/>
          <a:ext cx="2571895" cy="1175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Arable Area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142 million Hectare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/>
        </a:p>
      </dsp:txBody>
      <dsp:txXfrm>
        <a:off x="847822" y="1305006"/>
        <a:ext cx="2503029" cy="1106760"/>
      </dsp:txXfrm>
    </dsp:sp>
    <dsp:sp modelId="{314FAB38-2780-4A08-B432-37B3A5D1A2DC}">
      <dsp:nvSpPr>
        <dsp:cNvPr id="0" name=""/>
        <dsp:cNvSpPr/>
      </dsp:nvSpPr>
      <dsp:spPr>
        <a:xfrm>
          <a:off x="3480038" y="976667"/>
          <a:ext cx="3045665" cy="1175626"/>
        </a:xfrm>
        <a:prstGeom prst="chevron">
          <a:avLst>
            <a:gd name="adj" fmla="val 4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DA8BC-8A7D-4CB2-81F1-71DD5B79BA9E}">
      <dsp:nvSpPr>
        <dsp:cNvPr id="0" name=""/>
        <dsp:cNvSpPr/>
      </dsp:nvSpPr>
      <dsp:spPr>
        <a:xfrm>
          <a:off x="4292216" y="1270573"/>
          <a:ext cx="2571895" cy="1175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Net Irrigated Area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69 million Hectare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/>
        </a:p>
      </dsp:txBody>
      <dsp:txXfrm>
        <a:off x="4326649" y="1305006"/>
        <a:ext cx="2503029" cy="1106760"/>
      </dsp:txXfrm>
    </dsp:sp>
    <dsp:sp modelId="{EFCE58BB-857A-4E99-BA83-DE4CD6E56013}">
      <dsp:nvSpPr>
        <dsp:cNvPr id="0" name=""/>
        <dsp:cNvSpPr/>
      </dsp:nvSpPr>
      <dsp:spPr>
        <a:xfrm>
          <a:off x="6958865" y="976667"/>
          <a:ext cx="3045665" cy="117562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9F8E5-95D0-44C2-B7AF-AD8AC4AD55DE}">
      <dsp:nvSpPr>
        <dsp:cNvPr id="0" name=""/>
        <dsp:cNvSpPr/>
      </dsp:nvSpPr>
      <dsp:spPr>
        <a:xfrm>
          <a:off x="7771042" y="1270573"/>
          <a:ext cx="2571895" cy="1175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Micro Irrigated Area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7 million Hectare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(since the Inception of PMKSY (2015-23)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/>
        </a:p>
      </dsp:txBody>
      <dsp:txXfrm>
        <a:off x="7805475" y="1305006"/>
        <a:ext cx="2503029" cy="1106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-76200"/>
          <a:ext cx="3548488" cy="27616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MI</a:t>
          </a:r>
          <a:r>
            <a:rPr lang="en-US" sz="1400" baseline="0" dirty="0">
              <a:solidFill>
                <a:schemeClr val="bg1"/>
              </a:solidFill>
            </a:rPr>
            <a:t> Potential 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0.79411</cdr:x>
      <cdr:y>0.63282</cdr:y>
    </cdr:from>
    <cdr:to>
      <cdr:x>0.85696</cdr:x>
      <cdr:y>0.72026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55055E9-94C7-2296-A292-0FB6EAE3E01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25567" y="1941334"/>
          <a:ext cx="239460" cy="26822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D8654-F170-4FE6-84B9-68AFF83D1B71}" type="datetimeFigureOut">
              <a:rPr lang="en-IN" smtClean="0"/>
              <a:t>31/05/23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01F0A-ED78-4C07-A259-0688BC55CE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474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E002-4FE1-4ED3-97DA-238097492F43}" type="datetimeFigureOut">
              <a:rPr lang="en-IN" smtClean="0"/>
              <a:t>31/05/23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BE6EC-7291-480B-A156-B21CD4DC32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1674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E6EC-7291-480B-A156-B21CD4DC326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26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E6EC-7291-480B-A156-B21CD4DC326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51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E6EC-7291-480B-A156-B21CD4DC326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891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Pse convert to lakh 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E6EC-7291-480B-A156-B21CD4DC326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71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0C590-647A-42B5-869A-FF8C5D067A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8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total and area converted in Lakh 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E6EC-7291-480B-A156-B21CD4DC326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94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0C590-647A-42B5-869A-FF8C5D067A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E6EC-7291-480B-A156-B21CD4DC326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17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E8E71-2D75-411D-82B2-30E5ACD33462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0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70B5-2641-4048-A5B7-426327B0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504112"/>
            <a:ext cx="10515818" cy="553870"/>
          </a:xfrm>
          <a:prstGeom prst="rect">
            <a:avLst/>
          </a:prstGeom>
        </p:spPr>
        <p:txBody>
          <a:bodyPr anchor="ctr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5396-B9EC-4A73-B95B-DA53BF71C9B1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E945-C849-4CF6-A358-27F0AE9E155F}" type="datetime1">
              <a:rPr lang="en-US" smtClean="0"/>
              <a:t>5/31/23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1ADC-0C36-4913-90D0-36872C834BB1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DF4E-F08F-44D7-9F9E-7968C9427030}" type="datetime1">
              <a:rPr lang="en-US" smtClean="0"/>
              <a:t>5/31/23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306386" y="406401"/>
            <a:ext cx="5579228" cy="8524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200" b="1"/>
            </a:lvl1pPr>
          </a:lstStyle>
          <a:p>
            <a:pPr lvl="0"/>
            <a:r>
              <a:rPr lang="en-US" dirty="0"/>
              <a:t>ECO PRESENTATION</a:t>
            </a:r>
            <a:endParaRPr lang="ru-RU" dirty="0"/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5002" y="5176326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385201" y="5582269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911707" y="5176326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81906" y="5582269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616442" y="5176326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786641" y="5582269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9321177" y="5176326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9491376" y="5582269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04297" y="1557472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974496" y="1963415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501002" y="1557472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671201" y="1963415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205737" y="1557472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375936" y="1963415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8910472" y="1557472"/>
            <a:ext cx="1884659" cy="333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TITLE 01</a:t>
            </a:r>
            <a:endParaRPr lang="ru-RU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9080671" y="1963415"/>
            <a:ext cx="1544260" cy="111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algn="ctr" eaLnBrk="1" hangingPunct="1"/>
            <a:r>
              <a:rPr lang="en-US" altLang="ru-RU" sz="1100" dirty="0">
                <a:solidFill>
                  <a:schemeClr val="tx1"/>
                </a:solidFill>
                <a:latin typeface="Open Sans" panose="020B0606030504020204" pitchFamily="34" charset="0"/>
              </a:rPr>
              <a:t>Lorem ipsum dolor sit amet, consectetur adipiscing elit, sed do eiusmod tempor incididunt ut labore</a:t>
            </a:r>
            <a:endParaRPr lang="ru-RU" altLang="ru-RU" sz="11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5153-9CBA-43D0-8AAF-E7FDCB39B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AFB81-0413-4182-9088-D1C914385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448EE-FDDD-4199-9CC3-659FF6FA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4910-DA56-4491-8060-760BF273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7B5E-DAF9-414D-8855-5250688D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CD-2771-469A-83FF-8C3507780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79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9A973B9-7A4C-472E-9006-B29CF4EFCC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0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www.websitename.com"/>
          <p:cNvSpPr txBox="1">
            <a:spLocks noGrp="1"/>
          </p:cNvSpPr>
          <p:nvPr>
            <p:ph type="body" sz="quarter" idx="13"/>
          </p:nvPr>
        </p:nvSpPr>
        <p:spPr>
          <a:xfrm>
            <a:off x="9745569" y="6476735"/>
            <a:ext cx="1442703" cy="124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90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3" name="uplock"/>
          <p:cNvSpPr txBox="1">
            <a:spLocks noGrp="1"/>
          </p:cNvSpPr>
          <p:nvPr>
            <p:ph type="body" sz="quarter" idx="14"/>
          </p:nvPr>
        </p:nvSpPr>
        <p:spPr>
          <a:xfrm>
            <a:off x="633909" y="190202"/>
            <a:ext cx="695703" cy="173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25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uplock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7421" y="6476735"/>
            <a:ext cx="147397" cy="139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706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7531" y="1489405"/>
            <a:ext cx="9736937" cy="1859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D680-94DC-44BD-A152-4ED4A1DA67FA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680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42BD9-910F-F0E1-3DB9-9FFE1B562A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99186"/>
            <a:ext cx="891414" cy="891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microsoft.com/office/2007/relationships/hdphoto" Target="../media/hdphoto1.wdp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killing/make-in-india-a-much-needed-boost-6820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hyperlink" Target="http://worldbuilding.stackexchange.com/questions/9582/how-many-people-can-you-feed-per-square-kilometer-of-farmland" TargetMode="Externa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xfuel.com/en/free-photo-xdkzg" TargetMode="External"/><Relationship Id="rId13" Type="http://schemas.openxmlformats.org/officeDocument/2006/relationships/image" Target="../media/image20.jpeg"/><Relationship Id="rId18" Type="http://schemas.openxmlformats.org/officeDocument/2006/relationships/hyperlink" Target="https://www.scienceimage.csiro.au/image/385/ears-of-wheat/large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s://pixabay.com/photos/coconuts-palm-tree-green-leaves-892580/" TargetMode="Externa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freepngimg.com/png/27402-herbs-image" TargetMode="External"/><Relationship Id="rId20" Type="http://schemas.openxmlformats.org/officeDocument/2006/relationships/hyperlink" Target="https://itsaboutnutrition.com/2016international-year-of-puls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en/photo/822667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1.png"/><Relationship Id="rId10" Type="http://schemas.openxmlformats.org/officeDocument/2006/relationships/hyperlink" Target="https://pxhere.com/en/photo/536102" TargetMode="External"/><Relationship Id="rId19" Type="http://schemas.openxmlformats.org/officeDocument/2006/relationships/image" Target="../media/image23.jpg"/><Relationship Id="rId4" Type="http://schemas.openxmlformats.org/officeDocument/2006/relationships/hyperlink" Target="https://commons.wikimedia.org/wiki/File:Fresh_cut_fruits_and_vegetables.jpg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orldbuilding.stackexchange.com/questions/9582/how-many-people-can-you-feed-per-square-kilometer-of-farmlan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78DF95D-3BE6-1722-FDEC-54777A6DB565}"/>
              </a:ext>
            </a:extLst>
          </p:cNvPr>
          <p:cNvGrpSpPr/>
          <p:nvPr/>
        </p:nvGrpSpPr>
        <p:grpSpPr>
          <a:xfrm>
            <a:off x="1" y="0"/>
            <a:ext cx="12191999" cy="6857999"/>
            <a:chOff x="0" y="0"/>
            <a:chExt cx="12191999" cy="685799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98064" y="128015"/>
              <a:ext cx="6602095" cy="6602095"/>
            </a:xfrm>
            <a:custGeom>
              <a:avLst/>
              <a:gdLst/>
              <a:ahLst/>
              <a:cxnLst/>
              <a:rect l="l" t="t" r="r" b="b"/>
              <a:pathLst>
                <a:path w="6602095" h="6602095">
                  <a:moveTo>
                    <a:pt x="3300984" y="0"/>
                  </a:moveTo>
                  <a:lnTo>
                    <a:pt x="3252665" y="346"/>
                  </a:lnTo>
                  <a:lnTo>
                    <a:pt x="3204513" y="1382"/>
                  </a:lnTo>
                  <a:lnTo>
                    <a:pt x="3156533" y="3103"/>
                  </a:lnTo>
                  <a:lnTo>
                    <a:pt x="3108729" y="5505"/>
                  </a:lnTo>
                  <a:lnTo>
                    <a:pt x="3061107" y="8582"/>
                  </a:lnTo>
                  <a:lnTo>
                    <a:pt x="3013670" y="12330"/>
                  </a:lnTo>
                  <a:lnTo>
                    <a:pt x="2966423" y="16744"/>
                  </a:lnTo>
                  <a:lnTo>
                    <a:pt x="2919372" y="21820"/>
                  </a:lnTo>
                  <a:lnTo>
                    <a:pt x="2872520" y="27552"/>
                  </a:lnTo>
                  <a:lnTo>
                    <a:pt x="2825874" y="33937"/>
                  </a:lnTo>
                  <a:lnTo>
                    <a:pt x="2779436" y="40969"/>
                  </a:lnTo>
                  <a:lnTo>
                    <a:pt x="2733212" y="48643"/>
                  </a:lnTo>
                  <a:lnTo>
                    <a:pt x="2687208" y="56956"/>
                  </a:lnTo>
                  <a:lnTo>
                    <a:pt x="2641426" y="65901"/>
                  </a:lnTo>
                  <a:lnTo>
                    <a:pt x="2595873" y="75475"/>
                  </a:lnTo>
                  <a:lnTo>
                    <a:pt x="2550553" y="85673"/>
                  </a:lnTo>
                  <a:lnTo>
                    <a:pt x="2505470" y="96490"/>
                  </a:lnTo>
                  <a:lnTo>
                    <a:pt x="2460629" y="107922"/>
                  </a:lnTo>
                  <a:lnTo>
                    <a:pt x="2416036" y="119963"/>
                  </a:lnTo>
                  <a:lnTo>
                    <a:pt x="2371694" y="132609"/>
                  </a:lnTo>
                  <a:lnTo>
                    <a:pt x="2327608" y="145855"/>
                  </a:lnTo>
                  <a:lnTo>
                    <a:pt x="2283784" y="159697"/>
                  </a:lnTo>
                  <a:lnTo>
                    <a:pt x="2240225" y="174129"/>
                  </a:lnTo>
                  <a:lnTo>
                    <a:pt x="2196937" y="189148"/>
                  </a:lnTo>
                  <a:lnTo>
                    <a:pt x="2153924" y="204748"/>
                  </a:lnTo>
                  <a:lnTo>
                    <a:pt x="2111192" y="220925"/>
                  </a:lnTo>
                  <a:lnTo>
                    <a:pt x="2068743" y="237674"/>
                  </a:lnTo>
                  <a:lnTo>
                    <a:pt x="2026585" y="254990"/>
                  </a:lnTo>
                  <a:lnTo>
                    <a:pt x="1984720" y="272868"/>
                  </a:lnTo>
                  <a:lnTo>
                    <a:pt x="1943154" y="291305"/>
                  </a:lnTo>
                  <a:lnTo>
                    <a:pt x="1901892" y="310295"/>
                  </a:lnTo>
                  <a:lnTo>
                    <a:pt x="1860937" y="329833"/>
                  </a:lnTo>
                  <a:lnTo>
                    <a:pt x="1820296" y="349914"/>
                  </a:lnTo>
                  <a:lnTo>
                    <a:pt x="1779973" y="370535"/>
                  </a:lnTo>
                  <a:lnTo>
                    <a:pt x="1739971" y="391690"/>
                  </a:lnTo>
                  <a:lnTo>
                    <a:pt x="1700297" y="413375"/>
                  </a:lnTo>
                  <a:lnTo>
                    <a:pt x="1660955" y="435585"/>
                  </a:lnTo>
                  <a:lnTo>
                    <a:pt x="1621949" y="458314"/>
                  </a:lnTo>
                  <a:lnTo>
                    <a:pt x="1583284" y="481559"/>
                  </a:lnTo>
                  <a:lnTo>
                    <a:pt x="1544965" y="505315"/>
                  </a:lnTo>
                  <a:lnTo>
                    <a:pt x="1506996" y="529577"/>
                  </a:lnTo>
                  <a:lnTo>
                    <a:pt x="1469383" y="554341"/>
                  </a:lnTo>
                  <a:lnTo>
                    <a:pt x="1432130" y="579601"/>
                  </a:lnTo>
                  <a:lnTo>
                    <a:pt x="1395242" y="605352"/>
                  </a:lnTo>
                  <a:lnTo>
                    <a:pt x="1358723" y="631592"/>
                  </a:lnTo>
                  <a:lnTo>
                    <a:pt x="1322579" y="658313"/>
                  </a:lnTo>
                  <a:lnTo>
                    <a:pt x="1286813" y="685512"/>
                  </a:lnTo>
                  <a:lnTo>
                    <a:pt x="1251431" y="713185"/>
                  </a:lnTo>
                  <a:lnTo>
                    <a:pt x="1216437" y="741326"/>
                  </a:lnTo>
                  <a:lnTo>
                    <a:pt x="1181836" y="769930"/>
                  </a:lnTo>
                  <a:lnTo>
                    <a:pt x="1147633" y="798993"/>
                  </a:lnTo>
                  <a:lnTo>
                    <a:pt x="1113832" y="828511"/>
                  </a:lnTo>
                  <a:lnTo>
                    <a:pt x="1080438" y="858478"/>
                  </a:lnTo>
                  <a:lnTo>
                    <a:pt x="1047456" y="888890"/>
                  </a:lnTo>
                  <a:lnTo>
                    <a:pt x="1014891" y="919742"/>
                  </a:lnTo>
                  <a:lnTo>
                    <a:pt x="982747" y="951029"/>
                  </a:lnTo>
                  <a:lnTo>
                    <a:pt x="951029" y="982747"/>
                  </a:lnTo>
                  <a:lnTo>
                    <a:pt x="919742" y="1014891"/>
                  </a:lnTo>
                  <a:lnTo>
                    <a:pt x="888890" y="1047456"/>
                  </a:lnTo>
                  <a:lnTo>
                    <a:pt x="858478" y="1080438"/>
                  </a:lnTo>
                  <a:lnTo>
                    <a:pt x="828511" y="1113832"/>
                  </a:lnTo>
                  <a:lnTo>
                    <a:pt x="798993" y="1147633"/>
                  </a:lnTo>
                  <a:lnTo>
                    <a:pt x="769930" y="1181836"/>
                  </a:lnTo>
                  <a:lnTo>
                    <a:pt x="741326" y="1216437"/>
                  </a:lnTo>
                  <a:lnTo>
                    <a:pt x="713185" y="1251431"/>
                  </a:lnTo>
                  <a:lnTo>
                    <a:pt x="685512" y="1286813"/>
                  </a:lnTo>
                  <a:lnTo>
                    <a:pt x="658313" y="1322579"/>
                  </a:lnTo>
                  <a:lnTo>
                    <a:pt x="631592" y="1358723"/>
                  </a:lnTo>
                  <a:lnTo>
                    <a:pt x="605352" y="1395242"/>
                  </a:lnTo>
                  <a:lnTo>
                    <a:pt x="579601" y="1432130"/>
                  </a:lnTo>
                  <a:lnTo>
                    <a:pt x="554341" y="1469383"/>
                  </a:lnTo>
                  <a:lnTo>
                    <a:pt x="529577" y="1506996"/>
                  </a:lnTo>
                  <a:lnTo>
                    <a:pt x="505315" y="1544965"/>
                  </a:lnTo>
                  <a:lnTo>
                    <a:pt x="481559" y="1583284"/>
                  </a:lnTo>
                  <a:lnTo>
                    <a:pt x="458314" y="1621949"/>
                  </a:lnTo>
                  <a:lnTo>
                    <a:pt x="435585" y="1660955"/>
                  </a:lnTo>
                  <a:lnTo>
                    <a:pt x="413375" y="1700297"/>
                  </a:lnTo>
                  <a:lnTo>
                    <a:pt x="391690" y="1739971"/>
                  </a:lnTo>
                  <a:lnTo>
                    <a:pt x="370535" y="1779973"/>
                  </a:lnTo>
                  <a:lnTo>
                    <a:pt x="349914" y="1820296"/>
                  </a:lnTo>
                  <a:lnTo>
                    <a:pt x="329833" y="1860937"/>
                  </a:lnTo>
                  <a:lnTo>
                    <a:pt x="310295" y="1901892"/>
                  </a:lnTo>
                  <a:lnTo>
                    <a:pt x="291305" y="1943154"/>
                  </a:lnTo>
                  <a:lnTo>
                    <a:pt x="272868" y="1984720"/>
                  </a:lnTo>
                  <a:lnTo>
                    <a:pt x="254990" y="2026585"/>
                  </a:lnTo>
                  <a:lnTo>
                    <a:pt x="237674" y="2068743"/>
                  </a:lnTo>
                  <a:lnTo>
                    <a:pt x="220925" y="2111192"/>
                  </a:lnTo>
                  <a:lnTo>
                    <a:pt x="204748" y="2153924"/>
                  </a:lnTo>
                  <a:lnTo>
                    <a:pt x="189148" y="2196937"/>
                  </a:lnTo>
                  <a:lnTo>
                    <a:pt x="174129" y="2240225"/>
                  </a:lnTo>
                  <a:lnTo>
                    <a:pt x="159697" y="2283784"/>
                  </a:lnTo>
                  <a:lnTo>
                    <a:pt x="145855" y="2327608"/>
                  </a:lnTo>
                  <a:lnTo>
                    <a:pt x="132609" y="2371694"/>
                  </a:lnTo>
                  <a:lnTo>
                    <a:pt x="119963" y="2416036"/>
                  </a:lnTo>
                  <a:lnTo>
                    <a:pt x="107922" y="2460629"/>
                  </a:lnTo>
                  <a:lnTo>
                    <a:pt x="96490" y="2505470"/>
                  </a:lnTo>
                  <a:lnTo>
                    <a:pt x="85673" y="2550553"/>
                  </a:lnTo>
                  <a:lnTo>
                    <a:pt x="75475" y="2595873"/>
                  </a:lnTo>
                  <a:lnTo>
                    <a:pt x="65901" y="2641426"/>
                  </a:lnTo>
                  <a:lnTo>
                    <a:pt x="56956" y="2687208"/>
                  </a:lnTo>
                  <a:lnTo>
                    <a:pt x="48643" y="2733212"/>
                  </a:lnTo>
                  <a:lnTo>
                    <a:pt x="40969" y="2779436"/>
                  </a:lnTo>
                  <a:lnTo>
                    <a:pt x="33937" y="2825874"/>
                  </a:lnTo>
                  <a:lnTo>
                    <a:pt x="27552" y="2872520"/>
                  </a:lnTo>
                  <a:lnTo>
                    <a:pt x="21820" y="2919372"/>
                  </a:lnTo>
                  <a:lnTo>
                    <a:pt x="16744" y="2966423"/>
                  </a:lnTo>
                  <a:lnTo>
                    <a:pt x="12330" y="3013670"/>
                  </a:lnTo>
                  <a:lnTo>
                    <a:pt x="8582" y="3061107"/>
                  </a:lnTo>
                  <a:lnTo>
                    <a:pt x="5505" y="3108729"/>
                  </a:lnTo>
                  <a:lnTo>
                    <a:pt x="3103" y="3156533"/>
                  </a:lnTo>
                  <a:lnTo>
                    <a:pt x="1382" y="3204513"/>
                  </a:lnTo>
                  <a:lnTo>
                    <a:pt x="346" y="3252665"/>
                  </a:lnTo>
                  <a:lnTo>
                    <a:pt x="0" y="3300983"/>
                  </a:lnTo>
                  <a:lnTo>
                    <a:pt x="346" y="3349302"/>
                  </a:lnTo>
                  <a:lnTo>
                    <a:pt x="1382" y="3397454"/>
                  </a:lnTo>
                  <a:lnTo>
                    <a:pt x="3103" y="3445434"/>
                  </a:lnTo>
                  <a:lnTo>
                    <a:pt x="5505" y="3493238"/>
                  </a:lnTo>
                  <a:lnTo>
                    <a:pt x="8582" y="3540860"/>
                  </a:lnTo>
                  <a:lnTo>
                    <a:pt x="12330" y="3588297"/>
                  </a:lnTo>
                  <a:lnTo>
                    <a:pt x="16744" y="3635544"/>
                  </a:lnTo>
                  <a:lnTo>
                    <a:pt x="21820" y="3682595"/>
                  </a:lnTo>
                  <a:lnTo>
                    <a:pt x="27552" y="3729447"/>
                  </a:lnTo>
                  <a:lnTo>
                    <a:pt x="33937" y="3776093"/>
                  </a:lnTo>
                  <a:lnTo>
                    <a:pt x="40969" y="3822531"/>
                  </a:lnTo>
                  <a:lnTo>
                    <a:pt x="48643" y="3868755"/>
                  </a:lnTo>
                  <a:lnTo>
                    <a:pt x="56956" y="3914759"/>
                  </a:lnTo>
                  <a:lnTo>
                    <a:pt x="65901" y="3960541"/>
                  </a:lnTo>
                  <a:lnTo>
                    <a:pt x="75475" y="4006094"/>
                  </a:lnTo>
                  <a:lnTo>
                    <a:pt x="85673" y="4051414"/>
                  </a:lnTo>
                  <a:lnTo>
                    <a:pt x="96490" y="4096497"/>
                  </a:lnTo>
                  <a:lnTo>
                    <a:pt x="107922" y="4141338"/>
                  </a:lnTo>
                  <a:lnTo>
                    <a:pt x="119963" y="4185931"/>
                  </a:lnTo>
                  <a:lnTo>
                    <a:pt x="132609" y="4230273"/>
                  </a:lnTo>
                  <a:lnTo>
                    <a:pt x="145855" y="4274359"/>
                  </a:lnTo>
                  <a:lnTo>
                    <a:pt x="159697" y="4318183"/>
                  </a:lnTo>
                  <a:lnTo>
                    <a:pt x="174129" y="4361742"/>
                  </a:lnTo>
                  <a:lnTo>
                    <a:pt x="189148" y="4405030"/>
                  </a:lnTo>
                  <a:lnTo>
                    <a:pt x="204748" y="4448043"/>
                  </a:lnTo>
                  <a:lnTo>
                    <a:pt x="220925" y="4490775"/>
                  </a:lnTo>
                  <a:lnTo>
                    <a:pt x="237674" y="4533224"/>
                  </a:lnTo>
                  <a:lnTo>
                    <a:pt x="254990" y="4575382"/>
                  </a:lnTo>
                  <a:lnTo>
                    <a:pt x="272868" y="4617247"/>
                  </a:lnTo>
                  <a:lnTo>
                    <a:pt x="291305" y="4658813"/>
                  </a:lnTo>
                  <a:lnTo>
                    <a:pt x="310295" y="4700075"/>
                  </a:lnTo>
                  <a:lnTo>
                    <a:pt x="329833" y="4741030"/>
                  </a:lnTo>
                  <a:lnTo>
                    <a:pt x="349914" y="4781671"/>
                  </a:lnTo>
                  <a:lnTo>
                    <a:pt x="370535" y="4821994"/>
                  </a:lnTo>
                  <a:lnTo>
                    <a:pt x="391690" y="4861996"/>
                  </a:lnTo>
                  <a:lnTo>
                    <a:pt x="413375" y="4901670"/>
                  </a:lnTo>
                  <a:lnTo>
                    <a:pt x="435585" y="4941012"/>
                  </a:lnTo>
                  <a:lnTo>
                    <a:pt x="458314" y="4980018"/>
                  </a:lnTo>
                  <a:lnTo>
                    <a:pt x="481559" y="5018683"/>
                  </a:lnTo>
                  <a:lnTo>
                    <a:pt x="505315" y="5057002"/>
                  </a:lnTo>
                  <a:lnTo>
                    <a:pt x="529577" y="5094971"/>
                  </a:lnTo>
                  <a:lnTo>
                    <a:pt x="554341" y="5132584"/>
                  </a:lnTo>
                  <a:lnTo>
                    <a:pt x="579601" y="5169837"/>
                  </a:lnTo>
                  <a:lnTo>
                    <a:pt x="605352" y="5206725"/>
                  </a:lnTo>
                  <a:lnTo>
                    <a:pt x="631592" y="5243244"/>
                  </a:lnTo>
                  <a:lnTo>
                    <a:pt x="658313" y="5279388"/>
                  </a:lnTo>
                  <a:lnTo>
                    <a:pt x="685512" y="5315154"/>
                  </a:lnTo>
                  <a:lnTo>
                    <a:pt x="713185" y="5350536"/>
                  </a:lnTo>
                  <a:lnTo>
                    <a:pt x="741326" y="5385530"/>
                  </a:lnTo>
                  <a:lnTo>
                    <a:pt x="769930" y="5420131"/>
                  </a:lnTo>
                  <a:lnTo>
                    <a:pt x="798993" y="5454334"/>
                  </a:lnTo>
                  <a:lnTo>
                    <a:pt x="828511" y="5488135"/>
                  </a:lnTo>
                  <a:lnTo>
                    <a:pt x="858478" y="5521529"/>
                  </a:lnTo>
                  <a:lnTo>
                    <a:pt x="888890" y="5554511"/>
                  </a:lnTo>
                  <a:lnTo>
                    <a:pt x="919742" y="5587076"/>
                  </a:lnTo>
                  <a:lnTo>
                    <a:pt x="951029" y="5619220"/>
                  </a:lnTo>
                  <a:lnTo>
                    <a:pt x="982747" y="5650938"/>
                  </a:lnTo>
                  <a:lnTo>
                    <a:pt x="1014891" y="5682225"/>
                  </a:lnTo>
                  <a:lnTo>
                    <a:pt x="1047456" y="5713077"/>
                  </a:lnTo>
                  <a:lnTo>
                    <a:pt x="1080438" y="5743489"/>
                  </a:lnTo>
                  <a:lnTo>
                    <a:pt x="1113832" y="5773456"/>
                  </a:lnTo>
                  <a:lnTo>
                    <a:pt x="1147633" y="5802974"/>
                  </a:lnTo>
                  <a:lnTo>
                    <a:pt x="1181836" y="5832037"/>
                  </a:lnTo>
                  <a:lnTo>
                    <a:pt x="1216437" y="5860641"/>
                  </a:lnTo>
                  <a:lnTo>
                    <a:pt x="1251431" y="5888782"/>
                  </a:lnTo>
                  <a:lnTo>
                    <a:pt x="1286813" y="5916455"/>
                  </a:lnTo>
                  <a:lnTo>
                    <a:pt x="1322579" y="5943654"/>
                  </a:lnTo>
                  <a:lnTo>
                    <a:pt x="1358723" y="5970375"/>
                  </a:lnTo>
                  <a:lnTo>
                    <a:pt x="1395242" y="5996615"/>
                  </a:lnTo>
                  <a:lnTo>
                    <a:pt x="1432130" y="6022366"/>
                  </a:lnTo>
                  <a:lnTo>
                    <a:pt x="1469383" y="6047626"/>
                  </a:lnTo>
                  <a:lnTo>
                    <a:pt x="1506996" y="6072390"/>
                  </a:lnTo>
                  <a:lnTo>
                    <a:pt x="1544965" y="6096652"/>
                  </a:lnTo>
                  <a:lnTo>
                    <a:pt x="1583284" y="6120408"/>
                  </a:lnTo>
                  <a:lnTo>
                    <a:pt x="1621949" y="6143653"/>
                  </a:lnTo>
                  <a:lnTo>
                    <a:pt x="1660955" y="6166382"/>
                  </a:lnTo>
                  <a:lnTo>
                    <a:pt x="1700297" y="6188592"/>
                  </a:lnTo>
                  <a:lnTo>
                    <a:pt x="1739971" y="6210277"/>
                  </a:lnTo>
                  <a:lnTo>
                    <a:pt x="1779973" y="6231432"/>
                  </a:lnTo>
                  <a:lnTo>
                    <a:pt x="1820296" y="6252053"/>
                  </a:lnTo>
                  <a:lnTo>
                    <a:pt x="1860937" y="6272134"/>
                  </a:lnTo>
                  <a:lnTo>
                    <a:pt x="1901892" y="6291672"/>
                  </a:lnTo>
                  <a:lnTo>
                    <a:pt x="1943154" y="6310662"/>
                  </a:lnTo>
                  <a:lnTo>
                    <a:pt x="1984720" y="6329099"/>
                  </a:lnTo>
                  <a:lnTo>
                    <a:pt x="2026585" y="6346977"/>
                  </a:lnTo>
                  <a:lnTo>
                    <a:pt x="2068743" y="6364293"/>
                  </a:lnTo>
                  <a:lnTo>
                    <a:pt x="2111192" y="6381042"/>
                  </a:lnTo>
                  <a:lnTo>
                    <a:pt x="2153924" y="6397219"/>
                  </a:lnTo>
                  <a:lnTo>
                    <a:pt x="2196937" y="6412819"/>
                  </a:lnTo>
                  <a:lnTo>
                    <a:pt x="2240225" y="6427838"/>
                  </a:lnTo>
                  <a:lnTo>
                    <a:pt x="2283784" y="6442270"/>
                  </a:lnTo>
                  <a:lnTo>
                    <a:pt x="2327608" y="6456112"/>
                  </a:lnTo>
                  <a:lnTo>
                    <a:pt x="2371694" y="6469358"/>
                  </a:lnTo>
                  <a:lnTo>
                    <a:pt x="2416036" y="6482004"/>
                  </a:lnTo>
                  <a:lnTo>
                    <a:pt x="2460629" y="6494045"/>
                  </a:lnTo>
                  <a:lnTo>
                    <a:pt x="2505470" y="6505477"/>
                  </a:lnTo>
                  <a:lnTo>
                    <a:pt x="2550553" y="6516294"/>
                  </a:lnTo>
                  <a:lnTo>
                    <a:pt x="2595873" y="6526492"/>
                  </a:lnTo>
                  <a:lnTo>
                    <a:pt x="2641426" y="6536066"/>
                  </a:lnTo>
                  <a:lnTo>
                    <a:pt x="2687208" y="6545011"/>
                  </a:lnTo>
                  <a:lnTo>
                    <a:pt x="2733212" y="6553324"/>
                  </a:lnTo>
                  <a:lnTo>
                    <a:pt x="2779436" y="6560998"/>
                  </a:lnTo>
                  <a:lnTo>
                    <a:pt x="2825874" y="6568030"/>
                  </a:lnTo>
                  <a:lnTo>
                    <a:pt x="2872520" y="6574415"/>
                  </a:lnTo>
                  <a:lnTo>
                    <a:pt x="2919372" y="6580147"/>
                  </a:lnTo>
                  <a:lnTo>
                    <a:pt x="2966423" y="6585223"/>
                  </a:lnTo>
                  <a:lnTo>
                    <a:pt x="3013670" y="6589637"/>
                  </a:lnTo>
                  <a:lnTo>
                    <a:pt x="3061107" y="6593385"/>
                  </a:lnTo>
                  <a:lnTo>
                    <a:pt x="3108729" y="6596462"/>
                  </a:lnTo>
                  <a:lnTo>
                    <a:pt x="3156533" y="6598864"/>
                  </a:lnTo>
                  <a:lnTo>
                    <a:pt x="3204513" y="6600585"/>
                  </a:lnTo>
                  <a:lnTo>
                    <a:pt x="3252665" y="6601621"/>
                  </a:lnTo>
                  <a:lnTo>
                    <a:pt x="3300984" y="6601967"/>
                  </a:lnTo>
                  <a:lnTo>
                    <a:pt x="3349302" y="6601621"/>
                  </a:lnTo>
                  <a:lnTo>
                    <a:pt x="3397454" y="6600585"/>
                  </a:lnTo>
                  <a:lnTo>
                    <a:pt x="3445434" y="6598864"/>
                  </a:lnTo>
                  <a:lnTo>
                    <a:pt x="3493238" y="6596462"/>
                  </a:lnTo>
                  <a:lnTo>
                    <a:pt x="3540860" y="6593385"/>
                  </a:lnTo>
                  <a:lnTo>
                    <a:pt x="3588297" y="6589637"/>
                  </a:lnTo>
                  <a:lnTo>
                    <a:pt x="3635544" y="6585223"/>
                  </a:lnTo>
                  <a:lnTo>
                    <a:pt x="3682595" y="6580147"/>
                  </a:lnTo>
                  <a:lnTo>
                    <a:pt x="3729447" y="6574415"/>
                  </a:lnTo>
                  <a:lnTo>
                    <a:pt x="3776093" y="6568030"/>
                  </a:lnTo>
                  <a:lnTo>
                    <a:pt x="3822531" y="6560998"/>
                  </a:lnTo>
                  <a:lnTo>
                    <a:pt x="3868755" y="6553324"/>
                  </a:lnTo>
                  <a:lnTo>
                    <a:pt x="3914759" y="6545011"/>
                  </a:lnTo>
                  <a:lnTo>
                    <a:pt x="3960541" y="6536066"/>
                  </a:lnTo>
                  <a:lnTo>
                    <a:pt x="4006094" y="6526492"/>
                  </a:lnTo>
                  <a:lnTo>
                    <a:pt x="4051414" y="6516294"/>
                  </a:lnTo>
                  <a:lnTo>
                    <a:pt x="4096497" y="6505477"/>
                  </a:lnTo>
                  <a:lnTo>
                    <a:pt x="4141338" y="6494045"/>
                  </a:lnTo>
                  <a:lnTo>
                    <a:pt x="4185931" y="6482004"/>
                  </a:lnTo>
                  <a:lnTo>
                    <a:pt x="4230273" y="6469358"/>
                  </a:lnTo>
                  <a:lnTo>
                    <a:pt x="4274359" y="6456112"/>
                  </a:lnTo>
                  <a:lnTo>
                    <a:pt x="4318183" y="6442270"/>
                  </a:lnTo>
                  <a:lnTo>
                    <a:pt x="4361742" y="6427838"/>
                  </a:lnTo>
                  <a:lnTo>
                    <a:pt x="4405030" y="6412819"/>
                  </a:lnTo>
                  <a:lnTo>
                    <a:pt x="4448043" y="6397219"/>
                  </a:lnTo>
                  <a:lnTo>
                    <a:pt x="4490775" y="6381042"/>
                  </a:lnTo>
                  <a:lnTo>
                    <a:pt x="4533224" y="6364293"/>
                  </a:lnTo>
                  <a:lnTo>
                    <a:pt x="4575382" y="6346977"/>
                  </a:lnTo>
                  <a:lnTo>
                    <a:pt x="4617247" y="6329099"/>
                  </a:lnTo>
                  <a:lnTo>
                    <a:pt x="4658813" y="6310662"/>
                  </a:lnTo>
                  <a:lnTo>
                    <a:pt x="4700075" y="6291672"/>
                  </a:lnTo>
                  <a:lnTo>
                    <a:pt x="4741030" y="6272134"/>
                  </a:lnTo>
                  <a:lnTo>
                    <a:pt x="4781671" y="6252053"/>
                  </a:lnTo>
                  <a:lnTo>
                    <a:pt x="4821994" y="6231432"/>
                  </a:lnTo>
                  <a:lnTo>
                    <a:pt x="4861996" y="6210277"/>
                  </a:lnTo>
                  <a:lnTo>
                    <a:pt x="4901670" y="6188592"/>
                  </a:lnTo>
                  <a:lnTo>
                    <a:pt x="4941012" y="6166382"/>
                  </a:lnTo>
                  <a:lnTo>
                    <a:pt x="4980018" y="6143653"/>
                  </a:lnTo>
                  <a:lnTo>
                    <a:pt x="5018683" y="6120408"/>
                  </a:lnTo>
                  <a:lnTo>
                    <a:pt x="5057002" y="6096652"/>
                  </a:lnTo>
                  <a:lnTo>
                    <a:pt x="5094971" y="6072390"/>
                  </a:lnTo>
                  <a:lnTo>
                    <a:pt x="5132584" y="6047626"/>
                  </a:lnTo>
                  <a:lnTo>
                    <a:pt x="5169837" y="6022366"/>
                  </a:lnTo>
                  <a:lnTo>
                    <a:pt x="5206725" y="5996615"/>
                  </a:lnTo>
                  <a:lnTo>
                    <a:pt x="5243244" y="5970375"/>
                  </a:lnTo>
                  <a:lnTo>
                    <a:pt x="5279388" y="5943654"/>
                  </a:lnTo>
                  <a:lnTo>
                    <a:pt x="5315154" y="5916455"/>
                  </a:lnTo>
                  <a:lnTo>
                    <a:pt x="5350536" y="5888782"/>
                  </a:lnTo>
                  <a:lnTo>
                    <a:pt x="5385530" y="5860641"/>
                  </a:lnTo>
                  <a:lnTo>
                    <a:pt x="5420131" y="5832037"/>
                  </a:lnTo>
                  <a:lnTo>
                    <a:pt x="5454334" y="5802974"/>
                  </a:lnTo>
                  <a:lnTo>
                    <a:pt x="5488135" y="5773456"/>
                  </a:lnTo>
                  <a:lnTo>
                    <a:pt x="5521529" y="5743489"/>
                  </a:lnTo>
                  <a:lnTo>
                    <a:pt x="5554511" y="5713077"/>
                  </a:lnTo>
                  <a:lnTo>
                    <a:pt x="5587076" y="5682225"/>
                  </a:lnTo>
                  <a:lnTo>
                    <a:pt x="5619220" y="5650938"/>
                  </a:lnTo>
                  <a:lnTo>
                    <a:pt x="5650938" y="5619220"/>
                  </a:lnTo>
                  <a:lnTo>
                    <a:pt x="5682225" y="5587076"/>
                  </a:lnTo>
                  <a:lnTo>
                    <a:pt x="5713077" y="5554511"/>
                  </a:lnTo>
                  <a:lnTo>
                    <a:pt x="5743489" y="5521529"/>
                  </a:lnTo>
                  <a:lnTo>
                    <a:pt x="5773456" y="5488135"/>
                  </a:lnTo>
                  <a:lnTo>
                    <a:pt x="5802974" y="5454334"/>
                  </a:lnTo>
                  <a:lnTo>
                    <a:pt x="5832037" y="5420131"/>
                  </a:lnTo>
                  <a:lnTo>
                    <a:pt x="5860641" y="5385530"/>
                  </a:lnTo>
                  <a:lnTo>
                    <a:pt x="5888782" y="5350536"/>
                  </a:lnTo>
                  <a:lnTo>
                    <a:pt x="5916455" y="5315154"/>
                  </a:lnTo>
                  <a:lnTo>
                    <a:pt x="5943654" y="5279388"/>
                  </a:lnTo>
                  <a:lnTo>
                    <a:pt x="5970375" y="5243244"/>
                  </a:lnTo>
                  <a:lnTo>
                    <a:pt x="5996615" y="5206725"/>
                  </a:lnTo>
                  <a:lnTo>
                    <a:pt x="6022366" y="5169837"/>
                  </a:lnTo>
                  <a:lnTo>
                    <a:pt x="6047626" y="5132584"/>
                  </a:lnTo>
                  <a:lnTo>
                    <a:pt x="6072390" y="5094971"/>
                  </a:lnTo>
                  <a:lnTo>
                    <a:pt x="6096652" y="5057002"/>
                  </a:lnTo>
                  <a:lnTo>
                    <a:pt x="6120408" y="5018683"/>
                  </a:lnTo>
                  <a:lnTo>
                    <a:pt x="6143653" y="4980018"/>
                  </a:lnTo>
                  <a:lnTo>
                    <a:pt x="6166382" y="4941012"/>
                  </a:lnTo>
                  <a:lnTo>
                    <a:pt x="6188592" y="4901670"/>
                  </a:lnTo>
                  <a:lnTo>
                    <a:pt x="6210277" y="4861996"/>
                  </a:lnTo>
                  <a:lnTo>
                    <a:pt x="6231432" y="4821994"/>
                  </a:lnTo>
                  <a:lnTo>
                    <a:pt x="6252053" y="4781671"/>
                  </a:lnTo>
                  <a:lnTo>
                    <a:pt x="6272134" y="4741030"/>
                  </a:lnTo>
                  <a:lnTo>
                    <a:pt x="6291672" y="4700075"/>
                  </a:lnTo>
                  <a:lnTo>
                    <a:pt x="6310662" y="4658813"/>
                  </a:lnTo>
                  <a:lnTo>
                    <a:pt x="6329099" y="4617247"/>
                  </a:lnTo>
                  <a:lnTo>
                    <a:pt x="6346977" y="4575382"/>
                  </a:lnTo>
                  <a:lnTo>
                    <a:pt x="6364293" y="4533224"/>
                  </a:lnTo>
                  <a:lnTo>
                    <a:pt x="6381042" y="4490775"/>
                  </a:lnTo>
                  <a:lnTo>
                    <a:pt x="6397219" y="4448043"/>
                  </a:lnTo>
                  <a:lnTo>
                    <a:pt x="6412819" y="4405030"/>
                  </a:lnTo>
                  <a:lnTo>
                    <a:pt x="6427838" y="4361742"/>
                  </a:lnTo>
                  <a:lnTo>
                    <a:pt x="6442270" y="4318183"/>
                  </a:lnTo>
                  <a:lnTo>
                    <a:pt x="6456112" y="4274359"/>
                  </a:lnTo>
                  <a:lnTo>
                    <a:pt x="6469358" y="4230273"/>
                  </a:lnTo>
                  <a:lnTo>
                    <a:pt x="6482004" y="4185931"/>
                  </a:lnTo>
                  <a:lnTo>
                    <a:pt x="6494045" y="4141338"/>
                  </a:lnTo>
                  <a:lnTo>
                    <a:pt x="6505477" y="4096497"/>
                  </a:lnTo>
                  <a:lnTo>
                    <a:pt x="6516294" y="4051414"/>
                  </a:lnTo>
                  <a:lnTo>
                    <a:pt x="6526492" y="4006094"/>
                  </a:lnTo>
                  <a:lnTo>
                    <a:pt x="6536066" y="3960541"/>
                  </a:lnTo>
                  <a:lnTo>
                    <a:pt x="6545011" y="3914759"/>
                  </a:lnTo>
                  <a:lnTo>
                    <a:pt x="6553324" y="3868755"/>
                  </a:lnTo>
                  <a:lnTo>
                    <a:pt x="6560998" y="3822531"/>
                  </a:lnTo>
                  <a:lnTo>
                    <a:pt x="6568030" y="3776093"/>
                  </a:lnTo>
                  <a:lnTo>
                    <a:pt x="6574415" y="3729447"/>
                  </a:lnTo>
                  <a:lnTo>
                    <a:pt x="6580147" y="3682595"/>
                  </a:lnTo>
                  <a:lnTo>
                    <a:pt x="6585223" y="3635544"/>
                  </a:lnTo>
                  <a:lnTo>
                    <a:pt x="6589637" y="3588297"/>
                  </a:lnTo>
                  <a:lnTo>
                    <a:pt x="6593385" y="3540860"/>
                  </a:lnTo>
                  <a:lnTo>
                    <a:pt x="6596462" y="3493238"/>
                  </a:lnTo>
                  <a:lnTo>
                    <a:pt x="6598864" y="3445434"/>
                  </a:lnTo>
                  <a:lnTo>
                    <a:pt x="6600585" y="3397454"/>
                  </a:lnTo>
                  <a:lnTo>
                    <a:pt x="6601621" y="3349302"/>
                  </a:lnTo>
                  <a:lnTo>
                    <a:pt x="6601967" y="3300983"/>
                  </a:lnTo>
                  <a:lnTo>
                    <a:pt x="6601621" y="3252665"/>
                  </a:lnTo>
                  <a:lnTo>
                    <a:pt x="6600585" y="3204513"/>
                  </a:lnTo>
                  <a:lnTo>
                    <a:pt x="6598864" y="3156533"/>
                  </a:lnTo>
                  <a:lnTo>
                    <a:pt x="6596462" y="3108729"/>
                  </a:lnTo>
                  <a:lnTo>
                    <a:pt x="6593385" y="3061107"/>
                  </a:lnTo>
                  <a:lnTo>
                    <a:pt x="6589637" y="3013670"/>
                  </a:lnTo>
                  <a:lnTo>
                    <a:pt x="6585223" y="2966423"/>
                  </a:lnTo>
                  <a:lnTo>
                    <a:pt x="6580147" y="2919372"/>
                  </a:lnTo>
                  <a:lnTo>
                    <a:pt x="6574415" y="2872520"/>
                  </a:lnTo>
                  <a:lnTo>
                    <a:pt x="6568030" y="2825874"/>
                  </a:lnTo>
                  <a:lnTo>
                    <a:pt x="6560998" y="2779436"/>
                  </a:lnTo>
                  <a:lnTo>
                    <a:pt x="6553324" y="2733212"/>
                  </a:lnTo>
                  <a:lnTo>
                    <a:pt x="6545011" y="2687208"/>
                  </a:lnTo>
                  <a:lnTo>
                    <a:pt x="6536066" y="2641426"/>
                  </a:lnTo>
                  <a:lnTo>
                    <a:pt x="6526492" y="2595873"/>
                  </a:lnTo>
                  <a:lnTo>
                    <a:pt x="6516294" y="2550553"/>
                  </a:lnTo>
                  <a:lnTo>
                    <a:pt x="6505477" y="2505470"/>
                  </a:lnTo>
                  <a:lnTo>
                    <a:pt x="6494045" y="2460629"/>
                  </a:lnTo>
                  <a:lnTo>
                    <a:pt x="6482004" y="2416036"/>
                  </a:lnTo>
                  <a:lnTo>
                    <a:pt x="6469358" y="2371694"/>
                  </a:lnTo>
                  <a:lnTo>
                    <a:pt x="6456112" y="2327608"/>
                  </a:lnTo>
                  <a:lnTo>
                    <a:pt x="6442270" y="2283784"/>
                  </a:lnTo>
                  <a:lnTo>
                    <a:pt x="6427838" y="2240225"/>
                  </a:lnTo>
                  <a:lnTo>
                    <a:pt x="6412819" y="2196937"/>
                  </a:lnTo>
                  <a:lnTo>
                    <a:pt x="6397219" y="2153924"/>
                  </a:lnTo>
                  <a:lnTo>
                    <a:pt x="6381042" y="2111192"/>
                  </a:lnTo>
                  <a:lnTo>
                    <a:pt x="6364293" y="2068743"/>
                  </a:lnTo>
                  <a:lnTo>
                    <a:pt x="6346977" y="2026585"/>
                  </a:lnTo>
                  <a:lnTo>
                    <a:pt x="6329099" y="1984720"/>
                  </a:lnTo>
                  <a:lnTo>
                    <a:pt x="6310662" y="1943154"/>
                  </a:lnTo>
                  <a:lnTo>
                    <a:pt x="6291672" y="1901892"/>
                  </a:lnTo>
                  <a:lnTo>
                    <a:pt x="6272134" y="1860937"/>
                  </a:lnTo>
                  <a:lnTo>
                    <a:pt x="6252053" y="1820296"/>
                  </a:lnTo>
                  <a:lnTo>
                    <a:pt x="6231432" y="1779973"/>
                  </a:lnTo>
                  <a:lnTo>
                    <a:pt x="6210277" y="1739971"/>
                  </a:lnTo>
                  <a:lnTo>
                    <a:pt x="6188592" y="1700297"/>
                  </a:lnTo>
                  <a:lnTo>
                    <a:pt x="6166382" y="1660955"/>
                  </a:lnTo>
                  <a:lnTo>
                    <a:pt x="6143653" y="1621949"/>
                  </a:lnTo>
                  <a:lnTo>
                    <a:pt x="6120408" y="1583284"/>
                  </a:lnTo>
                  <a:lnTo>
                    <a:pt x="6096652" y="1544965"/>
                  </a:lnTo>
                  <a:lnTo>
                    <a:pt x="6072390" y="1506996"/>
                  </a:lnTo>
                  <a:lnTo>
                    <a:pt x="6047626" y="1469383"/>
                  </a:lnTo>
                  <a:lnTo>
                    <a:pt x="6022366" y="1432130"/>
                  </a:lnTo>
                  <a:lnTo>
                    <a:pt x="5996615" y="1395242"/>
                  </a:lnTo>
                  <a:lnTo>
                    <a:pt x="5970375" y="1358723"/>
                  </a:lnTo>
                  <a:lnTo>
                    <a:pt x="5943654" y="1322579"/>
                  </a:lnTo>
                  <a:lnTo>
                    <a:pt x="5916455" y="1286813"/>
                  </a:lnTo>
                  <a:lnTo>
                    <a:pt x="5888782" y="1251431"/>
                  </a:lnTo>
                  <a:lnTo>
                    <a:pt x="5860641" y="1216437"/>
                  </a:lnTo>
                  <a:lnTo>
                    <a:pt x="5832037" y="1181836"/>
                  </a:lnTo>
                  <a:lnTo>
                    <a:pt x="5802974" y="1147633"/>
                  </a:lnTo>
                  <a:lnTo>
                    <a:pt x="5773456" y="1113832"/>
                  </a:lnTo>
                  <a:lnTo>
                    <a:pt x="5743489" y="1080438"/>
                  </a:lnTo>
                  <a:lnTo>
                    <a:pt x="5713077" y="1047456"/>
                  </a:lnTo>
                  <a:lnTo>
                    <a:pt x="5682225" y="1014891"/>
                  </a:lnTo>
                  <a:lnTo>
                    <a:pt x="5650938" y="982747"/>
                  </a:lnTo>
                  <a:lnTo>
                    <a:pt x="5619220" y="951029"/>
                  </a:lnTo>
                  <a:lnTo>
                    <a:pt x="5587076" y="919742"/>
                  </a:lnTo>
                  <a:lnTo>
                    <a:pt x="5554511" y="888890"/>
                  </a:lnTo>
                  <a:lnTo>
                    <a:pt x="5521529" y="858478"/>
                  </a:lnTo>
                  <a:lnTo>
                    <a:pt x="5488135" y="828511"/>
                  </a:lnTo>
                  <a:lnTo>
                    <a:pt x="5454334" y="798993"/>
                  </a:lnTo>
                  <a:lnTo>
                    <a:pt x="5420131" y="769930"/>
                  </a:lnTo>
                  <a:lnTo>
                    <a:pt x="5385530" y="741326"/>
                  </a:lnTo>
                  <a:lnTo>
                    <a:pt x="5350536" y="713185"/>
                  </a:lnTo>
                  <a:lnTo>
                    <a:pt x="5315154" y="685512"/>
                  </a:lnTo>
                  <a:lnTo>
                    <a:pt x="5279388" y="658313"/>
                  </a:lnTo>
                  <a:lnTo>
                    <a:pt x="5243244" y="631592"/>
                  </a:lnTo>
                  <a:lnTo>
                    <a:pt x="5206725" y="605352"/>
                  </a:lnTo>
                  <a:lnTo>
                    <a:pt x="5169837" y="579601"/>
                  </a:lnTo>
                  <a:lnTo>
                    <a:pt x="5132584" y="554341"/>
                  </a:lnTo>
                  <a:lnTo>
                    <a:pt x="5094971" y="529577"/>
                  </a:lnTo>
                  <a:lnTo>
                    <a:pt x="5057002" y="505315"/>
                  </a:lnTo>
                  <a:lnTo>
                    <a:pt x="5018683" y="481559"/>
                  </a:lnTo>
                  <a:lnTo>
                    <a:pt x="4980018" y="458314"/>
                  </a:lnTo>
                  <a:lnTo>
                    <a:pt x="4941012" y="435585"/>
                  </a:lnTo>
                  <a:lnTo>
                    <a:pt x="4901670" y="413375"/>
                  </a:lnTo>
                  <a:lnTo>
                    <a:pt x="4861996" y="391690"/>
                  </a:lnTo>
                  <a:lnTo>
                    <a:pt x="4821994" y="370535"/>
                  </a:lnTo>
                  <a:lnTo>
                    <a:pt x="4781671" y="349914"/>
                  </a:lnTo>
                  <a:lnTo>
                    <a:pt x="4741030" y="329833"/>
                  </a:lnTo>
                  <a:lnTo>
                    <a:pt x="4700075" y="310295"/>
                  </a:lnTo>
                  <a:lnTo>
                    <a:pt x="4658813" y="291305"/>
                  </a:lnTo>
                  <a:lnTo>
                    <a:pt x="4617247" y="272868"/>
                  </a:lnTo>
                  <a:lnTo>
                    <a:pt x="4575382" y="254990"/>
                  </a:lnTo>
                  <a:lnTo>
                    <a:pt x="4533224" y="237674"/>
                  </a:lnTo>
                  <a:lnTo>
                    <a:pt x="4490775" y="220925"/>
                  </a:lnTo>
                  <a:lnTo>
                    <a:pt x="4448043" y="204748"/>
                  </a:lnTo>
                  <a:lnTo>
                    <a:pt x="4405030" y="189148"/>
                  </a:lnTo>
                  <a:lnTo>
                    <a:pt x="4361742" y="174129"/>
                  </a:lnTo>
                  <a:lnTo>
                    <a:pt x="4318183" y="159697"/>
                  </a:lnTo>
                  <a:lnTo>
                    <a:pt x="4274359" y="145855"/>
                  </a:lnTo>
                  <a:lnTo>
                    <a:pt x="4230273" y="132609"/>
                  </a:lnTo>
                  <a:lnTo>
                    <a:pt x="4185931" y="119963"/>
                  </a:lnTo>
                  <a:lnTo>
                    <a:pt x="4141338" y="107922"/>
                  </a:lnTo>
                  <a:lnTo>
                    <a:pt x="4096497" y="96490"/>
                  </a:lnTo>
                  <a:lnTo>
                    <a:pt x="4051414" y="85673"/>
                  </a:lnTo>
                  <a:lnTo>
                    <a:pt x="4006094" y="75475"/>
                  </a:lnTo>
                  <a:lnTo>
                    <a:pt x="3960541" y="65901"/>
                  </a:lnTo>
                  <a:lnTo>
                    <a:pt x="3914759" y="56956"/>
                  </a:lnTo>
                  <a:lnTo>
                    <a:pt x="3868755" y="48643"/>
                  </a:lnTo>
                  <a:lnTo>
                    <a:pt x="3822531" y="40969"/>
                  </a:lnTo>
                  <a:lnTo>
                    <a:pt x="3776093" y="33937"/>
                  </a:lnTo>
                  <a:lnTo>
                    <a:pt x="3729447" y="27552"/>
                  </a:lnTo>
                  <a:lnTo>
                    <a:pt x="3682595" y="21820"/>
                  </a:lnTo>
                  <a:lnTo>
                    <a:pt x="3635544" y="16744"/>
                  </a:lnTo>
                  <a:lnTo>
                    <a:pt x="3588297" y="12330"/>
                  </a:lnTo>
                  <a:lnTo>
                    <a:pt x="3540860" y="8582"/>
                  </a:lnTo>
                  <a:lnTo>
                    <a:pt x="3493238" y="5505"/>
                  </a:lnTo>
                  <a:lnTo>
                    <a:pt x="3445434" y="3103"/>
                  </a:lnTo>
                  <a:lnTo>
                    <a:pt x="3397454" y="1382"/>
                  </a:lnTo>
                  <a:lnTo>
                    <a:pt x="3349302" y="346"/>
                  </a:lnTo>
                  <a:lnTo>
                    <a:pt x="3300984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9" y="12699"/>
              <a:ext cx="9569195" cy="6845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0804" y="1051560"/>
              <a:ext cx="8433943" cy="23743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444" y="1882139"/>
              <a:ext cx="11281410" cy="185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4384" y="2430779"/>
              <a:ext cx="1594485" cy="185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6784" y="2430779"/>
              <a:ext cx="2203323" cy="185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7259" y="2430779"/>
              <a:ext cx="3704209" cy="1854200"/>
            </a:xfrm>
            <a:prstGeom prst="rect">
              <a:avLst/>
            </a:prstGeom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1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56B950-2D98-A536-E47C-DF00E4AA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912" y="1672903"/>
            <a:ext cx="5705723" cy="231740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92D050"/>
                </a:solidFill>
                <a:latin typeface="+mj-lt"/>
              </a:rPr>
              <a:t>Role of Industry in Promoting Micro Irrigation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9BC21-E6C1-5101-5C24-836A4CE1F070}"/>
              </a:ext>
            </a:extLst>
          </p:cNvPr>
          <p:cNvSpPr txBox="1"/>
          <p:nvPr/>
        </p:nvSpPr>
        <p:spPr>
          <a:xfrm>
            <a:off x="4993573" y="4059459"/>
            <a:ext cx="220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31</a:t>
            </a:r>
            <a:r>
              <a:rPr lang="en-US" sz="24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May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232F4-AC8D-D513-5997-844B6F6EEF93}"/>
              </a:ext>
            </a:extLst>
          </p:cNvPr>
          <p:cNvSpPr txBox="1"/>
          <p:nvPr/>
        </p:nvSpPr>
        <p:spPr>
          <a:xfrm>
            <a:off x="5247025" y="4540391"/>
            <a:ext cx="169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New Delhi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805034-9E5E-777E-2F1B-6511FBF0DD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3" y="4872677"/>
            <a:ext cx="1505879" cy="1505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13993" r="22054" b="17962"/>
          <a:stretch/>
        </p:blipFill>
        <p:spPr>
          <a:xfrm>
            <a:off x="4648200" y="1223540"/>
            <a:ext cx="1031152" cy="97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86" y="123448"/>
            <a:ext cx="10591800" cy="48066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Micro Irrigation Industry – Impact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6768" y="130140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Farmers Benefited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10 million +</a:t>
            </a:r>
          </a:p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600919" y="49740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Energy Saving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30.5%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9535" y="344925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Fertilizer Saving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28.5%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86612" y="3290068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We ALSO Save WATER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40%</a:t>
            </a:r>
            <a:r>
              <a:rPr lang="en-US" sz="1600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1286" y="5104346"/>
            <a:ext cx="2019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 in Yield/Productivity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Fruit/Crops – </a:t>
            </a:r>
            <a:r>
              <a:rPr lang="en-US" sz="1600" b="1" dirty="0">
                <a:solidFill>
                  <a:srgbClr val="00B050"/>
                </a:solidFill>
              </a:rPr>
              <a:t>42.4%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Vegetables – </a:t>
            </a:r>
            <a:r>
              <a:rPr lang="en-US" sz="1600" b="1" dirty="0">
                <a:solidFill>
                  <a:srgbClr val="00B050"/>
                </a:solidFill>
              </a:rPr>
              <a:t>52.7%</a:t>
            </a:r>
          </a:p>
          <a:p>
            <a:pPr algn="ctr"/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4103" y="1301407"/>
            <a:ext cx="270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Saving on </a:t>
            </a:r>
            <a:r>
              <a:rPr lang="en-US" sz="1600" dirty="0" err="1"/>
              <a:t>Labour</a:t>
            </a:r>
            <a:r>
              <a:rPr lang="en-US" sz="1600" dirty="0"/>
              <a:t> Cost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30-40%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0018" r="10208" b="16268"/>
          <a:stretch/>
        </p:blipFill>
        <p:spPr>
          <a:xfrm>
            <a:off x="729924" y="3290068"/>
            <a:ext cx="1031153" cy="97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64" y="4779098"/>
            <a:ext cx="1035455" cy="97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22943" r="10955" b="20344"/>
          <a:stretch/>
        </p:blipFill>
        <p:spPr>
          <a:xfrm>
            <a:off x="4814454" y="5278729"/>
            <a:ext cx="1031152" cy="97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4680" r="16612" b="15572"/>
          <a:stretch/>
        </p:blipFill>
        <p:spPr>
          <a:xfrm>
            <a:off x="4814454" y="3095291"/>
            <a:ext cx="1031152" cy="97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Rounded Rectangular Callout 28"/>
          <p:cNvSpPr/>
          <p:nvPr/>
        </p:nvSpPr>
        <p:spPr>
          <a:xfrm>
            <a:off x="9083192" y="3037476"/>
            <a:ext cx="2946264" cy="679562"/>
          </a:xfrm>
          <a:prstGeom prst="wedgeRoundRectCallout">
            <a:avLst>
              <a:gd name="adj1" fmla="val 13041"/>
              <a:gd name="adj2" fmla="val -137798"/>
              <a:gd name="adj3" fmla="val 16667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With every 10 Ha of land is irrigated, employment increases from 8 to 24 persons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5669" y="5350877"/>
            <a:ext cx="243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 in Farmer’s Income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42%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0254" y="656217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Study by IAI, FICCI &amp; Grant Thornton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64694C-6090-F107-B559-787CD9575D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7862" r="16835" b="14728"/>
          <a:stretch/>
        </p:blipFill>
        <p:spPr>
          <a:xfrm>
            <a:off x="730934" y="1226109"/>
            <a:ext cx="1031153" cy="97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 descr="A black icon of a bag of money&#10;&#10;Description automatically generated with low confidence">
            <a:extLst>
              <a:ext uri="{FF2B5EF4-FFF2-40B4-BE49-F238E27FC236}">
                <a16:creationId xmlns:a16="http://schemas.microsoft.com/office/drawing/2014/main" id="{3EA31EC1-48D4-5BBA-642F-5C7A6A0273F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3" y="5279208"/>
            <a:ext cx="1031154" cy="97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137AB8F-0355-C94D-A2AB-CF3B0F82F14E}"/>
              </a:ext>
            </a:extLst>
          </p:cNvPr>
          <p:cNvSpPr txBox="1"/>
          <p:nvPr/>
        </p:nvSpPr>
        <p:spPr>
          <a:xfrm>
            <a:off x="9324844" y="182636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Employment Generated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50,000 +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90B47FB-BB4A-16F6-8AA9-E03D217199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6165" r="8458" b="11934"/>
          <a:stretch/>
        </p:blipFill>
        <p:spPr>
          <a:xfrm>
            <a:off x="8565465" y="1710876"/>
            <a:ext cx="1035456" cy="97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8841870A-62E5-0DCD-0F4F-921843A4C4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068811" y="6504009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  <p:bldP spid="29" grpId="0" animBg="1"/>
      <p:bldP spid="3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42584"/>
            <a:ext cx="10591800" cy="43822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Micro Irrigation – Save Water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9937037"/>
              </p:ext>
            </p:extLst>
          </p:nvPr>
        </p:nvGraphicFramePr>
        <p:xfrm>
          <a:off x="923925" y="701268"/>
          <a:ext cx="10344150" cy="342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4680" r="16612" b="15572"/>
          <a:stretch/>
        </p:blipFill>
        <p:spPr>
          <a:xfrm>
            <a:off x="10504572" y="5167786"/>
            <a:ext cx="1680595" cy="1613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37" y="4885730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1999" y="3865057"/>
            <a:ext cx="380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Saving 6 times the capacity of Bhakra </a:t>
            </a:r>
            <a:r>
              <a:rPr lang="en-US" b="1" dirty="0" err="1">
                <a:solidFill>
                  <a:schemeClr val="accent1"/>
                </a:solidFill>
              </a:rPr>
              <a:t>Nangal</a:t>
            </a:r>
            <a:r>
              <a:rPr lang="en-US" b="1" dirty="0">
                <a:solidFill>
                  <a:schemeClr val="accent1"/>
                </a:solidFill>
              </a:rPr>
              <a:t> Dam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(260 TMC)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7750" y="4860289"/>
            <a:ext cx="2930606" cy="1711366"/>
          </a:xfrm>
          <a:custGeom>
            <a:avLst/>
            <a:gdLst>
              <a:gd name="connsiteX0" fmla="*/ 0 w 2930606"/>
              <a:gd name="connsiteY0" fmla="*/ 0 h 1711366"/>
              <a:gd name="connsiteX1" fmla="*/ 615427 w 2930606"/>
              <a:gd name="connsiteY1" fmla="*/ 0 h 1711366"/>
              <a:gd name="connsiteX2" fmla="*/ 1142936 w 2930606"/>
              <a:gd name="connsiteY2" fmla="*/ 0 h 1711366"/>
              <a:gd name="connsiteX3" fmla="*/ 1699751 w 2930606"/>
              <a:gd name="connsiteY3" fmla="*/ 0 h 1711366"/>
              <a:gd name="connsiteX4" fmla="*/ 2227261 w 2930606"/>
              <a:gd name="connsiteY4" fmla="*/ 0 h 1711366"/>
              <a:gd name="connsiteX5" fmla="*/ 2930606 w 2930606"/>
              <a:gd name="connsiteY5" fmla="*/ 0 h 1711366"/>
              <a:gd name="connsiteX6" fmla="*/ 2930606 w 2930606"/>
              <a:gd name="connsiteY6" fmla="*/ 570455 h 1711366"/>
              <a:gd name="connsiteX7" fmla="*/ 2930606 w 2930606"/>
              <a:gd name="connsiteY7" fmla="*/ 1089570 h 1711366"/>
              <a:gd name="connsiteX8" fmla="*/ 2930606 w 2930606"/>
              <a:gd name="connsiteY8" fmla="*/ 1711366 h 1711366"/>
              <a:gd name="connsiteX9" fmla="*/ 2373791 w 2930606"/>
              <a:gd name="connsiteY9" fmla="*/ 1711366 h 1711366"/>
              <a:gd name="connsiteX10" fmla="*/ 1875588 w 2930606"/>
              <a:gd name="connsiteY10" fmla="*/ 1711366 h 1711366"/>
              <a:gd name="connsiteX11" fmla="*/ 1318773 w 2930606"/>
              <a:gd name="connsiteY11" fmla="*/ 1711366 h 1711366"/>
              <a:gd name="connsiteX12" fmla="*/ 674039 w 2930606"/>
              <a:gd name="connsiteY12" fmla="*/ 1711366 h 1711366"/>
              <a:gd name="connsiteX13" fmla="*/ 0 w 2930606"/>
              <a:gd name="connsiteY13" fmla="*/ 1711366 h 1711366"/>
              <a:gd name="connsiteX14" fmla="*/ 0 w 2930606"/>
              <a:gd name="connsiteY14" fmla="*/ 1106683 h 1711366"/>
              <a:gd name="connsiteX15" fmla="*/ 0 w 2930606"/>
              <a:gd name="connsiteY15" fmla="*/ 570455 h 1711366"/>
              <a:gd name="connsiteX16" fmla="*/ 0 w 2930606"/>
              <a:gd name="connsiteY16" fmla="*/ 0 h 17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0606" h="1711366" fill="none" extrusionOk="0">
                <a:moveTo>
                  <a:pt x="0" y="0"/>
                </a:moveTo>
                <a:cubicBezTo>
                  <a:pt x="228981" y="-62963"/>
                  <a:pt x="489362" y="3117"/>
                  <a:pt x="615427" y="0"/>
                </a:cubicBezTo>
                <a:cubicBezTo>
                  <a:pt x="741492" y="-3117"/>
                  <a:pt x="1029616" y="15446"/>
                  <a:pt x="1142936" y="0"/>
                </a:cubicBezTo>
                <a:cubicBezTo>
                  <a:pt x="1256256" y="-15446"/>
                  <a:pt x="1448425" y="17812"/>
                  <a:pt x="1699751" y="0"/>
                </a:cubicBezTo>
                <a:cubicBezTo>
                  <a:pt x="1951078" y="-17812"/>
                  <a:pt x="2066698" y="29974"/>
                  <a:pt x="2227261" y="0"/>
                </a:cubicBezTo>
                <a:cubicBezTo>
                  <a:pt x="2387824" y="-29974"/>
                  <a:pt x="2677767" y="15787"/>
                  <a:pt x="2930606" y="0"/>
                </a:cubicBezTo>
                <a:cubicBezTo>
                  <a:pt x="2978878" y="187320"/>
                  <a:pt x="2865900" y="339059"/>
                  <a:pt x="2930606" y="570455"/>
                </a:cubicBezTo>
                <a:cubicBezTo>
                  <a:pt x="2995312" y="801851"/>
                  <a:pt x="2918396" y="846490"/>
                  <a:pt x="2930606" y="1089570"/>
                </a:cubicBezTo>
                <a:cubicBezTo>
                  <a:pt x="2942816" y="1332650"/>
                  <a:pt x="2906138" y="1446666"/>
                  <a:pt x="2930606" y="1711366"/>
                </a:cubicBezTo>
                <a:cubicBezTo>
                  <a:pt x="2680133" y="1762513"/>
                  <a:pt x="2640162" y="1691257"/>
                  <a:pt x="2373791" y="1711366"/>
                </a:cubicBezTo>
                <a:cubicBezTo>
                  <a:pt x="2107420" y="1731475"/>
                  <a:pt x="2101943" y="1674947"/>
                  <a:pt x="1875588" y="1711366"/>
                </a:cubicBezTo>
                <a:cubicBezTo>
                  <a:pt x="1649233" y="1747785"/>
                  <a:pt x="1471612" y="1690474"/>
                  <a:pt x="1318773" y="1711366"/>
                </a:cubicBezTo>
                <a:cubicBezTo>
                  <a:pt x="1165935" y="1732258"/>
                  <a:pt x="993890" y="1680191"/>
                  <a:pt x="674039" y="1711366"/>
                </a:cubicBezTo>
                <a:cubicBezTo>
                  <a:pt x="354188" y="1742541"/>
                  <a:pt x="270274" y="1683978"/>
                  <a:pt x="0" y="1711366"/>
                </a:cubicBezTo>
                <a:cubicBezTo>
                  <a:pt x="-42485" y="1560077"/>
                  <a:pt x="40226" y="1407838"/>
                  <a:pt x="0" y="1106683"/>
                </a:cubicBezTo>
                <a:cubicBezTo>
                  <a:pt x="-40226" y="805528"/>
                  <a:pt x="24411" y="725063"/>
                  <a:pt x="0" y="570455"/>
                </a:cubicBezTo>
                <a:cubicBezTo>
                  <a:pt x="-24411" y="415847"/>
                  <a:pt x="31850" y="250635"/>
                  <a:pt x="0" y="0"/>
                </a:cubicBezTo>
                <a:close/>
              </a:path>
              <a:path w="2930606" h="1711366" stroke="0" extrusionOk="0">
                <a:moveTo>
                  <a:pt x="0" y="0"/>
                </a:moveTo>
                <a:cubicBezTo>
                  <a:pt x="176675" y="-6573"/>
                  <a:pt x="454664" y="2086"/>
                  <a:pt x="644733" y="0"/>
                </a:cubicBezTo>
                <a:cubicBezTo>
                  <a:pt x="834802" y="-2086"/>
                  <a:pt x="999930" y="6013"/>
                  <a:pt x="1172242" y="0"/>
                </a:cubicBezTo>
                <a:cubicBezTo>
                  <a:pt x="1344554" y="-6013"/>
                  <a:pt x="1581531" y="12776"/>
                  <a:pt x="1699751" y="0"/>
                </a:cubicBezTo>
                <a:cubicBezTo>
                  <a:pt x="1817971" y="-12776"/>
                  <a:pt x="2115794" y="34735"/>
                  <a:pt x="2285873" y="0"/>
                </a:cubicBezTo>
                <a:cubicBezTo>
                  <a:pt x="2455952" y="-34735"/>
                  <a:pt x="2743840" y="21283"/>
                  <a:pt x="2930606" y="0"/>
                </a:cubicBezTo>
                <a:cubicBezTo>
                  <a:pt x="2955831" y="242624"/>
                  <a:pt x="2920978" y="408953"/>
                  <a:pt x="2930606" y="604683"/>
                </a:cubicBezTo>
                <a:cubicBezTo>
                  <a:pt x="2940234" y="800413"/>
                  <a:pt x="2861331" y="1037808"/>
                  <a:pt x="2930606" y="1209365"/>
                </a:cubicBezTo>
                <a:cubicBezTo>
                  <a:pt x="2999881" y="1380922"/>
                  <a:pt x="2882469" y="1503757"/>
                  <a:pt x="2930606" y="1711366"/>
                </a:cubicBezTo>
                <a:cubicBezTo>
                  <a:pt x="2648200" y="1758237"/>
                  <a:pt x="2474507" y="1707070"/>
                  <a:pt x="2315179" y="1711366"/>
                </a:cubicBezTo>
                <a:cubicBezTo>
                  <a:pt x="2155851" y="1715662"/>
                  <a:pt x="1969702" y="1656663"/>
                  <a:pt x="1670445" y="1711366"/>
                </a:cubicBezTo>
                <a:cubicBezTo>
                  <a:pt x="1371188" y="1766069"/>
                  <a:pt x="1187688" y="1636746"/>
                  <a:pt x="1025712" y="1711366"/>
                </a:cubicBezTo>
                <a:cubicBezTo>
                  <a:pt x="863736" y="1785986"/>
                  <a:pt x="312727" y="1595181"/>
                  <a:pt x="0" y="1711366"/>
                </a:cubicBezTo>
                <a:cubicBezTo>
                  <a:pt x="-48635" y="1491402"/>
                  <a:pt x="47897" y="1339924"/>
                  <a:pt x="0" y="1192252"/>
                </a:cubicBezTo>
                <a:cubicBezTo>
                  <a:pt x="-47897" y="1044580"/>
                  <a:pt x="42318" y="845472"/>
                  <a:pt x="0" y="656024"/>
                </a:cubicBezTo>
                <a:cubicBezTo>
                  <a:pt x="-42318" y="466576"/>
                  <a:pt x="47706" y="30034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517496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/>
              <a:t>PROJECTED WATER SAVING </a:t>
            </a:r>
          </a:p>
          <a:p>
            <a:pPr lvl="0" algn="ctr">
              <a:lnSpc>
                <a:spcPct val="150000"/>
              </a:lnSpc>
            </a:pPr>
            <a:r>
              <a:rPr lang="en-US" dirty="0"/>
              <a:t>With additional coverage of 10 million Ha (2023-28)</a:t>
            </a:r>
          </a:p>
          <a:p>
            <a:pPr lvl="0" algn="ctr">
              <a:lnSpc>
                <a:spcPct val="150000"/>
              </a:lnSpc>
            </a:pPr>
            <a:r>
              <a:rPr lang="en-US" dirty="0"/>
              <a:t>2100 TMC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6618" y="5346788"/>
            <a:ext cx="1447800" cy="646331"/>
          </a:xfrm>
          <a:custGeom>
            <a:avLst/>
            <a:gdLst>
              <a:gd name="connsiteX0" fmla="*/ 0 w 1447800"/>
              <a:gd name="connsiteY0" fmla="*/ 0 h 646331"/>
              <a:gd name="connsiteX1" fmla="*/ 497078 w 1447800"/>
              <a:gd name="connsiteY1" fmla="*/ 0 h 646331"/>
              <a:gd name="connsiteX2" fmla="*/ 965200 w 1447800"/>
              <a:gd name="connsiteY2" fmla="*/ 0 h 646331"/>
              <a:gd name="connsiteX3" fmla="*/ 1447800 w 1447800"/>
              <a:gd name="connsiteY3" fmla="*/ 0 h 646331"/>
              <a:gd name="connsiteX4" fmla="*/ 1447800 w 1447800"/>
              <a:gd name="connsiteY4" fmla="*/ 310239 h 646331"/>
              <a:gd name="connsiteX5" fmla="*/ 1447800 w 1447800"/>
              <a:gd name="connsiteY5" fmla="*/ 646331 h 646331"/>
              <a:gd name="connsiteX6" fmla="*/ 950722 w 1447800"/>
              <a:gd name="connsiteY6" fmla="*/ 646331 h 646331"/>
              <a:gd name="connsiteX7" fmla="*/ 439166 w 1447800"/>
              <a:gd name="connsiteY7" fmla="*/ 646331 h 646331"/>
              <a:gd name="connsiteX8" fmla="*/ 0 w 1447800"/>
              <a:gd name="connsiteY8" fmla="*/ 646331 h 646331"/>
              <a:gd name="connsiteX9" fmla="*/ 0 w 1447800"/>
              <a:gd name="connsiteY9" fmla="*/ 323166 h 646331"/>
              <a:gd name="connsiteX10" fmla="*/ 0 w 1447800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646331" fill="none" extrusionOk="0">
                <a:moveTo>
                  <a:pt x="0" y="0"/>
                </a:moveTo>
                <a:cubicBezTo>
                  <a:pt x="225435" y="-26226"/>
                  <a:pt x="298422" y="17736"/>
                  <a:pt x="497078" y="0"/>
                </a:cubicBezTo>
                <a:cubicBezTo>
                  <a:pt x="695734" y="-17736"/>
                  <a:pt x="828449" y="40518"/>
                  <a:pt x="965200" y="0"/>
                </a:cubicBezTo>
                <a:cubicBezTo>
                  <a:pt x="1101951" y="-40518"/>
                  <a:pt x="1247120" y="52817"/>
                  <a:pt x="1447800" y="0"/>
                </a:cubicBezTo>
                <a:cubicBezTo>
                  <a:pt x="1468659" y="103288"/>
                  <a:pt x="1433082" y="183816"/>
                  <a:pt x="1447800" y="310239"/>
                </a:cubicBezTo>
                <a:cubicBezTo>
                  <a:pt x="1462518" y="436662"/>
                  <a:pt x="1430222" y="489419"/>
                  <a:pt x="1447800" y="646331"/>
                </a:cubicBezTo>
                <a:cubicBezTo>
                  <a:pt x="1232177" y="675496"/>
                  <a:pt x="1140001" y="617323"/>
                  <a:pt x="950722" y="646331"/>
                </a:cubicBezTo>
                <a:cubicBezTo>
                  <a:pt x="761443" y="675339"/>
                  <a:pt x="570767" y="627768"/>
                  <a:pt x="439166" y="646331"/>
                </a:cubicBezTo>
                <a:cubicBezTo>
                  <a:pt x="307565" y="664894"/>
                  <a:pt x="97649" y="628738"/>
                  <a:pt x="0" y="646331"/>
                </a:cubicBezTo>
                <a:cubicBezTo>
                  <a:pt x="-36383" y="524264"/>
                  <a:pt x="13967" y="415430"/>
                  <a:pt x="0" y="323166"/>
                </a:cubicBezTo>
                <a:cubicBezTo>
                  <a:pt x="-13967" y="230903"/>
                  <a:pt x="13714" y="132599"/>
                  <a:pt x="0" y="0"/>
                </a:cubicBezTo>
                <a:close/>
              </a:path>
              <a:path w="1447800" h="646331" stroke="0" extrusionOk="0">
                <a:moveTo>
                  <a:pt x="0" y="0"/>
                </a:moveTo>
                <a:cubicBezTo>
                  <a:pt x="128192" y="-24863"/>
                  <a:pt x="314956" y="31407"/>
                  <a:pt x="453644" y="0"/>
                </a:cubicBezTo>
                <a:cubicBezTo>
                  <a:pt x="592332" y="-31407"/>
                  <a:pt x="708211" y="40793"/>
                  <a:pt x="936244" y="0"/>
                </a:cubicBezTo>
                <a:cubicBezTo>
                  <a:pt x="1164277" y="-40793"/>
                  <a:pt x="1269653" y="15520"/>
                  <a:pt x="1447800" y="0"/>
                </a:cubicBezTo>
                <a:cubicBezTo>
                  <a:pt x="1449135" y="134581"/>
                  <a:pt x="1422515" y="241313"/>
                  <a:pt x="1447800" y="323166"/>
                </a:cubicBezTo>
                <a:cubicBezTo>
                  <a:pt x="1473085" y="405019"/>
                  <a:pt x="1446933" y="574163"/>
                  <a:pt x="1447800" y="646331"/>
                </a:cubicBezTo>
                <a:cubicBezTo>
                  <a:pt x="1282876" y="658860"/>
                  <a:pt x="1227705" y="624889"/>
                  <a:pt x="1008634" y="646331"/>
                </a:cubicBezTo>
                <a:cubicBezTo>
                  <a:pt x="789563" y="667773"/>
                  <a:pt x="761280" y="622408"/>
                  <a:pt x="540512" y="646331"/>
                </a:cubicBezTo>
                <a:cubicBezTo>
                  <a:pt x="319744" y="670254"/>
                  <a:pt x="186648" y="630348"/>
                  <a:pt x="0" y="646331"/>
                </a:cubicBezTo>
                <a:cubicBezTo>
                  <a:pt x="-35418" y="532214"/>
                  <a:pt x="24158" y="473936"/>
                  <a:pt x="0" y="329629"/>
                </a:cubicBezTo>
                <a:cubicBezTo>
                  <a:pt x="-24158" y="185322"/>
                  <a:pt x="30528" y="10346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233399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Water Saved</a:t>
            </a:r>
          </a:p>
          <a:p>
            <a:r>
              <a:rPr lang="en-US" dirty="0"/>
              <a:t>1500 TMC 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4110335" y="5464267"/>
            <a:ext cx="923330" cy="528851"/>
          </a:xfrm>
          <a:prstGeom prst="rightArrow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7DC9E0A5-D805-CF89-A326-CAB40CFD06DD}"/>
              </a:ext>
            </a:extLst>
          </p:cNvPr>
          <p:cNvSpPr/>
          <p:nvPr/>
        </p:nvSpPr>
        <p:spPr>
          <a:xfrm rot="5400000">
            <a:off x="9468852" y="4062297"/>
            <a:ext cx="923330" cy="528851"/>
          </a:xfrm>
          <a:prstGeom prst="rightArrow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10">
            <a:extLst>
              <a:ext uri="{FF2B5EF4-FFF2-40B4-BE49-F238E27FC236}">
                <a16:creationId xmlns:a16="http://schemas.microsoft.com/office/drawing/2014/main" id="{14162C5A-2A8C-EC4A-1B70-108927EDBE74}"/>
              </a:ext>
            </a:extLst>
          </p:cNvPr>
          <p:cNvSpPr/>
          <p:nvPr/>
        </p:nvSpPr>
        <p:spPr>
          <a:xfrm rot="10800000">
            <a:off x="8076227" y="5405527"/>
            <a:ext cx="923330" cy="528851"/>
          </a:xfrm>
          <a:prstGeom prst="rightArrow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DFD76C2-4CBD-CAE2-A6E9-273D4FDA1A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422643" y="6630102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/>
      <p:bldP spid="12" grpId="0" animBg="1"/>
      <p:bldP spid="8" grpId="0" animBg="1"/>
      <p:bldP spid="15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745AF-9D8A-4CC8-8FB5-314997F1FE1D}"/>
              </a:ext>
            </a:extLst>
          </p:cNvPr>
          <p:cNvSpPr txBox="1"/>
          <p:nvPr/>
        </p:nvSpPr>
        <p:spPr>
          <a:xfrm>
            <a:off x="876300" y="137761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+mj-lt"/>
              </a:rPr>
              <a:t>The all Encompassing Role of MI Companies 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F2194D9E-B336-473B-B721-E04DBDE2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4D298-181E-4D77-AAF6-DC13B9B10E0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73B384-2514-4D7F-BDCE-1691D8F666AF}"/>
              </a:ext>
            </a:extLst>
          </p:cNvPr>
          <p:cNvSpPr/>
          <p:nvPr/>
        </p:nvSpPr>
        <p:spPr>
          <a:xfrm>
            <a:off x="14105" y="1137632"/>
            <a:ext cx="12192000" cy="5415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FF4A8D-01AE-4DD1-8BCB-6DBC1FA5C069}"/>
              </a:ext>
            </a:extLst>
          </p:cNvPr>
          <p:cNvSpPr/>
          <p:nvPr/>
        </p:nvSpPr>
        <p:spPr>
          <a:xfrm>
            <a:off x="149389" y="1147459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0F1B78-E2B6-4A7B-B182-8EC803D2A616}"/>
              </a:ext>
            </a:extLst>
          </p:cNvPr>
          <p:cNvSpPr/>
          <p:nvPr/>
        </p:nvSpPr>
        <p:spPr>
          <a:xfrm>
            <a:off x="2565723" y="1135712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524DF15-EFE1-4245-BAE7-C10AE8986D27}"/>
              </a:ext>
            </a:extLst>
          </p:cNvPr>
          <p:cNvSpPr/>
          <p:nvPr/>
        </p:nvSpPr>
        <p:spPr>
          <a:xfrm>
            <a:off x="4982057" y="1147459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F76036-5C26-49E5-82AA-0896B5E14079}"/>
              </a:ext>
            </a:extLst>
          </p:cNvPr>
          <p:cNvSpPr/>
          <p:nvPr/>
        </p:nvSpPr>
        <p:spPr>
          <a:xfrm>
            <a:off x="7394396" y="1120307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18EDA0-A424-422A-8250-BA4E6FA95FEC}"/>
              </a:ext>
            </a:extLst>
          </p:cNvPr>
          <p:cNvSpPr/>
          <p:nvPr/>
        </p:nvSpPr>
        <p:spPr>
          <a:xfrm>
            <a:off x="9806735" y="1147459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0539A66-EBDA-4D85-AED3-6129A80CD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" t="1528" r="2944" b="2132"/>
          <a:stretch/>
        </p:blipFill>
        <p:spPr>
          <a:xfrm>
            <a:off x="9907561" y="1223511"/>
            <a:ext cx="2054839" cy="1595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680692E-BE04-4D56-842A-49CE59042103}"/>
              </a:ext>
            </a:extLst>
          </p:cNvPr>
          <p:cNvSpPr txBox="1"/>
          <p:nvPr/>
        </p:nvSpPr>
        <p:spPr>
          <a:xfrm>
            <a:off x="408672" y="2940541"/>
            <a:ext cx="180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Van Campaign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4269ADC-7EEE-491C-B3A4-D1AD815D73BC}"/>
              </a:ext>
            </a:extLst>
          </p:cNvPr>
          <p:cNvSpPr txBox="1"/>
          <p:nvPr/>
        </p:nvSpPr>
        <p:spPr>
          <a:xfrm>
            <a:off x="2808195" y="2949389"/>
            <a:ext cx="180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Farmer Meeting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7492B5-1FE2-4470-943C-A72BFACD7967}"/>
              </a:ext>
            </a:extLst>
          </p:cNvPr>
          <p:cNvSpPr txBox="1"/>
          <p:nvPr/>
        </p:nvSpPr>
        <p:spPr>
          <a:xfrm>
            <a:off x="5118445" y="2951644"/>
            <a:ext cx="20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Youth Training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E09402-BCD8-4D8E-AAEA-99FC351A5599}"/>
              </a:ext>
            </a:extLst>
          </p:cNvPr>
          <p:cNvSpPr txBox="1"/>
          <p:nvPr/>
        </p:nvSpPr>
        <p:spPr>
          <a:xfrm>
            <a:off x="7503560" y="2949389"/>
            <a:ext cx="20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Wall Painting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044007-0A22-4FDE-A14B-70BBBE0CE5A5}"/>
              </a:ext>
            </a:extLst>
          </p:cNvPr>
          <p:cNvSpPr txBox="1"/>
          <p:nvPr/>
        </p:nvSpPr>
        <p:spPr>
          <a:xfrm>
            <a:off x="9832796" y="2951644"/>
            <a:ext cx="227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Newspaper Adv.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965E43-FC0B-4DFA-9F48-7517DF9A389A}"/>
              </a:ext>
            </a:extLst>
          </p:cNvPr>
          <p:cNvSpPr/>
          <p:nvPr/>
        </p:nvSpPr>
        <p:spPr>
          <a:xfrm>
            <a:off x="135227" y="3587778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44F0AB-68E2-47B7-8651-61DDEBD17EFE}"/>
              </a:ext>
            </a:extLst>
          </p:cNvPr>
          <p:cNvSpPr/>
          <p:nvPr/>
        </p:nvSpPr>
        <p:spPr>
          <a:xfrm>
            <a:off x="2551561" y="3576031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E28AE25-09FF-45B5-831D-562262C32A23}"/>
              </a:ext>
            </a:extLst>
          </p:cNvPr>
          <p:cNvSpPr/>
          <p:nvPr/>
        </p:nvSpPr>
        <p:spPr>
          <a:xfrm>
            <a:off x="4967895" y="3587778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F41F058-56C5-4B6F-8D34-A18FB99322F5}"/>
              </a:ext>
            </a:extLst>
          </p:cNvPr>
          <p:cNvSpPr/>
          <p:nvPr/>
        </p:nvSpPr>
        <p:spPr>
          <a:xfrm>
            <a:off x="7380234" y="3560626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BCE798-FEB6-4646-AA7D-767D037F39D9}"/>
              </a:ext>
            </a:extLst>
          </p:cNvPr>
          <p:cNvSpPr/>
          <p:nvPr/>
        </p:nvSpPr>
        <p:spPr>
          <a:xfrm>
            <a:off x="9792573" y="3587778"/>
            <a:ext cx="2289012" cy="2196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F3A0DA4-7B7C-41E0-830C-CE69228BAF0C}"/>
              </a:ext>
            </a:extLst>
          </p:cNvPr>
          <p:cNvSpPr txBox="1"/>
          <p:nvPr/>
        </p:nvSpPr>
        <p:spPr>
          <a:xfrm>
            <a:off x="394510" y="5380860"/>
            <a:ext cx="180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4546A"/>
                </a:solidFill>
                <a:cs typeface="Arial" panose="020B0604020202020204" pitchFamily="34" charset="0"/>
              </a:rPr>
              <a:t>Crop Webinars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1B90EA-C6D0-44B0-950A-7B61775A0893}"/>
              </a:ext>
            </a:extLst>
          </p:cNvPr>
          <p:cNvSpPr txBox="1"/>
          <p:nvPr/>
        </p:nvSpPr>
        <p:spPr>
          <a:xfrm>
            <a:off x="2794033" y="5389708"/>
            <a:ext cx="180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Canopy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3409707-5B80-455D-AE35-206585DD09D2}"/>
              </a:ext>
            </a:extLst>
          </p:cNvPr>
          <p:cNvSpPr txBox="1"/>
          <p:nvPr/>
        </p:nvSpPr>
        <p:spPr>
          <a:xfrm>
            <a:off x="5104283" y="5391963"/>
            <a:ext cx="20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Exhibitions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6F51508-22B7-4CD1-B81D-B79957E3FC75}"/>
              </a:ext>
            </a:extLst>
          </p:cNvPr>
          <p:cNvSpPr txBox="1"/>
          <p:nvPr/>
        </p:nvSpPr>
        <p:spPr>
          <a:xfrm>
            <a:off x="7489398" y="5389708"/>
            <a:ext cx="20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4546A"/>
                </a:solidFill>
                <a:cs typeface="Arial" panose="020B0604020202020204" pitchFamily="34" charset="0"/>
              </a:rPr>
              <a:t>Knowledge Tips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412E70-8265-405A-9235-AD81754257D9}"/>
              </a:ext>
            </a:extLst>
          </p:cNvPr>
          <p:cNvSpPr txBox="1"/>
          <p:nvPr/>
        </p:nvSpPr>
        <p:spPr>
          <a:xfrm>
            <a:off x="9818634" y="5391963"/>
            <a:ext cx="227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Arial" panose="020B0604020202020204" pitchFamily="34" charset="0"/>
              </a:rPr>
              <a:t>Call Centre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0EAD191D-0A20-47A4-B91D-0CDCF7EFE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61" y="3676591"/>
            <a:ext cx="2093939" cy="158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1A11B83-1E68-4B1E-92D3-1B28F09E1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22"/>
          <a:stretch/>
        </p:blipFill>
        <p:spPr>
          <a:xfrm>
            <a:off x="5050836" y="3725904"/>
            <a:ext cx="2102227" cy="157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B129E1B-F42E-4354-AAA7-47460F7F153D}"/>
              </a:ext>
            </a:extLst>
          </p:cNvPr>
          <p:cNvSpPr txBox="1"/>
          <p:nvPr/>
        </p:nvSpPr>
        <p:spPr>
          <a:xfrm>
            <a:off x="106273" y="6217934"/>
            <a:ext cx="945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Integration &amp; involvement of MI companies is much more than just selling product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5ED2A987-B46D-4D6C-946D-E342C6B86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363" y="1206651"/>
            <a:ext cx="2118882" cy="1600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A992CA-1B7F-4085-B5D4-DC8FE7A28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242" y="1206650"/>
            <a:ext cx="2129726" cy="1612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E2AAB01-1E48-447F-BA0A-367BB9044D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31" t="45671" r="28085" b="37585"/>
          <a:stretch/>
        </p:blipFill>
        <p:spPr>
          <a:xfrm>
            <a:off x="229598" y="3653888"/>
            <a:ext cx="2081133" cy="1644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9C03505-E4EE-4A48-B503-726395CE2B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8469" y="1209035"/>
            <a:ext cx="2188456" cy="161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BA1E034-4EC8-4B61-A1BA-C4ED89FFF8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363" y="3632879"/>
            <a:ext cx="2118881" cy="1644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group of men standing in front of a truck&#10;&#10;Description automatically generated">
            <a:extLst>
              <a:ext uri="{FF2B5EF4-FFF2-40B4-BE49-F238E27FC236}">
                <a16:creationId xmlns:a16="http://schemas.microsoft.com/office/drawing/2014/main" id="{F2289BBE-6509-94E8-8A0F-0BD6FF66C2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9" y="1187368"/>
            <a:ext cx="2274857" cy="1660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group of men standing outside a tent&#10;&#10;Description automatically generated with low confidence">
            <a:extLst>
              <a:ext uri="{FF2B5EF4-FFF2-40B4-BE49-F238E27FC236}">
                <a16:creationId xmlns:a16="http://schemas.microsoft.com/office/drawing/2014/main" id="{37A98F85-0948-93EF-A4C1-36FB77664E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62" y="3653888"/>
            <a:ext cx="2216801" cy="168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440D45E-72D8-292B-B8D4-0F111A8DDEC3}"/>
              </a:ext>
            </a:extLst>
          </p:cNvPr>
          <p:cNvSpPr txBox="1">
            <a:spLocks/>
          </p:cNvSpPr>
          <p:nvPr/>
        </p:nvSpPr>
        <p:spPr>
          <a:xfrm>
            <a:off x="11125200" y="6541016"/>
            <a:ext cx="457200" cy="2114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z="1400" smtClean="0"/>
              <a:pPr marL="38100">
                <a:lnSpc>
                  <a:spcPts val="1240"/>
                </a:lnSpc>
              </a:pPr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64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84898BE-2EC2-4985-9D0B-5E4D3265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024" y="2172143"/>
            <a:ext cx="2687954" cy="2708977"/>
          </a:xfrm>
          <a:prstGeom prst="ellipse">
            <a:avLst/>
          </a:prstGeom>
          <a:noFill/>
          <a:ln w="1428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D07DDFA-4B8F-4B21-81E1-5E208576D572}"/>
              </a:ext>
            </a:extLst>
          </p:cNvPr>
          <p:cNvSpPr>
            <a:spLocks/>
          </p:cNvSpPr>
          <p:nvPr/>
        </p:nvSpPr>
        <p:spPr bwMode="auto">
          <a:xfrm>
            <a:off x="7053998" y="1860646"/>
            <a:ext cx="1025804" cy="715744"/>
          </a:xfrm>
          <a:custGeom>
            <a:avLst/>
            <a:gdLst>
              <a:gd name="T0" fmla="*/ 0 w 590"/>
              <a:gd name="T1" fmla="*/ 409 h 409"/>
              <a:gd name="T2" fmla="*/ 208 w 590"/>
              <a:gd name="T3" fmla="*/ 0 h 409"/>
              <a:gd name="T4" fmla="*/ 590 w 590"/>
              <a:gd name="T5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409">
                <a:moveTo>
                  <a:pt x="0" y="409"/>
                </a:moveTo>
                <a:lnTo>
                  <a:pt x="208" y="0"/>
                </a:lnTo>
                <a:lnTo>
                  <a:pt x="590" y="0"/>
                </a:lnTo>
              </a:path>
            </a:pathLst>
          </a:custGeom>
          <a:noFill/>
          <a:ln w="1428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7FD4CED-5C57-4553-877C-F0ACB71C6A43}"/>
              </a:ext>
            </a:extLst>
          </p:cNvPr>
          <p:cNvSpPr>
            <a:spLocks/>
          </p:cNvSpPr>
          <p:nvPr/>
        </p:nvSpPr>
        <p:spPr bwMode="auto">
          <a:xfrm>
            <a:off x="7053998" y="4475123"/>
            <a:ext cx="1025804" cy="717494"/>
          </a:xfrm>
          <a:custGeom>
            <a:avLst/>
            <a:gdLst>
              <a:gd name="T0" fmla="*/ 0 w 590"/>
              <a:gd name="T1" fmla="*/ 0 h 410"/>
              <a:gd name="T2" fmla="*/ 208 w 590"/>
              <a:gd name="T3" fmla="*/ 410 h 410"/>
              <a:gd name="T4" fmla="*/ 590 w 590"/>
              <a:gd name="T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410">
                <a:moveTo>
                  <a:pt x="0" y="0"/>
                </a:moveTo>
                <a:lnTo>
                  <a:pt x="208" y="410"/>
                </a:lnTo>
                <a:lnTo>
                  <a:pt x="590" y="410"/>
                </a:lnTo>
              </a:path>
            </a:pathLst>
          </a:custGeom>
          <a:noFill/>
          <a:ln w="1428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C687DDB-C4BD-460D-A06B-BB443F83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9978" y="3526632"/>
            <a:ext cx="639823" cy="0"/>
          </a:xfrm>
          <a:prstGeom prst="line">
            <a:avLst/>
          </a:prstGeom>
          <a:noFill/>
          <a:ln w="1428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48FE6E-F92D-42D1-BE95-351A76643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315" y="2527389"/>
            <a:ext cx="97364" cy="97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4CAE64-CE53-46C5-99FE-49756B56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19" y="1808146"/>
            <a:ext cx="97364" cy="101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3947AA-FEE9-47D4-90CB-C3A2F7220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19" y="3477632"/>
            <a:ext cx="97364" cy="97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C09B4F-4694-4AC4-9017-E49B2562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19" y="5143618"/>
            <a:ext cx="97364" cy="1014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5D1028-6ACC-44FB-93BC-BB85FE79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296" y="3477632"/>
            <a:ext cx="97364" cy="97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A56358-0006-4F56-AAF3-653AAB53B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315" y="4426124"/>
            <a:ext cx="97364" cy="99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743DFE5-CC86-43D3-8BC1-6F8A6F919036}"/>
              </a:ext>
            </a:extLst>
          </p:cNvPr>
          <p:cNvSpPr>
            <a:spLocks/>
          </p:cNvSpPr>
          <p:nvPr/>
        </p:nvSpPr>
        <p:spPr bwMode="auto">
          <a:xfrm>
            <a:off x="9152548" y="1295400"/>
            <a:ext cx="2281110" cy="1125241"/>
          </a:xfrm>
          <a:custGeom>
            <a:avLst/>
            <a:gdLst>
              <a:gd name="T0" fmla="*/ 424 w 562"/>
              <a:gd name="T1" fmla="*/ 0 h 275"/>
              <a:gd name="T2" fmla="*/ 0 w 562"/>
              <a:gd name="T3" fmla="*/ 0 h 275"/>
              <a:gd name="T4" fmla="*/ 69 w 562"/>
              <a:gd name="T5" fmla="*/ 138 h 275"/>
              <a:gd name="T6" fmla="*/ 0 w 562"/>
              <a:gd name="T7" fmla="*/ 275 h 275"/>
              <a:gd name="T8" fmla="*/ 424 w 562"/>
              <a:gd name="T9" fmla="*/ 275 h 275"/>
              <a:gd name="T10" fmla="*/ 562 w 562"/>
              <a:gd name="T11" fmla="*/ 138 h 275"/>
              <a:gd name="T12" fmla="*/ 562 w 562"/>
              <a:gd name="T13" fmla="*/ 138 h 275"/>
              <a:gd name="T14" fmla="*/ 424 w 562"/>
              <a:gd name="T1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275">
                <a:moveTo>
                  <a:pt x="424" y="0"/>
                </a:moveTo>
                <a:cubicBezTo>
                  <a:pt x="0" y="0"/>
                  <a:pt x="0" y="0"/>
                  <a:pt x="0" y="0"/>
                </a:cubicBezTo>
                <a:cubicBezTo>
                  <a:pt x="42" y="31"/>
                  <a:pt x="69" y="81"/>
                  <a:pt x="69" y="138"/>
                </a:cubicBezTo>
                <a:cubicBezTo>
                  <a:pt x="69" y="194"/>
                  <a:pt x="42" y="244"/>
                  <a:pt x="0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500" y="275"/>
                  <a:pt x="562" y="214"/>
                  <a:pt x="562" y="138"/>
                </a:cubicBezTo>
                <a:cubicBezTo>
                  <a:pt x="562" y="138"/>
                  <a:pt x="562" y="138"/>
                  <a:pt x="562" y="138"/>
                </a:cubicBezTo>
                <a:cubicBezTo>
                  <a:pt x="562" y="62"/>
                  <a:pt x="500" y="0"/>
                  <a:pt x="4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C5CA1CB-6E11-4D49-8460-A59EE7117ABA}"/>
              </a:ext>
            </a:extLst>
          </p:cNvPr>
          <p:cNvSpPr>
            <a:spLocks/>
          </p:cNvSpPr>
          <p:nvPr/>
        </p:nvSpPr>
        <p:spPr bwMode="auto">
          <a:xfrm>
            <a:off x="9152548" y="2961386"/>
            <a:ext cx="2281110" cy="1130490"/>
          </a:xfrm>
          <a:custGeom>
            <a:avLst/>
            <a:gdLst>
              <a:gd name="T0" fmla="*/ 424 w 562"/>
              <a:gd name="T1" fmla="*/ 0 h 276"/>
              <a:gd name="T2" fmla="*/ 0 w 562"/>
              <a:gd name="T3" fmla="*/ 0 h 276"/>
              <a:gd name="T4" fmla="*/ 69 w 562"/>
              <a:gd name="T5" fmla="*/ 138 h 276"/>
              <a:gd name="T6" fmla="*/ 0 w 562"/>
              <a:gd name="T7" fmla="*/ 276 h 276"/>
              <a:gd name="T8" fmla="*/ 424 w 562"/>
              <a:gd name="T9" fmla="*/ 276 h 276"/>
              <a:gd name="T10" fmla="*/ 562 w 562"/>
              <a:gd name="T11" fmla="*/ 138 h 276"/>
              <a:gd name="T12" fmla="*/ 562 w 562"/>
              <a:gd name="T13" fmla="*/ 138 h 276"/>
              <a:gd name="T14" fmla="*/ 424 w 562"/>
              <a:gd name="T15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276">
                <a:moveTo>
                  <a:pt x="424" y="0"/>
                </a:moveTo>
                <a:cubicBezTo>
                  <a:pt x="0" y="0"/>
                  <a:pt x="0" y="0"/>
                  <a:pt x="0" y="0"/>
                </a:cubicBezTo>
                <a:cubicBezTo>
                  <a:pt x="42" y="32"/>
                  <a:pt x="69" y="82"/>
                  <a:pt x="69" y="138"/>
                </a:cubicBezTo>
                <a:cubicBezTo>
                  <a:pt x="69" y="194"/>
                  <a:pt x="42" y="244"/>
                  <a:pt x="0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500" y="276"/>
                  <a:pt x="562" y="214"/>
                  <a:pt x="562" y="138"/>
                </a:cubicBezTo>
                <a:cubicBezTo>
                  <a:pt x="562" y="138"/>
                  <a:pt x="562" y="138"/>
                  <a:pt x="562" y="138"/>
                </a:cubicBezTo>
                <a:cubicBezTo>
                  <a:pt x="562" y="62"/>
                  <a:pt x="500" y="0"/>
                  <a:pt x="4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054713F-1B7C-47CC-928B-E98F82C3AAEC}"/>
              </a:ext>
            </a:extLst>
          </p:cNvPr>
          <p:cNvSpPr>
            <a:spLocks/>
          </p:cNvSpPr>
          <p:nvPr/>
        </p:nvSpPr>
        <p:spPr bwMode="auto">
          <a:xfrm>
            <a:off x="9152548" y="4630872"/>
            <a:ext cx="2281110" cy="1126990"/>
          </a:xfrm>
          <a:custGeom>
            <a:avLst/>
            <a:gdLst>
              <a:gd name="T0" fmla="*/ 424 w 562"/>
              <a:gd name="T1" fmla="*/ 0 h 275"/>
              <a:gd name="T2" fmla="*/ 0 w 562"/>
              <a:gd name="T3" fmla="*/ 0 h 275"/>
              <a:gd name="T4" fmla="*/ 69 w 562"/>
              <a:gd name="T5" fmla="*/ 137 h 275"/>
              <a:gd name="T6" fmla="*/ 0 w 562"/>
              <a:gd name="T7" fmla="*/ 275 h 275"/>
              <a:gd name="T8" fmla="*/ 424 w 562"/>
              <a:gd name="T9" fmla="*/ 275 h 275"/>
              <a:gd name="T10" fmla="*/ 562 w 562"/>
              <a:gd name="T11" fmla="*/ 137 h 275"/>
              <a:gd name="T12" fmla="*/ 562 w 562"/>
              <a:gd name="T13" fmla="*/ 137 h 275"/>
              <a:gd name="T14" fmla="*/ 424 w 562"/>
              <a:gd name="T1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275">
                <a:moveTo>
                  <a:pt x="424" y="0"/>
                </a:moveTo>
                <a:cubicBezTo>
                  <a:pt x="0" y="0"/>
                  <a:pt x="0" y="0"/>
                  <a:pt x="0" y="0"/>
                </a:cubicBezTo>
                <a:cubicBezTo>
                  <a:pt x="42" y="31"/>
                  <a:pt x="69" y="81"/>
                  <a:pt x="69" y="137"/>
                </a:cubicBezTo>
                <a:cubicBezTo>
                  <a:pt x="69" y="194"/>
                  <a:pt x="42" y="243"/>
                  <a:pt x="0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500" y="275"/>
                  <a:pt x="562" y="213"/>
                  <a:pt x="562" y="137"/>
                </a:cubicBezTo>
                <a:cubicBezTo>
                  <a:pt x="562" y="137"/>
                  <a:pt x="562" y="137"/>
                  <a:pt x="562" y="137"/>
                </a:cubicBezTo>
                <a:cubicBezTo>
                  <a:pt x="562" y="61"/>
                  <a:pt x="500" y="0"/>
                  <a:pt x="4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54745B5-9C4B-4CB0-98FE-0C95395096E7}"/>
              </a:ext>
            </a:extLst>
          </p:cNvPr>
          <p:cNvSpPr>
            <a:spLocks/>
          </p:cNvSpPr>
          <p:nvPr/>
        </p:nvSpPr>
        <p:spPr bwMode="auto">
          <a:xfrm>
            <a:off x="4110461" y="1860646"/>
            <a:ext cx="1027543" cy="715744"/>
          </a:xfrm>
          <a:custGeom>
            <a:avLst/>
            <a:gdLst>
              <a:gd name="T0" fmla="*/ 591 w 591"/>
              <a:gd name="T1" fmla="*/ 409 h 409"/>
              <a:gd name="T2" fmla="*/ 383 w 591"/>
              <a:gd name="T3" fmla="*/ 0 h 409"/>
              <a:gd name="T4" fmla="*/ 0 w 591"/>
              <a:gd name="T5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1" h="409">
                <a:moveTo>
                  <a:pt x="591" y="409"/>
                </a:moveTo>
                <a:lnTo>
                  <a:pt x="383" y="0"/>
                </a:lnTo>
                <a:lnTo>
                  <a:pt x="0" y="0"/>
                </a:lnTo>
              </a:path>
            </a:pathLst>
          </a:custGeom>
          <a:noFill/>
          <a:ln w="1428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2261471-E4E1-49B3-BEE7-58A230B26C75}"/>
              </a:ext>
            </a:extLst>
          </p:cNvPr>
          <p:cNvSpPr>
            <a:spLocks/>
          </p:cNvSpPr>
          <p:nvPr/>
        </p:nvSpPr>
        <p:spPr bwMode="auto">
          <a:xfrm>
            <a:off x="4110461" y="4480373"/>
            <a:ext cx="1031020" cy="712244"/>
          </a:xfrm>
          <a:custGeom>
            <a:avLst/>
            <a:gdLst>
              <a:gd name="T0" fmla="*/ 593 w 593"/>
              <a:gd name="T1" fmla="*/ 0 h 407"/>
              <a:gd name="T2" fmla="*/ 383 w 593"/>
              <a:gd name="T3" fmla="*/ 407 h 407"/>
              <a:gd name="T4" fmla="*/ 0 w 593"/>
              <a:gd name="T5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3" h="407">
                <a:moveTo>
                  <a:pt x="593" y="0"/>
                </a:moveTo>
                <a:lnTo>
                  <a:pt x="383" y="407"/>
                </a:lnTo>
                <a:lnTo>
                  <a:pt x="0" y="407"/>
                </a:lnTo>
              </a:path>
            </a:pathLst>
          </a:custGeom>
          <a:noFill/>
          <a:ln w="1428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5FB214FA-568A-4F10-BAF9-02AC0C91B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461" y="3526632"/>
            <a:ext cx="641563" cy="0"/>
          </a:xfrm>
          <a:prstGeom prst="line">
            <a:avLst/>
          </a:prstGeom>
          <a:noFill/>
          <a:ln w="1428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455548-1043-4AE2-BC4B-680A60293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322" y="2527389"/>
            <a:ext cx="97364" cy="97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7590718-D6BA-4921-B741-F611F47EB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779" y="1808146"/>
            <a:ext cx="97364" cy="101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348919-45E5-4C63-96A5-846CA6E7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779" y="3477632"/>
            <a:ext cx="97364" cy="97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59C0EE-3710-4C8A-AD64-5FFECC69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779" y="5143618"/>
            <a:ext cx="97364" cy="1014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3EEC37-5D77-423B-8683-6CB1C310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342" y="3477632"/>
            <a:ext cx="97364" cy="97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12B006-9BE9-46F5-BA7D-0E058354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800" y="4426124"/>
            <a:ext cx="97364" cy="103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2FDC5B8-0E8B-4200-9015-BD0E29BBC66A}"/>
              </a:ext>
            </a:extLst>
          </p:cNvPr>
          <p:cNvSpPr>
            <a:spLocks/>
          </p:cNvSpPr>
          <p:nvPr/>
        </p:nvSpPr>
        <p:spPr bwMode="auto">
          <a:xfrm>
            <a:off x="758343" y="1295400"/>
            <a:ext cx="2281110" cy="1125241"/>
          </a:xfrm>
          <a:custGeom>
            <a:avLst/>
            <a:gdLst>
              <a:gd name="T0" fmla="*/ 138 w 562"/>
              <a:gd name="T1" fmla="*/ 0 h 275"/>
              <a:gd name="T2" fmla="*/ 562 w 562"/>
              <a:gd name="T3" fmla="*/ 0 h 275"/>
              <a:gd name="T4" fmla="*/ 493 w 562"/>
              <a:gd name="T5" fmla="*/ 138 h 275"/>
              <a:gd name="T6" fmla="*/ 562 w 562"/>
              <a:gd name="T7" fmla="*/ 275 h 275"/>
              <a:gd name="T8" fmla="*/ 138 w 562"/>
              <a:gd name="T9" fmla="*/ 275 h 275"/>
              <a:gd name="T10" fmla="*/ 0 w 562"/>
              <a:gd name="T11" fmla="*/ 138 h 275"/>
              <a:gd name="T12" fmla="*/ 0 w 562"/>
              <a:gd name="T13" fmla="*/ 138 h 275"/>
              <a:gd name="T14" fmla="*/ 138 w 562"/>
              <a:gd name="T1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275">
                <a:moveTo>
                  <a:pt x="138" y="0"/>
                </a:moveTo>
                <a:cubicBezTo>
                  <a:pt x="562" y="0"/>
                  <a:pt x="562" y="0"/>
                  <a:pt x="562" y="0"/>
                </a:cubicBezTo>
                <a:cubicBezTo>
                  <a:pt x="520" y="31"/>
                  <a:pt x="493" y="81"/>
                  <a:pt x="493" y="138"/>
                </a:cubicBezTo>
                <a:cubicBezTo>
                  <a:pt x="493" y="194"/>
                  <a:pt x="520" y="244"/>
                  <a:pt x="562" y="275"/>
                </a:cubicBezTo>
                <a:cubicBezTo>
                  <a:pt x="138" y="275"/>
                  <a:pt x="138" y="275"/>
                  <a:pt x="138" y="275"/>
                </a:cubicBezTo>
                <a:cubicBezTo>
                  <a:pt x="62" y="275"/>
                  <a:pt x="0" y="214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62"/>
                  <a:pt x="62" y="0"/>
                  <a:pt x="1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94403FE-F0C9-4228-BB87-2FC67A89E55F}"/>
              </a:ext>
            </a:extLst>
          </p:cNvPr>
          <p:cNvSpPr>
            <a:spLocks/>
          </p:cNvSpPr>
          <p:nvPr/>
        </p:nvSpPr>
        <p:spPr bwMode="auto">
          <a:xfrm>
            <a:off x="758343" y="2961386"/>
            <a:ext cx="2281110" cy="1130490"/>
          </a:xfrm>
          <a:custGeom>
            <a:avLst/>
            <a:gdLst>
              <a:gd name="T0" fmla="*/ 138 w 562"/>
              <a:gd name="T1" fmla="*/ 0 h 276"/>
              <a:gd name="T2" fmla="*/ 562 w 562"/>
              <a:gd name="T3" fmla="*/ 0 h 276"/>
              <a:gd name="T4" fmla="*/ 493 w 562"/>
              <a:gd name="T5" fmla="*/ 138 h 276"/>
              <a:gd name="T6" fmla="*/ 562 w 562"/>
              <a:gd name="T7" fmla="*/ 276 h 276"/>
              <a:gd name="T8" fmla="*/ 138 w 562"/>
              <a:gd name="T9" fmla="*/ 276 h 276"/>
              <a:gd name="T10" fmla="*/ 0 w 562"/>
              <a:gd name="T11" fmla="*/ 138 h 276"/>
              <a:gd name="T12" fmla="*/ 0 w 562"/>
              <a:gd name="T13" fmla="*/ 138 h 276"/>
              <a:gd name="T14" fmla="*/ 138 w 562"/>
              <a:gd name="T15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276">
                <a:moveTo>
                  <a:pt x="138" y="0"/>
                </a:moveTo>
                <a:cubicBezTo>
                  <a:pt x="562" y="0"/>
                  <a:pt x="562" y="0"/>
                  <a:pt x="562" y="0"/>
                </a:cubicBezTo>
                <a:cubicBezTo>
                  <a:pt x="520" y="32"/>
                  <a:pt x="493" y="82"/>
                  <a:pt x="493" y="138"/>
                </a:cubicBezTo>
                <a:cubicBezTo>
                  <a:pt x="493" y="194"/>
                  <a:pt x="520" y="244"/>
                  <a:pt x="562" y="276"/>
                </a:cubicBezTo>
                <a:cubicBezTo>
                  <a:pt x="138" y="276"/>
                  <a:pt x="138" y="276"/>
                  <a:pt x="138" y="276"/>
                </a:cubicBezTo>
                <a:cubicBezTo>
                  <a:pt x="62" y="276"/>
                  <a:pt x="0" y="214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62"/>
                  <a:pt x="62" y="0"/>
                  <a:pt x="1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79B4770-0697-4E12-97A3-BE2B1370CE97}"/>
              </a:ext>
            </a:extLst>
          </p:cNvPr>
          <p:cNvSpPr>
            <a:spLocks/>
          </p:cNvSpPr>
          <p:nvPr/>
        </p:nvSpPr>
        <p:spPr bwMode="auto">
          <a:xfrm>
            <a:off x="758343" y="4630873"/>
            <a:ext cx="2281110" cy="1126990"/>
          </a:xfrm>
          <a:custGeom>
            <a:avLst/>
            <a:gdLst>
              <a:gd name="T0" fmla="*/ 138 w 562"/>
              <a:gd name="T1" fmla="*/ 0 h 275"/>
              <a:gd name="T2" fmla="*/ 562 w 562"/>
              <a:gd name="T3" fmla="*/ 0 h 275"/>
              <a:gd name="T4" fmla="*/ 493 w 562"/>
              <a:gd name="T5" fmla="*/ 137 h 275"/>
              <a:gd name="T6" fmla="*/ 562 w 562"/>
              <a:gd name="T7" fmla="*/ 275 h 275"/>
              <a:gd name="T8" fmla="*/ 138 w 562"/>
              <a:gd name="T9" fmla="*/ 275 h 275"/>
              <a:gd name="T10" fmla="*/ 0 w 562"/>
              <a:gd name="T11" fmla="*/ 137 h 275"/>
              <a:gd name="T12" fmla="*/ 0 w 562"/>
              <a:gd name="T13" fmla="*/ 137 h 275"/>
              <a:gd name="T14" fmla="*/ 138 w 562"/>
              <a:gd name="T1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275">
                <a:moveTo>
                  <a:pt x="138" y="0"/>
                </a:moveTo>
                <a:cubicBezTo>
                  <a:pt x="562" y="0"/>
                  <a:pt x="562" y="0"/>
                  <a:pt x="562" y="0"/>
                </a:cubicBezTo>
                <a:cubicBezTo>
                  <a:pt x="520" y="31"/>
                  <a:pt x="493" y="81"/>
                  <a:pt x="493" y="137"/>
                </a:cubicBezTo>
                <a:cubicBezTo>
                  <a:pt x="493" y="194"/>
                  <a:pt x="520" y="243"/>
                  <a:pt x="562" y="275"/>
                </a:cubicBezTo>
                <a:cubicBezTo>
                  <a:pt x="138" y="275"/>
                  <a:pt x="138" y="275"/>
                  <a:pt x="138" y="275"/>
                </a:cubicBezTo>
                <a:cubicBezTo>
                  <a:pt x="62" y="275"/>
                  <a:pt x="0" y="213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61"/>
                  <a:pt x="62" y="0"/>
                  <a:pt x="1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675DECA-CE40-4790-9F9D-85A166338BB2}"/>
              </a:ext>
            </a:extLst>
          </p:cNvPr>
          <p:cNvGrpSpPr/>
          <p:nvPr/>
        </p:nvGrpSpPr>
        <p:grpSpPr>
          <a:xfrm>
            <a:off x="2902100" y="1295400"/>
            <a:ext cx="1116214" cy="1125241"/>
            <a:chOff x="3178176" y="1404938"/>
            <a:chExt cx="1019175" cy="102076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0D96CE-DC98-4C2E-86E2-6767A849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76" y="1404938"/>
              <a:ext cx="1019175" cy="1020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38193D5-0449-4C53-9240-F918C6557C09}"/>
                </a:ext>
              </a:extLst>
            </p:cNvPr>
            <p:cNvGrpSpPr/>
            <p:nvPr/>
          </p:nvGrpSpPr>
          <p:grpSpPr>
            <a:xfrm>
              <a:off x="3314511" y="1546227"/>
              <a:ext cx="741010" cy="742154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63" name="Oval 56">
                <a:extLst>
                  <a:ext uri="{FF2B5EF4-FFF2-40B4-BE49-F238E27FC236}">
                    <a16:creationId xmlns:a16="http://schemas.microsoft.com/office/drawing/2014/main" id="{0074BC02-C1A8-4ABD-AD5C-E84FC713C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  <p:sp>
            <p:nvSpPr>
              <p:cNvPr id="64" name="Oval 57">
                <a:extLst>
                  <a:ext uri="{FF2B5EF4-FFF2-40B4-BE49-F238E27FC236}">
                    <a16:creationId xmlns:a16="http://schemas.microsoft.com/office/drawing/2014/main" id="{086A3C40-3BBC-4677-9DDD-15F0A15F9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A8ADDE-1714-40C2-973B-FF5152E6CEE6}"/>
              </a:ext>
            </a:extLst>
          </p:cNvPr>
          <p:cNvGrpSpPr/>
          <p:nvPr/>
        </p:nvGrpSpPr>
        <p:grpSpPr>
          <a:xfrm>
            <a:off x="2902100" y="2961386"/>
            <a:ext cx="1116214" cy="1130490"/>
            <a:chOff x="3178176" y="2916238"/>
            <a:chExt cx="1019175" cy="102552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8CD443-EA16-4468-B406-D16A521A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76" y="2916238"/>
              <a:ext cx="1019175" cy="1025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BD87CE-F8D5-44BA-99FF-630646DD80D2}"/>
                </a:ext>
              </a:extLst>
            </p:cNvPr>
            <p:cNvGrpSpPr/>
            <p:nvPr/>
          </p:nvGrpSpPr>
          <p:grpSpPr>
            <a:xfrm>
              <a:off x="3314511" y="3057130"/>
              <a:ext cx="741010" cy="742154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67" name="Oval 56">
                <a:extLst>
                  <a:ext uri="{FF2B5EF4-FFF2-40B4-BE49-F238E27FC236}">
                    <a16:creationId xmlns:a16="http://schemas.microsoft.com/office/drawing/2014/main" id="{CFCF0B9D-34A5-4784-BEFC-F885D0D8A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  <p:sp>
            <p:nvSpPr>
              <p:cNvPr id="68" name="Oval 57">
                <a:extLst>
                  <a:ext uri="{FF2B5EF4-FFF2-40B4-BE49-F238E27FC236}">
                    <a16:creationId xmlns:a16="http://schemas.microsoft.com/office/drawing/2014/main" id="{FA840950-50C3-4AFE-984A-B668D5485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C8CCC0-3EC5-42C0-A16A-A94AAD03AA84}"/>
              </a:ext>
            </a:extLst>
          </p:cNvPr>
          <p:cNvGrpSpPr/>
          <p:nvPr/>
        </p:nvGrpSpPr>
        <p:grpSpPr>
          <a:xfrm>
            <a:off x="2902100" y="4630872"/>
            <a:ext cx="1116214" cy="1126990"/>
            <a:chOff x="3178176" y="4430713"/>
            <a:chExt cx="1019175" cy="102235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C4FE6F-2AAA-429E-9AB1-5FF99F2E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76" y="4430713"/>
              <a:ext cx="1019175" cy="10223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09D8C29-6E5F-4F64-8A7E-AD7A9E1AF587}"/>
                </a:ext>
              </a:extLst>
            </p:cNvPr>
            <p:cNvGrpSpPr/>
            <p:nvPr/>
          </p:nvGrpSpPr>
          <p:grpSpPr>
            <a:xfrm>
              <a:off x="3314511" y="4572001"/>
              <a:ext cx="741010" cy="742154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70" name="Oval 56">
                <a:extLst>
                  <a:ext uri="{FF2B5EF4-FFF2-40B4-BE49-F238E27FC236}">
                    <a16:creationId xmlns:a16="http://schemas.microsoft.com/office/drawing/2014/main" id="{C0678AF6-1162-45D9-A000-EC66F1EEC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  <p:sp>
            <p:nvSpPr>
              <p:cNvPr id="71" name="Oval 57">
                <a:extLst>
                  <a:ext uri="{FF2B5EF4-FFF2-40B4-BE49-F238E27FC236}">
                    <a16:creationId xmlns:a16="http://schemas.microsoft.com/office/drawing/2014/main" id="{D35796E6-74E3-45B8-853C-4D5DAFBCE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4AAA8C-33FE-457D-A01E-E32DCFC87146}"/>
              </a:ext>
            </a:extLst>
          </p:cNvPr>
          <p:cNvGrpSpPr/>
          <p:nvPr/>
        </p:nvGrpSpPr>
        <p:grpSpPr>
          <a:xfrm>
            <a:off x="8173689" y="1295400"/>
            <a:ext cx="1116214" cy="1125241"/>
            <a:chOff x="7991476" y="1404938"/>
            <a:chExt cx="1019175" cy="10207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37AFEE-84D8-42AB-B382-5D4298308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476" y="1404938"/>
              <a:ext cx="1019175" cy="1020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F500212-9C77-4AE5-9721-010C8B623BD5}"/>
                </a:ext>
              </a:extLst>
            </p:cNvPr>
            <p:cNvGrpSpPr/>
            <p:nvPr/>
          </p:nvGrpSpPr>
          <p:grpSpPr>
            <a:xfrm>
              <a:off x="8129588" y="1546227"/>
              <a:ext cx="747042" cy="742154"/>
              <a:chOff x="6345238" y="4948238"/>
              <a:chExt cx="1035474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73" name="Oval 56">
                <a:extLst>
                  <a:ext uri="{FF2B5EF4-FFF2-40B4-BE49-F238E27FC236}">
                    <a16:creationId xmlns:a16="http://schemas.microsoft.com/office/drawing/2014/main" id="{210CBC77-ED23-4756-B396-2B7758366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  <p:sp>
            <p:nvSpPr>
              <p:cNvPr id="74" name="Oval 57">
                <a:extLst>
                  <a:ext uri="{FF2B5EF4-FFF2-40B4-BE49-F238E27FC236}">
                    <a16:creationId xmlns:a16="http://schemas.microsoft.com/office/drawing/2014/main" id="{A48FE37B-D78F-4D21-8B5B-390BB9CA9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174" y="4962526"/>
                <a:ext cx="998538" cy="1000126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106F2-5229-439D-B533-12215FC81E41}"/>
              </a:ext>
            </a:extLst>
          </p:cNvPr>
          <p:cNvGrpSpPr/>
          <p:nvPr/>
        </p:nvGrpSpPr>
        <p:grpSpPr>
          <a:xfrm>
            <a:off x="8173689" y="2961386"/>
            <a:ext cx="1116214" cy="1130490"/>
            <a:chOff x="7991476" y="2916238"/>
            <a:chExt cx="1019175" cy="10255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E21E28-3283-42E7-A295-28A0A9D0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476" y="2916238"/>
              <a:ext cx="1019175" cy="1025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DDDB28-6B4C-4C41-B57A-F54ED699493B}"/>
                </a:ext>
              </a:extLst>
            </p:cNvPr>
            <p:cNvGrpSpPr/>
            <p:nvPr/>
          </p:nvGrpSpPr>
          <p:grpSpPr>
            <a:xfrm>
              <a:off x="8129588" y="3057130"/>
              <a:ext cx="741010" cy="742154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76" name="Oval 56">
                <a:extLst>
                  <a:ext uri="{FF2B5EF4-FFF2-40B4-BE49-F238E27FC236}">
                    <a16:creationId xmlns:a16="http://schemas.microsoft.com/office/drawing/2014/main" id="{5087D8A7-4E5D-4876-852C-87CF8BA91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  <p:sp>
            <p:nvSpPr>
              <p:cNvPr id="77" name="Oval 57">
                <a:extLst>
                  <a:ext uri="{FF2B5EF4-FFF2-40B4-BE49-F238E27FC236}">
                    <a16:creationId xmlns:a16="http://schemas.microsoft.com/office/drawing/2014/main" id="{3AA2363C-E40F-4A5E-8445-624DD7E4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D65156-D9B6-4B94-A6A6-BA9A0A8AC025}"/>
              </a:ext>
            </a:extLst>
          </p:cNvPr>
          <p:cNvGrpSpPr/>
          <p:nvPr/>
        </p:nvGrpSpPr>
        <p:grpSpPr>
          <a:xfrm>
            <a:off x="8173689" y="4630872"/>
            <a:ext cx="1116214" cy="1126990"/>
            <a:chOff x="7991476" y="4430713"/>
            <a:chExt cx="1019175" cy="102235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579B4B-ACFC-4498-B5DE-5380C3C6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476" y="4430713"/>
              <a:ext cx="1019175" cy="10223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77E4531-6D6A-4980-AE9E-BEE68740A14C}"/>
                </a:ext>
              </a:extLst>
            </p:cNvPr>
            <p:cNvGrpSpPr/>
            <p:nvPr/>
          </p:nvGrpSpPr>
          <p:grpSpPr>
            <a:xfrm>
              <a:off x="8129588" y="4572001"/>
              <a:ext cx="741010" cy="742154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79" name="Oval 56">
                <a:extLst>
                  <a:ext uri="{FF2B5EF4-FFF2-40B4-BE49-F238E27FC236}">
                    <a16:creationId xmlns:a16="http://schemas.microsoft.com/office/drawing/2014/main" id="{A4718A47-3A31-4B23-BBBD-E4B540A10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  <p:sp>
            <p:nvSpPr>
              <p:cNvPr id="80" name="Oval 57">
                <a:extLst>
                  <a:ext uri="{FF2B5EF4-FFF2-40B4-BE49-F238E27FC236}">
                    <a16:creationId xmlns:a16="http://schemas.microsoft.com/office/drawing/2014/main" id="{9FDF6D47-2A1A-4504-8196-834495BAB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UA"/>
              </a:p>
            </p:txBody>
          </p:sp>
        </p:grpSp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D30134D4-004F-4F93-B13D-A1A8D5281EE3}"/>
              </a:ext>
            </a:extLst>
          </p:cNvPr>
          <p:cNvSpPr>
            <a:spLocks noEditPoints="1"/>
          </p:cNvSpPr>
          <p:nvPr/>
        </p:nvSpPr>
        <p:spPr bwMode="auto">
          <a:xfrm>
            <a:off x="8547498" y="3306132"/>
            <a:ext cx="380765" cy="433996"/>
          </a:xfrm>
          <a:custGeom>
            <a:avLst/>
            <a:gdLst>
              <a:gd name="T0" fmla="*/ 30 w 94"/>
              <a:gd name="T1" fmla="*/ 83 h 106"/>
              <a:gd name="T2" fmla="*/ 22 w 94"/>
              <a:gd name="T3" fmla="*/ 64 h 106"/>
              <a:gd name="T4" fmla="*/ 18 w 94"/>
              <a:gd name="T5" fmla="*/ 48 h 106"/>
              <a:gd name="T6" fmla="*/ 47 w 94"/>
              <a:gd name="T7" fmla="*/ 18 h 106"/>
              <a:gd name="T8" fmla="*/ 76 w 94"/>
              <a:gd name="T9" fmla="*/ 48 h 106"/>
              <a:gd name="T10" fmla="*/ 71 w 94"/>
              <a:gd name="T11" fmla="*/ 64 h 106"/>
              <a:gd name="T12" fmla="*/ 64 w 94"/>
              <a:gd name="T13" fmla="*/ 79 h 106"/>
              <a:gd name="T14" fmla="*/ 47 w 94"/>
              <a:gd name="T15" fmla="*/ 29 h 106"/>
              <a:gd name="T16" fmla="*/ 29 w 94"/>
              <a:gd name="T17" fmla="*/ 47 h 106"/>
              <a:gd name="T18" fmla="*/ 47 w 94"/>
              <a:gd name="T19" fmla="*/ 65 h 106"/>
              <a:gd name="T20" fmla="*/ 64 w 94"/>
              <a:gd name="T21" fmla="*/ 47 h 106"/>
              <a:gd name="T22" fmla="*/ 47 w 94"/>
              <a:gd name="T23" fmla="*/ 29 h 106"/>
              <a:gd name="T24" fmla="*/ 40 w 94"/>
              <a:gd name="T25" fmla="*/ 50 h 106"/>
              <a:gd name="T26" fmla="*/ 45 w 94"/>
              <a:gd name="T27" fmla="*/ 56 h 106"/>
              <a:gd name="T28" fmla="*/ 54 w 94"/>
              <a:gd name="T29" fmla="*/ 42 h 106"/>
              <a:gd name="T30" fmla="*/ 47 w 94"/>
              <a:gd name="T31" fmla="*/ 9 h 106"/>
              <a:gd name="T32" fmla="*/ 47 w 94"/>
              <a:gd name="T33" fmla="*/ 0 h 106"/>
              <a:gd name="T34" fmla="*/ 28 w 94"/>
              <a:gd name="T35" fmla="*/ 14 h 106"/>
              <a:gd name="T36" fmla="*/ 23 w 94"/>
              <a:gd name="T37" fmla="*/ 6 h 106"/>
              <a:gd name="T38" fmla="*/ 6 w 94"/>
              <a:gd name="T39" fmla="*/ 24 h 106"/>
              <a:gd name="T40" fmla="*/ 14 w 94"/>
              <a:gd name="T41" fmla="*/ 28 h 106"/>
              <a:gd name="T42" fmla="*/ 0 w 94"/>
              <a:gd name="T43" fmla="*/ 47 h 106"/>
              <a:gd name="T44" fmla="*/ 9 w 94"/>
              <a:gd name="T45" fmla="*/ 47 h 106"/>
              <a:gd name="T46" fmla="*/ 70 w 94"/>
              <a:gd name="T47" fmla="*/ 6 h 106"/>
              <a:gd name="T48" fmla="*/ 66 w 94"/>
              <a:gd name="T49" fmla="*/ 14 h 106"/>
              <a:gd name="T50" fmla="*/ 87 w 94"/>
              <a:gd name="T51" fmla="*/ 24 h 106"/>
              <a:gd name="T52" fmla="*/ 79 w 94"/>
              <a:gd name="T53" fmla="*/ 28 h 106"/>
              <a:gd name="T54" fmla="*/ 85 w 94"/>
              <a:gd name="T55" fmla="*/ 47 h 106"/>
              <a:gd name="T56" fmla="*/ 94 w 94"/>
              <a:gd name="T57" fmla="*/ 47 h 106"/>
              <a:gd name="T58" fmla="*/ 57 w 94"/>
              <a:gd name="T59" fmla="*/ 85 h 106"/>
              <a:gd name="T60" fmla="*/ 34 w 94"/>
              <a:gd name="T61" fmla="*/ 92 h 106"/>
              <a:gd name="T62" fmla="*/ 32 w 94"/>
              <a:gd name="T63" fmla="*/ 95 h 106"/>
              <a:gd name="T64" fmla="*/ 35 w 94"/>
              <a:gd name="T65" fmla="*/ 99 h 106"/>
              <a:gd name="T66" fmla="*/ 37 w 94"/>
              <a:gd name="T67" fmla="*/ 99 h 106"/>
              <a:gd name="T68" fmla="*/ 57 w 94"/>
              <a:gd name="T69" fmla="*/ 93 h 106"/>
              <a:gd name="T70" fmla="*/ 57 w 94"/>
              <a:gd name="T71" fmla="*/ 93 h 106"/>
              <a:gd name="T72" fmla="*/ 58 w 94"/>
              <a:gd name="T73" fmla="*/ 93 h 106"/>
              <a:gd name="T74" fmla="*/ 62 w 94"/>
              <a:gd name="T75" fmla="*/ 97 h 106"/>
              <a:gd name="T76" fmla="*/ 59 w 94"/>
              <a:gd name="T77" fmla="*/ 101 h 106"/>
              <a:gd name="T78" fmla="*/ 40 w 94"/>
              <a:gd name="T7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106">
                <a:moveTo>
                  <a:pt x="30" y="83"/>
                </a:moveTo>
                <a:cubicBezTo>
                  <a:pt x="30" y="78"/>
                  <a:pt x="29" y="73"/>
                  <a:pt x="22" y="64"/>
                </a:cubicBezTo>
                <a:cubicBezTo>
                  <a:pt x="19" y="59"/>
                  <a:pt x="18" y="53"/>
                  <a:pt x="18" y="48"/>
                </a:cubicBezTo>
                <a:cubicBezTo>
                  <a:pt x="18" y="31"/>
                  <a:pt x="31" y="18"/>
                  <a:pt x="47" y="18"/>
                </a:cubicBezTo>
                <a:cubicBezTo>
                  <a:pt x="63" y="18"/>
                  <a:pt x="76" y="31"/>
                  <a:pt x="76" y="48"/>
                </a:cubicBezTo>
                <a:cubicBezTo>
                  <a:pt x="76" y="53"/>
                  <a:pt x="74" y="59"/>
                  <a:pt x="71" y="64"/>
                </a:cubicBezTo>
                <a:cubicBezTo>
                  <a:pt x="66" y="71"/>
                  <a:pt x="64" y="75"/>
                  <a:pt x="64" y="79"/>
                </a:cubicBezTo>
                <a:moveTo>
                  <a:pt x="47" y="29"/>
                </a:moveTo>
                <a:cubicBezTo>
                  <a:pt x="37" y="29"/>
                  <a:pt x="29" y="37"/>
                  <a:pt x="29" y="47"/>
                </a:cubicBezTo>
                <a:cubicBezTo>
                  <a:pt x="29" y="57"/>
                  <a:pt x="37" y="65"/>
                  <a:pt x="47" y="65"/>
                </a:cubicBezTo>
                <a:cubicBezTo>
                  <a:pt x="56" y="65"/>
                  <a:pt x="64" y="57"/>
                  <a:pt x="64" y="47"/>
                </a:cubicBezTo>
                <a:cubicBezTo>
                  <a:pt x="64" y="37"/>
                  <a:pt x="56" y="29"/>
                  <a:pt x="47" y="29"/>
                </a:cubicBezTo>
                <a:close/>
                <a:moveTo>
                  <a:pt x="40" y="50"/>
                </a:moveTo>
                <a:cubicBezTo>
                  <a:pt x="45" y="56"/>
                  <a:pt x="45" y="56"/>
                  <a:pt x="45" y="56"/>
                </a:cubicBezTo>
                <a:cubicBezTo>
                  <a:pt x="54" y="42"/>
                  <a:pt x="54" y="42"/>
                  <a:pt x="54" y="42"/>
                </a:cubicBezTo>
                <a:moveTo>
                  <a:pt x="47" y="9"/>
                </a:moveTo>
                <a:cubicBezTo>
                  <a:pt x="47" y="0"/>
                  <a:pt x="47" y="0"/>
                  <a:pt x="47" y="0"/>
                </a:cubicBezTo>
                <a:moveTo>
                  <a:pt x="28" y="14"/>
                </a:moveTo>
                <a:cubicBezTo>
                  <a:pt x="23" y="6"/>
                  <a:pt x="23" y="6"/>
                  <a:pt x="23" y="6"/>
                </a:cubicBezTo>
                <a:moveTo>
                  <a:pt x="6" y="24"/>
                </a:moveTo>
                <a:cubicBezTo>
                  <a:pt x="14" y="28"/>
                  <a:pt x="14" y="28"/>
                  <a:pt x="14" y="28"/>
                </a:cubicBezTo>
                <a:moveTo>
                  <a:pt x="0" y="47"/>
                </a:moveTo>
                <a:cubicBezTo>
                  <a:pt x="9" y="47"/>
                  <a:pt x="9" y="47"/>
                  <a:pt x="9" y="47"/>
                </a:cubicBezTo>
                <a:moveTo>
                  <a:pt x="70" y="6"/>
                </a:moveTo>
                <a:cubicBezTo>
                  <a:pt x="66" y="14"/>
                  <a:pt x="66" y="14"/>
                  <a:pt x="66" y="14"/>
                </a:cubicBezTo>
                <a:moveTo>
                  <a:pt x="87" y="24"/>
                </a:moveTo>
                <a:cubicBezTo>
                  <a:pt x="79" y="28"/>
                  <a:pt x="79" y="28"/>
                  <a:pt x="79" y="28"/>
                </a:cubicBezTo>
                <a:moveTo>
                  <a:pt x="85" y="47"/>
                </a:moveTo>
                <a:cubicBezTo>
                  <a:pt x="94" y="47"/>
                  <a:pt x="94" y="47"/>
                  <a:pt x="94" y="47"/>
                </a:cubicBezTo>
                <a:moveTo>
                  <a:pt x="57" y="85"/>
                </a:moveTo>
                <a:cubicBezTo>
                  <a:pt x="57" y="85"/>
                  <a:pt x="34" y="92"/>
                  <a:pt x="34" y="92"/>
                </a:cubicBezTo>
                <a:cubicBezTo>
                  <a:pt x="33" y="92"/>
                  <a:pt x="32" y="94"/>
                  <a:pt x="32" y="95"/>
                </a:cubicBezTo>
                <a:cubicBezTo>
                  <a:pt x="32" y="97"/>
                  <a:pt x="33" y="99"/>
                  <a:pt x="35" y="99"/>
                </a:cubicBezTo>
                <a:cubicBezTo>
                  <a:pt x="36" y="99"/>
                  <a:pt x="37" y="99"/>
                  <a:pt x="37" y="99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3"/>
                  <a:pt x="62" y="95"/>
                  <a:pt x="62" y="97"/>
                </a:cubicBezTo>
                <a:cubicBezTo>
                  <a:pt x="62" y="99"/>
                  <a:pt x="61" y="100"/>
                  <a:pt x="59" y="101"/>
                </a:cubicBezTo>
                <a:cubicBezTo>
                  <a:pt x="40" y="106"/>
                  <a:pt x="40" y="106"/>
                  <a:pt x="40" y="106"/>
                </a:cubicBezTo>
              </a:path>
            </a:pathLst>
          </a:custGeom>
          <a:noFill/>
          <a:ln w="11113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A770B6E-70D9-48C7-ADE7-65764285CC73}"/>
              </a:ext>
            </a:extLst>
          </p:cNvPr>
          <p:cNvSpPr>
            <a:spLocks noEditPoints="1"/>
          </p:cNvSpPr>
          <p:nvPr/>
        </p:nvSpPr>
        <p:spPr bwMode="auto">
          <a:xfrm>
            <a:off x="8519486" y="1603077"/>
            <a:ext cx="422493" cy="442747"/>
          </a:xfrm>
          <a:custGeom>
            <a:avLst/>
            <a:gdLst>
              <a:gd name="T0" fmla="*/ 38 w 104"/>
              <a:gd name="T1" fmla="*/ 11 h 108"/>
              <a:gd name="T2" fmla="*/ 91 w 104"/>
              <a:gd name="T3" fmla="*/ 43 h 108"/>
              <a:gd name="T4" fmla="*/ 104 w 104"/>
              <a:gd name="T5" fmla="*/ 69 h 108"/>
              <a:gd name="T6" fmla="*/ 93 w 104"/>
              <a:gd name="T7" fmla="*/ 69 h 108"/>
              <a:gd name="T8" fmla="*/ 93 w 104"/>
              <a:gd name="T9" fmla="*/ 87 h 108"/>
              <a:gd name="T10" fmla="*/ 87 w 104"/>
              <a:gd name="T11" fmla="*/ 92 h 108"/>
              <a:gd name="T12" fmla="*/ 75 w 104"/>
              <a:gd name="T13" fmla="*/ 92 h 108"/>
              <a:gd name="T14" fmla="*/ 75 w 104"/>
              <a:gd name="T15" fmla="*/ 108 h 108"/>
              <a:gd name="T16" fmla="*/ 28 w 104"/>
              <a:gd name="T17" fmla="*/ 108 h 108"/>
              <a:gd name="T18" fmla="*/ 28 w 104"/>
              <a:gd name="T19" fmla="*/ 92 h 108"/>
              <a:gd name="T20" fmla="*/ 23 w 104"/>
              <a:gd name="T21" fmla="*/ 81 h 108"/>
              <a:gd name="T22" fmla="*/ 58 w 104"/>
              <a:gd name="T23" fmla="*/ 49 h 108"/>
              <a:gd name="T24" fmla="*/ 58 w 104"/>
              <a:gd name="T25" fmla="*/ 41 h 108"/>
              <a:gd name="T26" fmla="*/ 50 w 104"/>
              <a:gd name="T27" fmla="*/ 38 h 108"/>
              <a:gd name="T28" fmla="*/ 48 w 104"/>
              <a:gd name="T29" fmla="*/ 35 h 108"/>
              <a:gd name="T30" fmla="*/ 52 w 104"/>
              <a:gd name="T31" fmla="*/ 27 h 108"/>
              <a:gd name="T32" fmla="*/ 47 w 104"/>
              <a:gd name="T33" fmla="*/ 22 h 108"/>
              <a:gd name="T34" fmla="*/ 39 w 104"/>
              <a:gd name="T35" fmla="*/ 25 h 108"/>
              <a:gd name="T36" fmla="*/ 36 w 104"/>
              <a:gd name="T37" fmla="*/ 24 h 108"/>
              <a:gd name="T38" fmla="*/ 33 w 104"/>
              <a:gd name="T39" fmla="*/ 16 h 108"/>
              <a:gd name="T40" fmla="*/ 25 w 104"/>
              <a:gd name="T41" fmla="*/ 16 h 108"/>
              <a:gd name="T42" fmla="*/ 22 w 104"/>
              <a:gd name="T43" fmla="*/ 24 h 108"/>
              <a:gd name="T44" fmla="*/ 19 w 104"/>
              <a:gd name="T45" fmla="*/ 25 h 108"/>
              <a:gd name="T46" fmla="*/ 11 w 104"/>
              <a:gd name="T47" fmla="*/ 22 h 108"/>
              <a:gd name="T48" fmla="*/ 6 w 104"/>
              <a:gd name="T49" fmla="*/ 27 h 108"/>
              <a:gd name="T50" fmla="*/ 9 w 104"/>
              <a:gd name="T51" fmla="*/ 35 h 108"/>
              <a:gd name="T52" fmla="*/ 8 w 104"/>
              <a:gd name="T53" fmla="*/ 38 h 108"/>
              <a:gd name="T54" fmla="*/ 0 w 104"/>
              <a:gd name="T55" fmla="*/ 41 h 108"/>
              <a:gd name="T56" fmla="*/ 0 w 104"/>
              <a:gd name="T57" fmla="*/ 49 h 108"/>
              <a:gd name="T58" fmla="*/ 8 w 104"/>
              <a:gd name="T59" fmla="*/ 52 h 108"/>
              <a:gd name="T60" fmla="*/ 9 w 104"/>
              <a:gd name="T61" fmla="*/ 55 h 108"/>
              <a:gd name="T62" fmla="*/ 6 w 104"/>
              <a:gd name="T63" fmla="*/ 63 h 108"/>
              <a:gd name="T64" fmla="*/ 11 w 104"/>
              <a:gd name="T65" fmla="*/ 68 h 108"/>
              <a:gd name="T66" fmla="*/ 19 w 104"/>
              <a:gd name="T67" fmla="*/ 64 h 108"/>
              <a:gd name="T68" fmla="*/ 22 w 104"/>
              <a:gd name="T69" fmla="*/ 66 h 108"/>
              <a:gd name="T70" fmla="*/ 25 w 104"/>
              <a:gd name="T71" fmla="*/ 74 h 108"/>
              <a:gd name="T72" fmla="*/ 33 w 104"/>
              <a:gd name="T73" fmla="*/ 74 h 108"/>
              <a:gd name="T74" fmla="*/ 36 w 104"/>
              <a:gd name="T75" fmla="*/ 66 h 108"/>
              <a:gd name="T76" fmla="*/ 39 w 104"/>
              <a:gd name="T77" fmla="*/ 64 h 108"/>
              <a:gd name="T78" fmla="*/ 47 w 104"/>
              <a:gd name="T79" fmla="*/ 68 h 108"/>
              <a:gd name="T80" fmla="*/ 52 w 104"/>
              <a:gd name="T81" fmla="*/ 63 h 108"/>
              <a:gd name="T82" fmla="*/ 48 w 104"/>
              <a:gd name="T83" fmla="*/ 55 h 108"/>
              <a:gd name="T84" fmla="*/ 50 w 104"/>
              <a:gd name="T85" fmla="*/ 52 h 108"/>
              <a:gd name="T86" fmla="*/ 58 w 104"/>
              <a:gd name="T87" fmla="*/ 49 h 108"/>
              <a:gd name="T88" fmla="*/ 29 w 104"/>
              <a:gd name="T89" fmla="*/ 33 h 108"/>
              <a:gd name="T90" fmla="*/ 17 w 104"/>
              <a:gd name="T91" fmla="*/ 45 h 108"/>
              <a:gd name="T92" fmla="*/ 29 w 104"/>
              <a:gd name="T93" fmla="*/ 57 h 108"/>
              <a:gd name="T94" fmla="*/ 41 w 104"/>
              <a:gd name="T95" fmla="*/ 45 h 108"/>
              <a:gd name="T96" fmla="*/ 29 w 104"/>
              <a:gd name="T97" fmla="*/ 33 h 108"/>
              <a:gd name="T98" fmla="*/ 75 w 104"/>
              <a:gd name="T99" fmla="*/ 92 h 108"/>
              <a:gd name="T100" fmla="*/ 69 w 104"/>
              <a:gd name="T101" fmla="*/ 9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" h="108">
                <a:moveTo>
                  <a:pt x="38" y="11"/>
                </a:moveTo>
                <a:cubicBezTo>
                  <a:pt x="96" y="0"/>
                  <a:pt x="91" y="43"/>
                  <a:pt x="91" y="43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90"/>
                  <a:pt x="90" y="92"/>
                  <a:pt x="87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108"/>
                  <a:pt x="75" y="108"/>
                  <a:pt x="75" y="108"/>
                </a:cubicBezTo>
                <a:moveTo>
                  <a:pt x="28" y="108"/>
                </a:moveTo>
                <a:cubicBezTo>
                  <a:pt x="28" y="92"/>
                  <a:pt x="28" y="92"/>
                  <a:pt x="28" y="92"/>
                </a:cubicBezTo>
                <a:cubicBezTo>
                  <a:pt x="23" y="81"/>
                  <a:pt x="23" y="81"/>
                  <a:pt x="23" y="81"/>
                </a:cubicBezTo>
                <a:moveTo>
                  <a:pt x="58" y="49"/>
                </a:moveTo>
                <a:cubicBezTo>
                  <a:pt x="58" y="41"/>
                  <a:pt x="58" y="41"/>
                  <a:pt x="58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37"/>
                  <a:pt x="49" y="36"/>
                  <a:pt x="48" y="35"/>
                </a:cubicBezTo>
                <a:cubicBezTo>
                  <a:pt x="52" y="27"/>
                  <a:pt x="52" y="27"/>
                  <a:pt x="52" y="27"/>
                </a:cubicBezTo>
                <a:cubicBezTo>
                  <a:pt x="47" y="22"/>
                  <a:pt x="47" y="22"/>
                  <a:pt x="47" y="22"/>
                </a:cubicBezTo>
                <a:cubicBezTo>
                  <a:pt x="39" y="25"/>
                  <a:pt x="39" y="25"/>
                  <a:pt x="39" y="25"/>
                </a:cubicBezTo>
                <a:cubicBezTo>
                  <a:pt x="38" y="25"/>
                  <a:pt x="37" y="25"/>
                  <a:pt x="36" y="24"/>
                </a:cubicBezTo>
                <a:cubicBezTo>
                  <a:pt x="33" y="16"/>
                  <a:pt x="33" y="16"/>
                  <a:pt x="33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5"/>
                  <a:pt x="20" y="25"/>
                  <a:pt x="19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6" y="27"/>
                  <a:pt x="6" y="27"/>
                  <a:pt x="6" y="27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7"/>
                  <a:pt x="8" y="3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9"/>
                  <a:pt x="0" y="49"/>
                  <a:pt x="0" y="49"/>
                </a:cubicBezTo>
                <a:cubicBezTo>
                  <a:pt x="8" y="52"/>
                  <a:pt x="8" y="52"/>
                  <a:pt x="8" y="52"/>
                </a:cubicBezTo>
                <a:cubicBezTo>
                  <a:pt x="9" y="53"/>
                  <a:pt x="9" y="54"/>
                  <a:pt x="9" y="55"/>
                </a:cubicBezTo>
                <a:cubicBezTo>
                  <a:pt x="6" y="63"/>
                  <a:pt x="6" y="63"/>
                  <a:pt x="6" y="63"/>
                </a:cubicBezTo>
                <a:cubicBezTo>
                  <a:pt x="11" y="68"/>
                  <a:pt x="11" y="68"/>
                  <a:pt x="11" y="68"/>
                </a:cubicBezTo>
                <a:cubicBezTo>
                  <a:pt x="19" y="64"/>
                  <a:pt x="19" y="64"/>
                  <a:pt x="19" y="64"/>
                </a:cubicBezTo>
                <a:cubicBezTo>
                  <a:pt x="20" y="65"/>
                  <a:pt x="21" y="65"/>
                  <a:pt x="22" y="66"/>
                </a:cubicBezTo>
                <a:cubicBezTo>
                  <a:pt x="25" y="74"/>
                  <a:pt x="25" y="74"/>
                  <a:pt x="25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5"/>
                  <a:pt x="38" y="65"/>
                  <a:pt x="39" y="64"/>
                </a:cubicBezTo>
                <a:cubicBezTo>
                  <a:pt x="47" y="68"/>
                  <a:pt x="47" y="68"/>
                  <a:pt x="47" y="68"/>
                </a:cubicBezTo>
                <a:cubicBezTo>
                  <a:pt x="52" y="63"/>
                  <a:pt x="52" y="63"/>
                  <a:pt x="52" y="63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4"/>
                  <a:pt x="49" y="53"/>
                  <a:pt x="50" y="52"/>
                </a:cubicBezTo>
                <a:lnTo>
                  <a:pt x="58" y="49"/>
                </a:lnTo>
                <a:close/>
                <a:moveTo>
                  <a:pt x="29" y="33"/>
                </a:moveTo>
                <a:cubicBezTo>
                  <a:pt x="22" y="33"/>
                  <a:pt x="17" y="38"/>
                  <a:pt x="17" y="45"/>
                </a:cubicBezTo>
                <a:cubicBezTo>
                  <a:pt x="17" y="52"/>
                  <a:pt x="22" y="57"/>
                  <a:pt x="29" y="57"/>
                </a:cubicBezTo>
                <a:cubicBezTo>
                  <a:pt x="36" y="57"/>
                  <a:pt x="41" y="52"/>
                  <a:pt x="41" y="45"/>
                </a:cubicBezTo>
                <a:cubicBezTo>
                  <a:pt x="41" y="38"/>
                  <a:pt x="36" y="33"/>
                  <a:pt x="29" y="33"/>
                </a:cubicBezTo>
                <a:close/>
                <a:moveTo>
                  <a:pt x="75" y="92"/>
                </a:moveTo>
                <a:cubicBezTo>
                  <a:pt x="69" y="92"/>
                  <a:pt x="69" y="92"/>
                  <a:pt x="69" y="92"/>
                </a:cubicBezTo>
              </a:path>
            </a:pathLst>
          </a:custGeom>
          <a:noFill/>
          <a:ln w="11113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0AE25AE-0418-4875-B2ED-8AAE48026E68}"/>
              </a:ext>
            </a:extLst>
          </p:cNvPr>
          <p:cNvSpPr>
            <a:spLocks noEditPoints="1"/>
          </p:cNvSpPr>
          <p:nvPr/>
        </p:nvSpPr>
        <p:spPr bwMode="auto">
          <a:xfrm>
            <a:off x="3182022" y="1701397"/>
            <a:ext cx="554630" cy="314997"/>
          </a:xfrm>
          <a:custGeom>
            <a:avLst/>
            <a:gdLst>
              <a:gd name="T0" fmla="*/ 33 w 137"/>
              <a:gd name="T1" fmla="*/ 63 h 77"/>
              <a:gd name="T2" fmla="*/ 32 w 137"/>
              <a:gd name="T3" fmla="*/ 57 h 77"/>
              <a:gd name="T4" fmla="*/ 40 w 137"/>
              <a:gd name="T5" fmla="*/ 50 h 77"/>
              <a:gd name="T6" fmla="*/ 45 w 137"/>
              <a:gd name="T7" fmla="*/ 54 h 77"/>
              <a:gd name="T8" fmla="*/ 38 w 137"/>
              <a:gd name="T9" fmla="*/ 63 h 77"/>
              <a:gd name="T10" fmla="*/ 83 w 137"/>
              <a:gd name="T11" fmla="*/ 56 h 77"/>
              <a:gd name="T12" fmla="*/ 100 w 137"/>
              <a:gd name="T13" fmla="*/ 63 h 77"/>
              <a:gd name="T14" fmla="*/ 101 w 137"/>
              <a:gd name="T15" fmla="*/ 56 h 77"/>
              <a:gd name="T16" fmla="*/ 84 w 137"/>
              <a:gd name="T17" fmla="*/ 69 h 77"/>
              <a:gd name="T18" fmla="*/ 92 w 137"/>
              <a:gd name="T19" fmla="*/ 69 h 77"/>
              <a:gd name="T20" fmla="*/ 93 w 137"/>
              <a:gd name="T21" fmla="*/ 63 h 77"/>
              <a:gd name="T22" fmla="*/ 75 w 137"/>
              <a:gd name="T23" fmla="*/ 74 h 77"/>
              <a:gd name="T24" fmla="*/ 82 w 137"/>
              <a:gd name="T25" fmla="*/ 74 h 77"/>
              <a:gd name="T26" fmla="*/ 84 w 137"/>
              <a:gd name="T27" fmla="*/ 69 h 77"/>
              <a:gd name="T28" fmla="*/ 64 w 137"/>
              <a:gd name="T29" fmla="*/ 75 h 77"/>
              <a:gd name="T30" fmla="*/ 73 w 137"/>
              <a:gd name="T31" fmla="*/ 75 h 77"/>
              <a:gd name="T32" fmla="*/ 44 w 137"/>
              <a:gd name="T33" fmla="*/ 69 h 77"/>
              <a:gd name="T34" fmla="*/ 53 w 137"/>
              <a:gd name="T35" fmla="*/ 52 h 77"/>
              <a:gd name="T36" fmla="*/ 47 w 137"/>
              <a:gd name="T37" fmla="*/ 53 h 77"/>
              <a:gd name="T38" fmla="*/ 38 w 137"/>
              <a:gd name="T39" fmla="*/ 69 h 77"/>
              <a:gd name="T40" fmla="*/ 44 w 137"/>
              <a:gd name="T41" fmla="*/ 69 h 77"/>
              <a:gd name="T42" fmla="*/ 60 w 137"/>
              <a:gd name="T43" fmla="*/ 63 h 77"/>
              <a:gd name="T44" fmla="*/ 57 w 137"/>
              <a:gd name="T45" fmla="*/ 56 h 77"/>
              <a:gd name="T46" fmla="*/ 46 w 137"/>
              <a:gd name="T47" fmla="*/ 67 h 77"/>
              <a:gd name="T48" fmla="*/ 49 w 137"/>
              <a:gd name="T49" fmla="*/ 74 h 77"/>
              <a:gd name="T50" fmla="*/ 63 w 137"/>
              <a:gd name="T51" fmla="*/ 71 h 77"/>
              <a:gd name="T52" fmla="*/ 64 w 137"/>
              <a:gd name="T53" fmla="*/ 64 h 77"/>
              <a:gd name="T54" fmla="*/ 59 w 137"/>
              <a:gd name="T55" fmla="*/ 65 h 77"/>
              <a:gd name="T56" fmla="*/ 54 w 137"/>
              <a:gd name="T57" fmla="*/ 76 h 77"/>
              <a:gd name="T58" fmla="*/ 60 w 137"/>
              <a:gd name="T59" fmla="*/ 76 h 77"/>
              <a:gd name="T60" fmla="*/ 118 w 137"/>
              <a:gd name="T61" fmla="*/ 0 h 77"/>
              <a:gd name="T62" fmla="*/ 114 w 137"/>
              <a:gd name="T63" fmla="*/ 46 h 77"/>
              <a:gd name="T64" fmla="*/ 137 w 137"/>
              <a:gd name="T65" fmla="*/ 37 h 77"/>
              <a:gd name="T66" fmla="*/ 74 w 137"/>
              <a:gd name="T67" fmla="*/ 20 h 77"/>
              <a:gd name="T68" fmla="*/ 68 w 137"/>
              <a:gd name="T69" fmla="*/ 20 h 77"/>
              <a:gd name="T70" fmla="*/ 47 w 137"/>
              <a:gd name="T71" fmla="*/ 30 h 77"/>
              <a:gd name="T72" fmla="*/ 65 w 137"/>
              <a:gd name="T73" fmla="*/ 35 h 77"/>
              <a:gd name="T74" fmla="*/ 101 w 137"/>
              <a:gd name="T75" fmla="*/ 56 h 77"/>
              <a:gd name="T76" fmla="*/ 107 w 137"/>
              <a:gd name="T77" fmla="*/ 48 h 77"/>
              <a:gd name="T78" fmla="*/ 101 w 137"/>
              <a:gd name="T79" fmla="*/ 56 h 77"/>
              <a:gd name="T80" fmla="*/ 35 w 137"/>
              <a:gd name="T81" fmla="*/ 55 h 77"/>
              <a:gd name="T82" fmla="*/ 20 w 137"/>
              <a:gd name="T83" fmla="*/ 51 h 77"/>
              <a:gd name="T84" fmla="*/ 29 w 137"/>
              <a:gd name="T85" fmla="*/ 0 h 77"/>
              <a:gd name="T86" fmla="*/ 33 w 137"/>
              <a:gd name="T87" fmla="*/ 56 h 77"/>
              <a:gd name="T88" fmla="*/ 46 w 137"/>
              <a:gd name="T89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7" h="77">
                <a:moveTo>
                  <a:pt x="36" y="64"/>
                </a:moveTo>
                <a:cubicBezTo>
                  <a:pt x="35" y="64"/>
                  <a:pt x="34" y="64"/>
                  <a:pt x="33" y="63"/>
                </a:cubicBezTo>
                <a:cubicBezTo>
                  <a:pt x="32" y="62"/>
                  <a:pt x="31" y="61"/>
                  <a:pt x="31" y="60"/>
                </a:cubicBezTo>
                <a:cubicBezTo>
                  <a:pt x="31" y="59"/>
                  <a:pt x="32" y="58"/>
                  <a:pt x="32" y="57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0"/>
                  <a:pt x="39" y="50"/>
                  <a:pt x="40" y="50"/>
                </a:cubicBezTo>
                <a:cubicBezTo>
                  <a:pt x="41" y="50"/>
                  <a:pt x="43" y="50"/>
                  <a:pt x="43" y="51"/>
                </a:cubicBezTo>
                <a:cubicBezTo>
                  <a:pt x="44" y="52"/>
                  <a:pt x="45" y="53"/>
                  <a:pt x="45" y="54"/>
                </a:cubicBezTo>
                <a:cubicBezTo>
                  <a:pt x="45" y="55"/>
                  <a:pt x="44" y="56"/>
                  <a:pt x="44" y="57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7" y="64"/>
                  <a:pt x="36" y="64"/>
                </a:cubicBezTo>
                <a:close/>
                <a:moveTo>
                  <a:pt x="83" y="56"/>
                </a:moveTo>
                <a:cubicBezTo>
                  <a:pt x="83" y="56"/>
                  <a:pt x="93" y="64"/>
                  <a:pt x="96" y="64"/>
                </a:cubicBezTo>
                <a:cubicBezTo>
                  <a:pt x="98" y="65"/>
                  <a:pt x="99" y="64"/>
                  <a:pt x="100" y="63"/>
                </a:cubicBezTo>
                <a:cubicBezTo>
                  <a:pt x="101" y="62"/>
                  <a:pt x="102" y="60"/>
                  <a:pt x="102" y="59"/>
                </a:cubicBezTo>
                <a:cubicBezTo>
                  <a:pt x="102" y="58"/>
                  <a:pt x="101" y="57"/>
                  <a:pt x="101" y="56"/>
                </a:cubicBezTo>
                <a:moveTo>
                  <a:pt x="75" y="61"/>
                </a:moveTo>
                <a:cubicBezTo>
                  <a:pt x="84" y="69"/>
                  <a:pt x="84" y="69"/>
                  <a:pt x="84" y="69"/>
                </a:cubicBezTo>
                <a:cubicBezTo>
                  <a:pt x="85" y="70"/>
                  <a:pt x="86" y="70"/>
                  <a:pt x="88" y="70"/>
                </a:cubicBezTo>
                <a:cubicBezTo>
                  <a:pt x="89" y="70"/>
                  <a:pt x="91" y="70"/>
                  <a:pt x="92" y="69"/>
                </a:cubicBezTo>
                <a:cubicBezTo>
                  <a:pt x="93" y="68"/>
                  <a:pt x="93" y="66"/>
                  <a:pt x="93" y="65"/>
                </a:cubicBezTo>
                <a:cubicBezTo>
                  <a:pt x="93" y="64"/>
                  <a:pt x="93" y="63"/>
                  <a:pt x="93" y="63"/>
                </a:cubicBezTo>
                <a:moveTo>
                  <a:pt x="71" y="70"/>
                </a:moveTo>
                <a:cubicBezTo>
                  <a:pt x="75" y="74"/>
                  <a:pt x="75" y="74"/>
                  <a:pt x="75" y="74"/>
                </a:cubicBezTo>
                <a:cubicBezTo>
                  <a:pt x="76" y="75"/>
                  <a:pt x="77" y="76"/>
                  <a:pt x="79" y="76"/>
                </a:cubicBezTo>
                <a:cubicBezTo>
                  <a:pt x="80" y="76"/>
                  <a:pt x="81" y="75"/>
                  <a:pt x="82" y="74"/>
                </a:cubicBezTo>
                <a:cubicBezTo>
                  <a:pt x="84" y="73"/>
                  <a:pt x="84" y="72"/>
                  <a:pt x="84" y="70"/>
                </a:cubicBezTo>
                <a:cubicBezTo>
                  <a:pt x="84" y="70"/>
                  <a:pt x="84" y="69"/>
                  <a:pt x="84" y="69"/>
                </a:cubicBezTo>
                <a:moveTo>
                  <a:pt x="61" y="74"/>
                </a:moveTo>
                <a:cubicBezTo>
                  <a:pt x="64" y="75"/>
                  <a:pt x="64" y="75"/>
                  <a:pt x="64" y="75"/>
                </a:cubicBezTo>
                <a:cubicBezTo>
                  <a:pt x="65" y="76"/>
                  <a:pt x="67" y="76"/>
                  <a:pt x="69" y="76"/>
                </a:cubicBezTo>
                <a:cubicBezTo>
                  <a:pt x="71" y="76"/>
                  <a:pt x="72" y="76"/>
                  <a:pt x="73" y="75"/>
                </a:cubicBezTo>
                <a:cubicBezTo>
                  <a:pt x="74" y="74"/>
                  <a:pt x="74" y="74"/>
                  <a:pt x="74" y="73"/>
                </a:cubicBezTo>
                <a:moveTo>
                  <a:pt x="44" y="69"/>
                </a:moveTo>
                <a:cubicBezTo>
                  <a:pt x="53" y="58"/>
                  <a:pt x="53" y="58"/>
                  <a:pt x="53" y="58"/>
                </a:cubicBezTo>
                <a:cubicBezTo>
                  <a:pt x="55" y="57"/>
                  <a:pt x="55" y="54"/>
                  <a:pt x="53" y="52"/>
                </a:cubicBezTo>
                <a:cubicBezTo>
                  <a:pt x="52" y="52"/>
                  <a:pt x="51" y="51"/>
                  <a:pt x="50" y="51"/>
                </a:cubicBezTo>
                <a:cubicBezTo>
                  <a:pt x="49" y="52"/>
                  <a:pt x="48" y="52"/>
                  <a:pt x="47" y="53"/>
                </a:cubicBezTo>
                <a:cubicBezTo>
                  <a:pt x="38" y="63"/>
                  <a:pt x="38" y="63"/>
                  <a:pt x="38" y="63"/>
                </a:cubicBezTo>
                <a:cubicBezTo>
                  <a:pt x="36" y="65"/>
                  <a:pt x="36" y="67"/>
                  <a:pt x="38" y="69"/>
                </a:cubicBezTo>
                <a:cubicBezTo>
                  <a:pt x="39" y="70"/>
                  <a:pt x="40" y="70"/>
                  <a:pt x="41" y="70"/>
                </a:cubicBezTo>
                <a:cubicBezTo>
                  <a:pt x="42" y="70"/>
                  <a:pt x="43" y="69"/>
                  <a:pt x="44" y="69"/>
                </a:cubicBezTo>
                <a:close/>
                <a:moveTo>
                  <a:pt x="52" y="72"/>
                </a:moveTo>
                <a:cubicBezTo>
                  <a:pt x="60" y="63"/>
                  <a:pt x="60" y="63"/>
                  <a:pt x="60" y="63"/>
                </a:cubicBezTo>
                <a:cubicBezTo>
                  <a:pt x="62" y="61"/>
                  <a:pt x="62" y="59"/>
                  <a:pt x="60" y="57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5" y="57"/>
                  <a:pt x="54" y="57"/>
                </a:cubicBezTo>
                <a:cubicBezTo>
                  <a:pt x="46" y="67"/>
                  <a:pt x="46" y="67"/>
                  <a:pt x="46" y="67"/>
                </a:cubicBezTo>
                <a:cubicBezTo>
                  <a:pt x="44" y="69"/>
                  <a:pt x="44" y="71"/>
                  <a:pt x="46" y="73"/>
                </a:cubicBezTo>
                <a:cubicBezTo>
                  <a:pt x="47" y="74"/>
                  <a:pt x="48" y="74"/>
                  <a:pt x="49" y="74"/>
                </a:cubicBezTo>
                <a:cubicBezTo>
                  <a:pt x="50" y="74"/>
                  <a:pt x="51" y="73"/>
                  <a:pt x="52" y="72"/>
                </a:cubicBezTo>
                <a:close/>
                <a:moveTo>
                  <a:pt x="63" y="71"/>
                </a:moveTo>
                <a:cubicBezTo>
                  <a:pt x="65" y="70"/>
                  <a:pt x="65" y="70"/>
                  <a:pt x="65" y="70"/>
                </a:cubicBezTo>
                <a:cubicBezTo>
                  <a:pt x="66" y="68"/>
                  <a:pt x="66" y="66"/>
                  <a:pt x="64" y="64"/>
                </a:cubicBezTo>
                <a:cubicBezTo>
                  <a:pt x="63" y="63"/>
                  <a:pt x="62" y="63"/>
                  <a:pt x="61" y="63"/>
                </a:cubicBezTo>
                <a:cubicBezTo>
                  <a:pt x="60" y="63"/>
                  <a:pt x="59" y="64"/>
                  <a:pt x="59" y="65"/>
                </a:cubicBezTo>
                <a:cubicBezTo>
                  <a:pt x="54" y="70"/>
                  <a:pt x="54" y="70"/>
                  <a:pt x="54" y="70"/>
                </a:cubicBezTo>
                <a:cubicBezTo>
                  <a:pt x="52" y="72"/>
                  <a:pt x="52" y="74"/>
                  <a:pt x="54" y="76"/>
                </a:cubicBezTo>
                <a:cubicBezTo>
                  <a:pt x="55" y="77"/>
                  <a:pt x="56" y="77"/>
                  <a:pt x="57" y="77"/>
                </a:cubicBezTo>
                <a:cubicBezTo>
                  <a:pt x="58" y="77"/>
                  <a:pt x="59" y="76"/>
                  <a:pt x="60" y="76"/>
                </a:cubicBezTo>
                <a:lnTo>
                  <a:pt x="63" y="71"/>
                </a:lnTo>
                <a:close/>
                <a:moveTo>
                  <a:pt x="118" y="0"/>
                </a:moveTo>
                <a:cubicBezTo>
                  <a:pt x="109" y="5"/>
                  <a:pt x="97" y="12"/>
                  <a:pt x="94" y="13"/>
                </a:cubicBezTo>
                <a:cubicBezTo>
                  <a:pt x="96" y="16"/>
                  <a:pt x="104" y="29"/>
                  <a:pt x="114" y="46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37" y="37"/>
                  <a:pt x="137" y="37"/>
                  <a:pt x="137" y="37"/>
                </a:cubicBezTo>
                <a:moveTo>
                  <a:pt x="97" y="18"/>
                </a:moveTo>
                <a:cubicBezTo>
                  <a:pt x="86" y="13"/>
                  <a:pt x="81" y="20"/>
                  <a:pt x="74" y="20"/>
                </a:cubicBezTo>
                <a:cubicBezTo>
                  <a:pt x="71" y="20"/>
                  <a:pt x="69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7" y="20"/>
                  <a:pt x="66" y="20"/>
                  <a:pt x="66" y="21"/>
                </a:cubicBezTo>
                <a:cubicBezTo>
                  <a:pt x="47" y="30"/>
                  <a:pt x="47" y="30"/>
                  <a:pt x="47" y="30"/>
                </a:cubicBezTo>
                <a:cubicBezTo>
                  <a:pt x="39" y="34"/>
                  <a:pt x="47" y="41"/>
                  <a:pt x="50" y="40"/>
                </a:cubicBezTo>
                <a:cubicBezTo>
                  <a:pt x="53" y="40"/>
                  <a:pt x="60" y="37"/>
                  <a:pt x="65" y="35"/>
                </a:cubicBezTo>
                <a:cubicBezTo>
                  <a:pt x="68" y="33"/>
                  <a:pt x="72" y="34"/>
                  <a:pt x="74" y="36"/>
                </a:cubicBezTo>
                <a:cubicBezTo>
                  <a:pt x="82" y="42"/>
                  <a:pt x="100" y="54"/>
                  <a:pt x="101" y="56"/>
                </a:cubicBezTo>
                <a:moveTo>
                  <a:pt x="113" y="44"/>
                </a:moveTo>
                <a:cubicBezTo>
                  <a:pt x="112" y="45"/>
                  <a:pt x="108" y="47"/>
                  <a:pt x="107" y="48"/>
                </a:cubicBezTo>
                <a:cubicBezTo>
                  <a:pt x="106" y="49"/>
                  <a:pt x="106" y="50"/>
                  <a:pt x="105" y="51"/>
                </a:cubicBezTo>
                <a:cubicBezTo>
                  <a:pt x="104" y="53"/>
                  <a:pt x="102" y="55"/>
                  <a:pt x="101" y="56"/>
                </a:cubicBezTo>
                <a:moveTo>
                  <a:pt x="35" y="55"/>
                </a:moveTo>
                <a:cubicBezTo>
                  <a:pt x="35" y="55"/>
                  <a:pt x="35" y="55"/>
                  <a:pt x="35" y="55"/>
                </a:cubicBezTo>
                <a:moveTo>
                  <a:pt x="0" y="35"/>
                </a:moveTo>
                <a:cubicBezTo>
                  <a:pt x="20" y="51"/>
                  <a:pt x="20" y="51"/>
                  <a:pt x="20" y="51"/>
                </a:cubicBezTo>
                <a:cubicBezTo>
                  <a:pt x="48" y="16"/>
                  <a:pt x="48" y="16"/>
                  <a:pt x="48" y="16"/>
                </a:cubicBezTo>
                <a:cubicBezTo>
                  <a:pt x="29" y="0"/>
                  <a:pt x="29" y="0"/>
                  <a:pt x="29" y="0"/>
                </a:cubicBezTo>
                <a:moveTo>
                  <a:pt x="22" y="48"/>
                </a:moveTo>
                <a:cubicBezTo>
                  <a:pt x="28" y="53"/>
                  <a:pt x="33" y="56"/>
                  <a:pt x="33" y="56"/>
                </a:cubicBezTo>
                <a:moveTo>
                  <a:pt x="59" y="24"/>
                </a:moveTo>
                <a:cubicBezTo>
                  <a:pt x="57" y="23"/>
                  <a:pt x="51" y="20"/>
                  <a:pt x="46" y="19"/>
                </a:cubicBezTo>
              </a:path>
            </a:pathLst>
          </a:custGeom>
          <a:noFill/>
          <a:ln w="11113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6072D6D-8360-441E-89F4-22C4D7D06258}"/>
              </a:ext>
            </a:extLst>
          </p:cNvPr>
          <p:cNvSpPr>
            <a:spLocks noEditPoints="1"/>
          </p:cNvSpPr>
          <p:nvPr/>
        </p:nvSpPr>
        <p:spPr bwMode="auto">
          <a:xfrm>
            <a:off x="3229256" y="3341718"/>
            <a:ext cx="425970" cy="342997"/>
          </a:xfrm>
          <a:custGeom>
            <a:avLst/>
            <a:gdLst>
              <a:gd name="T0" fmla="*/ 105 w 105"/>
              <a:gd name="T1" fmla="*/ 84 h 84"/>
              <a:gd name="T2" fmla="*/ 0 w 105"/>
              <a:gd name="T3" fmla="*/ 84 h 84"/>
              <a:gd name="T4" fmla="*/ 25 w 105"/>
              <a:gd name="T5" fmla="*/ 61 h 84"/>
              <a:gd name="T6" fmla="*/ 11 w 105"/>
              <a:gd name="T7" fmla="*/ 61 h 84"/>
              <a:gd name="T8" fmla="*/ 11 w 105"/>
              <a:gd name="T9" fmla="*/ 84 h 84"/>
              <a:gd name="T10" fmla="*/ 25 w 105"/>
              <a:gd name="T11" fmla="*/ 84 h 84"/>
              <a:gd name="T12" fmla="*/ 25 w 105"/>
              <a:gd name="T13" fmla="*/ 61 h 84"/>
              <a:gd name="T14" fmla="*/ 48 w 105"/>
              <a:gd name="T15" fmla="*/ 39 h 84"/>
              <a:gd name="T16" fmla="*/ 33 w 105"/>
              <a:gd name="T17" fmla="*/ 39 h 84"/>
              <a:gd name="T18" fmla="*/ 33 w 105"/>
              <a:gd name="T19" fmla="*/ 84 h 84"/>
              <a:gd name="T20" fmla="*/ 48 w 105"/>
              <a:gd name="T21" fmla="*/ 84 h 84"/>
              <a:gd name="T22" fmla="*/ 48 w 105"/>
              <a:gd name="T23" fmla="*/ 39 h 84"/>
              <a:gd name="T24" fmla="*/ 70 w 105"/>
              <a:gd name="T25" fmla="*/ 49 h 84"/>
              <a:gd name="T26" fmla="*/ 56 w 105"/>
              <a:gd name="T27" fmla="*/ 49 h 84"/>
              <a:gd name="T28" fmla="*/ 56 w 105"/>
              <a:gd name="T29" fmla="*/ 84 h 84"/>
              <a:gd name="T30" fmla="*/ 70 w 105"/>
              <a:gd name="T31" fmla="*/ 84 h 84"/>
              <a:gd name="T32" fmla="*/ 70 w 105"/>
              <a:gd name="T33" fmla="*/ 49 h 84"/>
              <a:gd name="T34" fmla="*/ 93 w 105"/>
              <a:gd name="T35" fmla="*/ 26 h 84"/>
              <a:gd name="T36" fmla="*/ 79 w 105"/>
              <a:gd name="T37" fmla="*/ 26 h 84"/>
              <a:gd name="T38" fmla="*/ 79 w 105"/>
              <a:gd name="T39" fmla="*/ 84 h 84"/>
              <a:gd name="T40" fmla="*/ 93 w 105"/>
              <a:gd name="T41" fmla="*/ 84 h 84"/>
              <a:gd name="T42" fmla="*/ 93 w 105"/>
              <a:gd name="T43" fmla="*/ 26 h 84"/>
              <a:gd name="T44" fmla="*/ 18 w 105"/>
              <a:gd name="T45" fmla="*/ 37 h 84"/>
              <a:gd name="T46" fmla="*/ 14 w 105"/>
              <a:gd name="T47" fmla="*/ 41 h 84"/>
              <a:gd name="T48" fmla="*/ 18 w 105"/>
              <a:gd name="T49" fmla="*/ 45 h 84"/>
              <a:gd name="T50" fmla="*/ 22 w 105"/>
              <a:gd name="T51" fmla="*/ 41 h 84"/>
              <a:gd name="T52" fmla="*/ 18 w 105"/>
              <a:gd name="T53" fmla="*/ 37 h 84"/>
              <a:gd name="T54" fmla="*/ 41 w 105"/>
              <a:gd name="T55" fmla="*/ 15 h 84"/>
              <a:gd name="T56" fmla="*/ 37 w 105"/>
              <a:gd name="T57" fmla="*/ 19 h 84"/>
              <a:gd name="T58" fmla="*/ 41 w 105"/>
              <a:gd name="T59" fmla="*/ 23 h 84"/>
              <a:gd name="T60" fmla="*/ 45 w 105"/>
              <a:gd name="T61" fmla="*/ 19 h 84"/>
              <a:gd name="T62" fmla="*/ 41 w 105"/>
              <a:gd name="T63" fmla="*/ 15 h 84"/>
              <a:gd name="T64" fmla="*/ 63 w 105"/>
              <a:gd name="T65" fmla="*/ 26 h 84"/>
              <a:gd name="T66" fmla="*/ 59 w 105"/>
              <a:gd name="T67" fmla="*/ 30 h 84"/>
              <a:gd name="T68" fmla="*/ 63 w 105"/>
              <a:gd name="T69" fmla="*/ 34 h 84"/>
              <a:gd name="T70" fmla="*/ 67 w 105"/>
              <a:gd name="T71" fmla="*/ 30 h 84"/>
              <a:gd name="T72" fmla="*/ 63 w 105"/>
              <a:gd name="T73" fmla="*/ 26 h 84"/>
              <a:gd name="T74" fmla="*/ 86 w 105"/>
              <a:gd name="T75" fmla="*/ 0 h 84"/>
              <a:gd name="T76" fmla="*/ 82 w 105"/>
              <a:gd name="T77" fmla="*/ 4 h 84"/>
              <a:gd name="T78" fmla="*/ 86 w 105"/>
              <a:gd name="T79" fmla="*/ 8 h 84"/>
              <a:gd name="T80" fmla="*/ 90 w 105"/>
              <a:gd name="T81" fmla="*/ 4 h 84"/>
              <a:gd name="T82" fmla="*/ 86 w 105"/>
              <a:gd name="T83" fmla="*/ 0 h 84"/>
              <a:gd name="T84" fmla="*/ 66 w 105"/>
              <a:gd name="T85" fmla="*/ 27 h 84"/>
              <a:gd name="T86" fmla="*/ 83 w 105"/>
              <a:gd name="T87" fmla="*/ 7 h 84"/>
              <a:gd name="T88" fmla="*/ 44 w 105"/>
              <a:gd name="T89" fmla="*/ 21 h 84"/>
              <a:gd name="T90" fmla="*/ 60 w 105"/>
              <a:gd name="T91" fmla="*/ 28 h 84"/>
              <a:gd name="T92" fmla="*/ 38 w 105"/>
              <a:gd name="T93" fmla="*/ 22 h 84"/>
              <a:gd name="T94" fmla="*/ 21 w 105"/>
              <a:gd name="T95" fmla="*/ 3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5" h="84">
                <a:moveTo>
                  <a:pt x="105" y="84"/>
                </a:moveTo>
                <a:cubicBezTo>
                  <a:pt x="0" y="84"/>
                  <a:pt x="0" y="84"/>
                  <a:pt x="0" y="84"/>
                </a:cubicBezTo>
                <a:moveTo>
                  <a:pt x="25" y="61"/>
                </a:moveTo>
                <a:cubicBezTo>
                  <a:pt x="11" y="61"/>
                  <a:pt x="11" y="61"/>
                  <a:pt x="11" y="61"/>
                </a:cubicBezTo>
                <a:cubicBezTo>
                  <a:pt x="11" y="84"/>
                  <a:pt x="11" y="84"/>
                  <a:pt x="11" y="84"/>
                </a:cubicBezTo>
                <a:cubicBezTo>
                  <a:pt x="25" y="84"/>
                  <a:pt x="25" y="84"/>
                  <a:pt x="25" y="84"/>
                </a:cubicBezTo>
                <a:lnTo>
                  <a:pt x="25" y="61"/>
                </a:lnTo>
                <a:close/>
                <a:moveTo>
                  <a:pt x="48" y="39"/>
                </a:moveTo>
                <a:cubicBezTo>
                  <a:pt x="33" y="39"/>
                  <a:pt x="33" y="39"/>
                  <a:pt x="33" y="39"/>
                </a:cubicBezTo>
                <a:cubicBezTo>
                  <a:pt x="33" y="84"/>
                  <a:pt x="33" y="84"/>
                  <a:pt x="33" y="84"/>
                </a:cubicBezTo>
                <a:cubicBezTo>
                  <a:pt x="48" y="84"/>
                  <a:pt x="48" y="84"/>
                  <a:pt x="48" y="84"/>
                </a:cubicBezTo>
                <a:lnTo>
                  <a:pt x="48" y="39"/>
                </a:lnTo>
                <a:close/>
                <a:moveTo>
                  <a:pt x="70" y="49"/>
                </a:moveTo>
                <a:cubicBezTo>
                  <a:pt x="56" y="49"/>
                  <a:pt x="56" y="49"/>
                  <a:pt x="56" y="49"/>
                </a:cubicBezTo>
                <a:cubicBezTo>
                  <a:pt x="56" y="84"/>
                  <a:pt x="56" y="84"/>
                  <a:pt x="56" y="84"/>
                </a:cubicBezTo>
                <a:cubicBezTo>
                  <a:pt x="70" y="84"/>
                  <a:pt x="70" y="84"/>
                  <a:pt x="70" y="84"/>
                </a:cubicBezTo>
                <a:lnTo>
                  <a:pt x="70" y="49"/>
                </a:lnTo>
                <a:close/>
                <a:moveTo>
                  <a:pt x="93" y="26"/>
                </a:moveTo>
                <a:cubicBezTo>
                  <a:pt x="79" y="26"/>
                  <a:pt x="79" y="26"/>
                  <a:pt x="79" y="26"/>
                </a:cubicBezTo>
                <a:cubicBezTo>
                  <a:pt x="79" y="84"/>
                  <a:pt x="79" y="84"/>
                  <a:pt x="79" y="84"/>
                </a:cubicBezTo>
                <a:cubicBezTo>
                  <a:pt x="93" y="84"/>
                  <a:pt x="93" y="84"/>
                  <a:pt x="93" y="84"/>
                </a:cubicBezTo>
                <a:lnTo>
                  <a:pt x="93" y="26"/>
                </a:lnTo>
                <a:close/>
                <a:moveTo>
                  <a:pt x="18" y="37"/>
                </a:moveTo>
                <a:cubicBezTo>
                  <a:pt x="16" y="37"/>
                  <a:pt x="14" y="38"/>
                  <a:pt x="14" y="41"/>
                </a:cubicBezTo>
                <a:cubicBezTo>
                  <a:pt x="14" y="43"/>
                  <a:pt x="16" y="45"/>
                  <a:pt x="18" y="45"/>
                </a:cubicBezTo>
                <a:cubicBezTo>
                  <a:pt x="20" y="45"/>
                  <a:pt x="22" y="43"/>
                  <a:pt x="22" y="41"/>
                </a:cubicBezTo>
                <a:cubicBezTo>
                  <a:pt x="22" y="38"/>
                  <a:pt x="20" y="37"/>
                  <a:pt x="18" y="37"/>
                </a:cubicBezTo>
                <a:close/>
                <a:moveTo>
                  <a:pt x="41" y="15"/>
                </a:moveTo>
                <a:cubicBezTo>
                  <a:pt x="38" y="15"/>
                  <a:pt x="37" y="17"/>
                  <a:pt x="37" y="19"/>
                </a:cubicBezTo>
                <a:cubicBezTo>
                  <a:pt x="37" y="21"/>
                  <a:pt x="38" y="23"/>
                  <a:pt x="41" y="23"/>
                </a:cubicBezTo>
                <a:cubicBezTo>
                  <a:pt x="43" y="23"/>
                  <a:pt x="45" y="21"/>
                  <a:pt x="45" y="19"/>
                </a:cubicBezTo>
                <a:cubicBezTo>
                  <a:pt x="45" y="17"/>
                  <a:pt x="43" y="15"/>
                  <a:pt x="41" y="15"/>
                </a:cubicBezTo>
                <a:close/>
                <a:moveTo>
                  <a:pt x="63" y="26"/>
                </a:moveTo>
                <a:cubicBezTo>
                  <a:pt x="61" y="26"/>
                  <a:pt x="59" y="28"/>
                  <a:pt x="59" y="30"/>
                </a:cubicBezTo>
                <a:cubicBezTo>
                  <a:pt x="59" y="32"/>
                  <a:pt x="61" y="34"/>
                  <a:pt x="63" y="34"/>
                </a:cubicBezTo>
                <a:cubicBezTo>
                  <a:pt x="66" y="34"/>
                  <a:pt x="67" y="32"/>
                  <a:pt x="67" y="30"/>
                </a:cubicBezTo>
                <a:cubicBezTo>
                  <a:pt x="67" y="28"/>
                  <a:pt x="66" y="26"/>
                  <a:pt x="63" y="26"/>
                </a:cubicBezTo>
                <a:close/>
                <a:moveTo>
                  <a:pt x="86" y="0"/>
                </a:moveTo>
                <a:cubicBezTo>
                  <a:pt x="84" y="0"/>
                  <a:pt x="82" y="2"/>
                  <a:pt x="82" y="4"/>
                </a:cubicBezTo>
                <a:cubicBezTo>
                  <a:pt x="82" y="6"/>
                  <a:pt x="84" y="8"/>
                  <a:pt x="86" y="8"/>
                </a:cubicBezTo>
                <a:cubicBezTo>
                  <a:pt x="88" y="8"/>
                  <a:pt x="90" y="6"/>
                  <a:pt x="90" y="4"/>
                </a:cubicBezTo>
                <a:cubicBezTo>
                  <a:pt x="90" y="2"/>
                  <a:pt x="88" y="0"/>
                  <a:pt x="86" y="0"/>
                </a:cubicBezTo>
                <a:close/>
                <a:moveTo>
                  <a:pt x="66" y="27"/>
                </a:moveTo>
                <a:cubicBezTo>
                  <a:pt x="83" y="7"/>
                  <a:pt x="83" y="7"/>
                  <a:pt x="83" y="7"/>
                </a:cubicBezTo>
                <a:moveTo>
                  <a:pt x="44" y="21"/>
                </a:moveTo>
                <a:cubicBezTo>
                  <a:pt x="60" y="28"/>
                  <a:pt x="60" y="28"/>
                  <a:pt x="60" y="28"/>
                </a:cubicBezTo>
                <a:moveTo>
                  <a:pt x="38" y="22"/>
                </a:moveTo>
                <a:cubicBezTo>
                  <a:pt x="21" y="38"/>
                  <a:pt x="21" y="38"/>
                  <a:pt x="21" y="38"/>
                </a:cubicBezTo>
              </a:path>
            </a:pathLst>
          </a:custGeom>
          <a:noFill/>
          <a:ln w="11113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A10EEB23-B4BF-4016-897E-84728BE30930}"/>
              </a:ext>
            </a:extLst>
          </p:cNvPr>
          <p:cNvSpPr>
            <a:spLocks noEditPoints="1"/>
          </p:cNvSpPr>
          <p:nvPr/>
        </p:nvSpPr>
        <p:spPr bwMode="auto">
          <a:xfrm>
            <a:off x="8563179" y="4976740"/>
            <a:ext cx="328606" cy="388497"/>
          </a:xfrm>
          <a:custGeom>
            <a:avLst/>
            <a:gdLst>
              <a:gd name="T0" fmla="*/ 189 w 189"/>
              <a:gd name="T1" fmla="*/ 91 h 222"/>
              <a:gd name="T2" fmla="*/ 189 w 189"/>
              <a:gd name="T3" fmla="*/ 222 h 222"/>
              <a:gd name="T4" fmla="*/ 0 w 189"/>
              <a:gd name="T5" fmla="*/ 222 h 222"/>
              <a:gd name="T6" fmla="*/ 0 w 189"/>
              <a:gd name="T7" fmla="*/ 91 h 222"/>
              <a:gd name="T8" fmla="*/ 189 w 189"/>
              <a:gd name="T9" fmla="*/ 222 h 222"/>
              <a:gd name="T10" fmla="*/ 93 w 189"/>
              <a:gd name="T11" fmla="*/ 156 h 222"/>
              <a:gd name="T12" fmla="*/ 0 w 189"/>
              <a:gd name="T13" fmla="*/ 222 h 222"/>
              <a:gd name="T14" fmla="*/ 189 w 189"/>
              <a:gd name="T15" fmla="*/ 91 h 222"/>
              <a:gd name="T16" fmla="*/ 123 w 189"/>
              <a:gd name="T17" fmla="*/ 156 h 222"/>
              <a:gd name="T18" fmla="*/ 0 w 189"/>
              <a:gd name="T19" fmla="*/ 91 h 222"/>
              <a:gd name="T20" fmla="*/ 63 w 189"/>
              <a:gd name="T21" fmla="*/ 156 h 222"/>
              <a:gd name="T22" fmla="*/ 165 w 189"/>
              <a:gd name="T23" fmla="*/ 86 h 222"/>
              <a:gd name="T24" fmla="*/ 165 w 189"/>
              <a:gd name="T25" fmla="*/ 42 h 222"/>
              <a:gd name="T26" fmla="*/ 123 w 189"/>
              <a:gd name="T27" fmla="*/ 0 h 222"/>
              <a:gd name="T28" fmla="*/ 23 w 189"/>
              <a:gd name="T29" fmla="*/ 0 h 222"/>
              <a:gd name="T30" fmla="*/ 23 w 189"/>
              <a:gd name="T31" fmla="*/ 86 h 222"/>
              <a:gd name="T32" fmla="*/ 165 w 189"/>
              <a:gd name="T33" fmla="*/ 42 h 222"/>
              <a:gd name="T34" fmla="*/ 123 w 189"/>
              <a:gd name="T35" fmla="*/ 0 h 222"/>
              <a:gd name="T36" fmla="*/ 123 w 189"/>
              <a:gd name="T37" fmla="*/ 42 h 222"/>
              <a:gd name="T38" fmla="*/ 165 w 189"/>
              <a:gd name="T39" fmla="*/ 42 h 222"/>
              <a:gd name="T40" fmla="*/ 63 w 189"/>
              <a:gd name="T41" fmla="*/ 65 h 222"/>
              <a:gd name="T42" fmla="*/ 42 w 189"/>
              <a:gd name="T43" fmla="*/ 65 h 222"/>
              <a:gd name="T44" fmla="*/ 140 w 189"/>
              <a:gd name="T45" fmla="*/ 65 h 222"/>
              <a:gd name="T46" fmla="*/ 81 w 189"/>
              <a:gd name="T47" fmla="*/ 65 h 222"/>
              <a:gd name="T48" fmla="*/ 42 w 189"/>
              <a:gd name="T49" fmla="*/ 86 h 222"/>
              <a:gd name="T50" fmla="*/ 95 w 189"/>
              <a:gd name="T51" fmla="*/ 86 h 222"/>
              <a:gd name="T52" fmla="*/ 140 w 189"/>
              <a:gd name="T53" fmla="*/ 86 h 222"/>
              <a:gd name="T54" fmla="*/ 119 w 189"/>
              <a:gd name="T55" fmla="*/ 8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9" h="222">
                <a:moveTo>
                  <a:pt x="189" y="91"/>
                </a:moveTo>
                <a:lnTo>
                  <a:pt x="189" y="222"/>
                </a:lnTo>
                <a:lnTo>
                  <a:pt x="0" y="222"/>
                </a:lnTo>
                <a:lnTo>
                  <a:pt x="0" y="91"/>
                </a:lnTo>
                <a:moveTo>
                  <a:pt x="189" y="222"/>
                </a:moveTo>
                <a:lnTo>
                  <a:pt x="93" y="156"/>
                </a:lnTo>
                <a:lnTo>
                  <a:pt x="0" y="222"/>
                </a:lnTo>
                <a:moveTo>
                  <a:pt x="189" y="91"/>
                </a:moveTo>
                <a:lnTo>
                  <a:pt x="123" y="156"/>
                </a:lnTo>
                <a:moveTo>
                  <a:pt x="0" y="91"/>
                </a:moveTo>
                <a:lnTo>
                  <a:pt x="63" y="156"/>
                </a:lnTo>
                <a:moveTo>
                  <a:pt x="165" y="86"/>
                </a:moveTo>
                <a:lnTo>
                  <a:pt x="165" y="42"/>
                </a:lnTo>
                <a:moveTo>
                  <a:pt x="123" y="0"/>
                </a:moveTo>
                <a:lnTo>
                  <a:pt x="23" y="0"/>
                </a:lnTo>
                <a:lnTo>
                  <a:pt x="23" y="86"/>
                </a:lnTo>
                <a:moveTo>
                  <a:pt x="165" y="42"/>
                </a:moveTo>
                <a:lnTo>
                  <a:pt x="123" y="0"/>
                </a:lnTo>
                <a:lnTo>
                  <a:pt x="123" y="42"/>
                </a:lnTo>
                <a:lnTo>
                  <a:pt x="165" y="42"/>
                </a:lnTo>
                <a:moveTo>
                  <a:pt x="63" y="65"/>
                </a:moveTo>
                <a:lnTo>
                  <a:pt x="42" y="65"/>
                </a:lnTo>
                <a:moveTo>
                  <a:pt x="140" y="65"/>
                </a:moveTo>
                <a:lnTo>
                  <a:pt x="81" y="65"/>
                </a:lnTo>
                <a:moveTo>
                  <a:pt x="42" y="86"/>
                </a:moveTo>
                <a:lnTo>
                  <a:pt x="95" y="86"/>
                </a:lnTo>
                <a:moveTo>
                  <a:pt x="140" y="86"/>
                </a:moveTo>
                <a:lnTo>
                  <a:pt x="119" y="86"/>
                </a:lnTo>
              </a:path>
            </a:pathLst>
          </a:custGeom>
          <a:noFill/>
          <a:ln w="11113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2B1D35C-565F-4DDC-890F-AEF7235FE12A}"/>
              </a:ext>
            </a:extLst>
          </p:cNvPr>
          <p:cNvSpPr>
            <a:spLocks noEditPoints="1"/>
          </p:cNvSpPr>
          <p:nvPr/>
        </p:nvSpPr>
        <p:spPr bwMode="auto">
          <a:xfrm>
            <a:off x="3253426" y="4992490"/>
            <a:ext cx="365117" cy="372747"/>
          </a:xfrm>
          <a:custGeom>
            <a:avLst/>
            <a:gdLst>
              <a:gd name="T0" fmla="*/ 77 w 90"/>
              <a:gd name="T1" fmla="*/ 25 h 91"/>
              <a:gd name="T2" fmla="*/ 84 w 90"/>
              <a:gd name="T3" fmla="*/ 48 h 91"/>
              <a:gd name="T4" fmla="*/ 42 w 90"/>
              <a:gd name="T5" fmla="*/ 91 h 91"/>
              <a:gd name="T6" fmla="*/ 0 w 90"/>
              <a:gd name="T7" fmla="*/ 48 h 91"/>
              <a:gd name="T8" fmla="*/ 42 w 90"/>
              <a:gd name="T9" fmla="*/ 6 h 91"/>
              <a:gd name="T10" fmla="*/ 65 w 90"/>
              <a:gd name="T11" fmla="*/ 13 h 91"/>
              <a:gd name="T12" fmla="*/ 58 w 90"/>
              <a:gd name="T13" fmla="*/ 21 h 91"/>
              <a:gd name="T14" fmla="*/ 42 w 90"/>
              <a:gd name="T15" fmla="*/ 16 h 91"/>
              <a:gd name="T16" fmla="*/ 10 w 90"/>
              <a:gd name="T17" fmla="*/ 48 h 91"/>
              <a:gd name="T18" fmla="*/ 42 w 90"/>
              <a:gd name="T19" fmla="*/ 80 h 91"/>
              <a:gd name="T20" fmla="*/ 74 w 90"/>
              <a:gd name="T21" fmla="*/ 48 h 91"/>
              <a:gd name="T22" fmla="*/ 70 w 90"/>
              <a:gd name="T23" fmla="*/ 32 h 91"/>
              <a:gd name="T24" fmla="*/ 50 w 90"/>
              <a:gd name="T25" fmla="*/ 29 h 91"/>
              <a:gd name="T26" fmla="*/ 42 w 90"/>
              <a:gd name="T27" fmla="*/ 27 h 91"/>
              <a:gd name="T28" fmla="*/ 21 w 90"/>
              <a:gd name="T29" fmla="*/ 48 h 91"/>
              <a:gd name="T30" fmla="*/ 42 w 90"/>
              <a:gd name="T31" fmla="*/ 69 h 91"/>
              <a:gd name="T32" fmla="*/ 63 w 90"/>
              <a:gd name="T33" fmla="*/ 48 h 91"/>
              <a:gd name="T34" fmla="*/ 61 w 90"/>
              <a:gd name="T35" fmla="*/ 39 h 91"/>
              <a:gd name="T36" fmla="*/ 42 w 90"/>
              <a:gd name="T37" fmla="*/ 48 h 91"/>
              <a:gd name="T38" fmla="*/ 88 w 90"/>
              <a:gd name="T39" fmla="*/ 2 h 91"/>
              <a:gd name="T40" fmla="*/ 77 w 90"/>
              <a:gd name="T41" fmla="*/ 0 h 91"/>
              <a:gd name="T42" fmla="*/ 77 w 90"/>
              <a:gd name="T43" fmla="*/ 13 h 91"/>
              <a:gd name="T44" fmla="*/ 90 w 90"/>
              <a:gd name="T45" fmla="*/ 13 h 91"/>
              <a:gd name="T46" fmla="*/ 7 w 90"/>
              <a:gd name="T47" fmla="*/ 91 h 91"/>
              <a:gd name="T48" fmla="*/ 16 w 90"/>
              <a:gd name="T49" fmla="*/ 81 h 91"/>
              <a:gd name="T50" fmla="*/ 69 w 90"/>
              <a:gd name="T51" fmla="*/ 81 h 91"/>
              <a:gd name="T52" fmla="*/ 77 w 90"/>
              <a:gd name="T5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" h="91">
                <a:moveTo>
                  <a:pt x="77" y="25"/>
                </a:moveTo>
                <a:cubicBezTo>
                  <a:pt x="82" y="31"/>
                  <a:pt x="84" y="39"/>
                  <a:pt x="84" y="48"/>
                </a:cubicBezTo>
                <a:cubicBezTo>
                  <a:pt x="84" y="72"/>
                  <a:pt x="66" y="91"/>
                  <a:pt x="42" y="91"/>
                </a:cubicBezTo>
                <a:cubicBezTo>
                  <a:pt x="19" y="91"/>
                  <a:pt x="0" y="72"/>
                  <a:pt x="0" y="48"/>
                </a:cubicBezTo>
                <a:cubicBezTo>
                  <a:pt x="0" y="25"/>
                  <a:pt x="19" y="6"/>
                  <a:pt x="42" y="6"/>
                </a:cubicBezTo>
                <a:cubicBezTo>
                  <a:pt x="51" y="6"/>
                  <a:pt x="59" y="8"/>
                  <a:pt x="65" y="13"/>
                </a:cubicBezTo>
                <a:moveTo>
                  <a:pt x="58" y="21"/>
                </a:moveTo>
                <a:cubicBezTo>
                  <a:pt x="54" y="18"/>
                  <a:pt x="48" y="16"/>
                  <a:pt x="42" y="16"/>
                </a:cubicBezTo>
                <a:cubicBezTo>
                  <a:pt x="25" y="16"/>
                  <a:pt x="10" y="30"/>
                  <a:pt x="10" y="48"/>
                </a:cubicBezTo>
                <a:cubicBezTo>
                  <a:pt x="10" y="66"/>
                  <a:pt x="25" y="80"/>
                  <a:pt x="42" y="80"/>
                </a:cubicBezTo>
                <a:cubicBezTo>
                  <a:pt x="60" y="80"/>
                  <a:pt x="74" y="66"/>
                  <a:pt x="74" y="48"/>
                </a:cubicBezTo>
                <a:cubicBezTo>
                  <a:pt x="74" y="42"/>
                  <a:pt x="72" y="37"/>
                  <a:pt x="70" y="32"/>
                </a:cubicBezTo>
                <a:moveTo>
                  <a:pt x="50" y="29"/>
                </a:moveTo>
                <a:cubicBezTo>
                  <a:pt x="48" y="28"/>
                  <a:pt x="45" y="27"/>
                  <a:pt x="42" y="27"/>
                </a:cubicBezTo>
                <a:cubicBezTo>
                  <a:pt x="31" y="27"/>
                  <a:pt x="21" y="37"/>
                  <a:pt x="21" y="48"/>
                </a:cubicBezTo>
                <a:cubicBezTo>
                  <a:pt x="21" y="60"/>
                  <a:pt x="31" y="69"/>
                  <a:pt x="42" y="69"/>
                </a:cubicBezTo>
                <a:cubicBezTo>
                  <a:pt x="54" y="69"/>
                  <a:pt x="63" y="60"/>
                  <a:pt x="63" y="48"/>
                </a:cubicBezTo>
                <a:cubicBezTo>
                  <a:pt x="63" y="45"/>
                  <a:pt x="62" y="42"/>
                  <a:pt x="61" y="39"/>
                </a:cubicBezTo>
                <a:moveTo>
                  <a:pt x="42" y="48"/>
                </a:moveTo>
                <a:cubicBezTo>
                  <a:pt x="88" y="2"/>
                  <a:pt x="88" y="2"/>
                  <a:pt x="88" y="2"/>
                </a:cubicBezTo>
                <a:moveTo>
                  <a:pt x="77" y="0"/>
                </a:moveTo>
                <a:cubicBezTo>
                  <a:pt x="77" y="13"/>
                  <a:pt x="77" y="13"/>
                  <a:pt x="77" y="13"/>
                </a:cubicBezTo>
                <a:cubicBezTo>
                  <a:pt x="90" y="13"/>
                  <a:pt x="90" y="13"/>
                  <a:pt x="90" y="13"/>
                </a:cubicBezTo>
                <a:moveTo>
                  <a:pt x="7" y="91"/>
                </a:moveTo>
                <a:cubicBezTo>
                  <a:pt x="16" y="81"/>
                  <a:pt x="16" y="81"/>
                  <a:pt x="16" y="81"/>
                </a:cubicBezTo>
                <a:moveTo>
                  <a:pt x="69" y="8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noFill/>
          <a:ln w="11113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B51AF4E-ED1D-4322-B7D9-785C4CCBEDF5}"/>
              </a:ext>
            </a:extLst>
          </p:cNvPr>
          <p:cNvGrpSpPr/>
          <p:nvPr/>
        </p:nvGrpSpPr>
        <p:grpSpPr>
          <a:xfrm>
            <a:off x="4950903" y="2369890"/>
            <a:ext cx="2288008" cy="2306480"/>
            <a:chOff x="6345238" y="4948238"/>
            <a:chExt cx="1027113" cy="1028700"/>
          </a:xfrm>
          <a:effectLst>
            <a:outerShdw blurRad="279400" dist="393700" dir="2700000" sx="99000" sy="99000" algn="tl" rotWithShape="0">
              <a:prstClr val="black">
                <a:alpha val="35000"/>
              </a:prstClr>
            </a:outerShdw>
          </a:effectLst>
        </p:grpSpPr>
        <p:sp>
          <p:nvSpPr>
            <p:cNvPr id="83" name="Oval 56">
              <a:extLst>
                <a:ext uri="{FF2B5EF4-FFF2-40B4-BE49-F238E27FC236}">
                  <a16:creationId xmlns:a16="http://schemas.microsoft.com/office/drawing/2014/main" id="{1B8C2F2F-E2E6-4A06-9354-81965497C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948238"/>
              <a:ext cx="1027113" cy="10287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84" name="Oval 57">
              <a:extLst>
                <a:ext uri="{FF2B5EF4-FFF2-40B4-BE49-F238E27FC236}">
                  <a16:creationId xmlns:a16="http://schemas.microsoft.com/office/drawing/2014/main" id="{A8287F53-AA63-46EF-BD26-6BEE8616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5" y="4962526"/>
              <a:ext cx="998538" cy="100012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EBEB6A-021B-4578-B2DC-D36FA4683023}"/>
              </a:ext>
            </a:extLst>
          </p:cNvPr>
          <p:cNvGrpSpPr/>
          <p:nvPr/>
        </p:nvGrpSpPr>
        <p:grpSpPr>
          <a:xfrm>
            <a:off x="5412711" y="3208134"/>
            <a:ext cx="1377011" cy="652745"/>
            <a:chOff x="5489576" y="3108326"/>
            <a:chExt cx="1257300" cy="59213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CB3EDE-FEFE-4BE0-91D3-8669CC6AE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8692" y="3108326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UA" altLang="ru-UA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C5BDC0E-41A4-40E6-836E-59A204E5B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576" y="3609976"/>
              <a:ext cx="88900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602090-65D9-473E-9CF8-ACF349F2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3609976"/>
              <a:ext cx="92075" cy="904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15599D-E53A-4785-ABCB-C26F5949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7976" y="3609976"/>
              <a:ext cx="88900" cy="90488"/>
            </a:xfrm>
            <a:prstGeom prst="ellipse">
              <a:avLst/>
            </a:prstGeom>
            <a:solidFill>
              <a:srgbClr val="03A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UA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2E0EDBF-DA6E-4748-8F1B-346C4497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70" y="4840870"/>
            <a:ext cx="1711175" cy="5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Capacity Utilization &lt; 50%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E92BF9-D32A-46FE-92DE-B5B557A1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29" y="3341921"/>
            <a:ext cx="1276344" cy="2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MSME: &gt; 95%</a:t>
            </a:r>
            <a:endParaRPr lang="en-IN" sz="1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B7D56D-C51B-4958-9ACD-AC9A8637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21" y="1689399"/>
            <a:ext cx="1588845" cy="2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300 + Companies</a:t>
            </a:r>
            <a:endParaRPr lang="en-IN" sz="1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C511A4-0929-45C4-9C81-04C145DA2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889" y="4830020"/>
            <a:ext cx="1338010" cy="5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Rural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Agripreneur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B89199-8ED0-4BD4-A9BE-09FAA3BF5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4657" y="3175369"/>
            <a:ext cx="1430242" cy="5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Skill Development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60A88F-5330-4A30-9F27-5D33CDA3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309" y="1533398"/>
            <a:ext cx="1573851" cy="54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Aatamnirbhar Bharat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7BDCA2-5F46-C460-4072-8338593455D8}"/>
              </a:ext>
            </a:extLst>
          </p:cNvPr>
          <p:cNvSpPr txBox="1"/>
          <p:nvPr/>
        </p:nvSpPr>
        <p:spPr>
          <a:xfrm>
            <a:off x="5058930" y="3356236"/>
            <a:ext cx="2139735" cy="50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+mj-lt"/>
              </a:rPr>
              <a:t>Make in India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92DD05-D5C5-DBA3-B258-2DB5351B29E8}"/>
              </a:ext>
            </a:extLst>
          </p:cNvPr>
          <p:cNvSpPr/>
          <p:nvPr/>
        </p:nvSpPr>
        <p:spPr>
          <a:xfrm>
            <a:off x="5351796" y="2607486"/>
            <a:ext cx="1466248" cy="83702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9CE86D-2BD7-EF9D-E160-10FBFD8FAD92}"/>
              </a:ext>
            </a:extLst>
          </p:cNvPr>
          <p:cNvSpPr txBox="1"/>
          <p:nvPr/>
        </p:nvSpPr>
        <p:spPr>
          <a:xfrm>
            <a:off x="758343" y="216854"/>
            <a:ext cx="1067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Micro Irrigation Industry </a:t>
            </a:r>
            <a:endParaRPr lang="en-IN" sz="2400" b="1" dirty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49" grpId="0"/>
      <p:bldP spid="48" grpId="0"/>
      <p:bldP spid="47" grpId="0"/>
      <p:bldP spid="46" grpId="0"/>
      <p:bldP spid="45" grpId="0"/>
      <p:bldP spid="44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DD1D-5330-CF88-CF2E-B62FBD99B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9668"/>
            <a:ext cx="9144000" cy="738664"/>
          </a:xfrm>
        </p:spPr>
        <p:txBody>
          <a:bodyPr/>
          <a:lstStyle/>
          <a:p>
            <a:r>
              <a:rPr lang="en-US" sz="4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Challenges </a:t>
            </a:r>
            <a:r>
              <a:rPr lang="en-US" sz="4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en-US" sz="4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Solutions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929B0-5EEA-1AD3-3B89-6C6BD276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CD-2771-469A-83FF-8C3507780B7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47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7A0E5-F883-8C66-F270-527042C5F2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17648" y="6493540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DCCEE815-062F-F29C-F71C-72DDAB50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144"/>
            <a:ext cx="121920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Area covered under MIS since the inception of PMKSY is 77.8 Lac Ha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42B767-FCC6-C781-AEE4-C75A4FE86374}"/>
              </a:ext>
            </a:extLst>
          </p:cNvPr>
          <p:cNvGrpSpPr/>
          <p:nvPr/>
        </p:nvGrpSpPr>
        <p:grpSpPr>
          <a:xfrm>
            <a:off x="876300" y="1066800"/>
            <a:ext cx="10439400" cy="5174271"/>
            <a:chOff x="876300" y="1319269"/>
            <a:chExt cx="10439400" cy="5174271"/>
          </a:xfrm>
        </p:grpSpPr>
        <p:graphicFrame>
          <p:nvGraphicFramePr>
            <p:cNvPr id="265" name="Chart 264">
              <a:extLst>
                <a:ext uri="{FF2B5EF4-FFF2-40B4-BE49-F238E27FC236}">
                  <a16:creationId xmlns:a16="http://schemas.microsoft.com/office/drawing/2014/main" id="{6F538D3E-AFDF-214B-44E8-34DACCC4AA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2267732"/>
                </p:ext>
              </p:extLst>
            </p:nvPr>
          </p:nvGraphicFramePr>
          <p:xfrm>
            <a:off x="876300" y="1319269"/>
            <a:ext cx="10439400" cy="51742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0981AA51-FB52-635F-4EF8-9A1A311F7263}"/>
                </a:ext>
              </a:extLst>
            </p:cNvPr>
            <p:cNvSpPr txBox="1"/>
            <p:nvPr/>
          </p:nvSpPr>
          <p:spPr>
            <a:xfrm>
              <a:off x="6668637" y="6085271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% Growth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CD93440B-4330-9084-F43A-B6FF90CA4C28}"/>
                </a:ext>
              </a:extLst>
            </p:cNvPr>
            <p:cNvSpPr/>
            <p:nvPr/>
          </p:nvSpPr>
          <p:spPr>
            <a:xfrm>
              <a:off x="6516237" y="6201059"/>
              <a:ext cx="152400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1FC61B6-9B50-FA3E-350F-36BD257B0E05}"/>
                </a:ext>
              </a:extLst>
            </p:cNvPr>
            <p:cNvSpPr txBox="1"/>
            <p:nvPr/>
          </p:nvSpPr>
          <p:spPr>
            <a:xfrm>
              <a:off x="2781299" y="3347635"/>
              <a:ext cx="458337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52%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F58AA4-2371-35E1-55D5-7EA8C19C81CC}"/>
                </a:ext>
              </a:extLst>
            </p:cNvPr>
            <p:cNvSpPr txBox="1"/>
            <p:nvPr/>
          </p:nvSpPr>
          <p:spPr>
            <a:xfrm>
              <a:off x="3773037" y="2543460"/>
              <a:ext cx="533400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25%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706D5469-0A91-A73F-6C07-83416B336B16}"/>
                </a:ext>
              </a:extLst>
            </p:cNvPr>
            <p:cNvSpPr txBox="1"/>
            <p:nvPr/>
          </p:nvSpPr>
          <p:spPr>
            <a:xfrm>
              <a:off x="7125837" y="2571261"/>
              <a:ext cx="5334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-20%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A4A9041F-EEDA-428F-A59B-E0DF2BE43496}"/>
                </a:ext>
              </a:extLst>
            </p:cNvPr>
            <p:cNvSpPr txBox="1"/>
            <p:nvPr/>
          </p:nvSpPr>
          <p:spPr>
            <a:xfrm>
              <a:off x="7964037" y="2526653"/>
              <a:ext cx="533400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8%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B26644B5-1D7E-17B4-9C52-BD71C54FBC51}"/>
                </a:ext>
              </a:extLst>
            </p:cNvPr>
            <p:cNvSpPr txBox="1"/>
            <p:nvPr/>
          </p:nvSpPr>
          <p:spPr>
            <a:xfrm>
              <a:off x="9030837" y="2388154"/>
              <a:ext cx="533400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3%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0301FB91-5EE9-CBAE-C297-31E4FA2C55A7}"/>
                </a:ext>
              </a:extLst>
            </p:cNvPr>
            <p:cNvSpPr txBox="1"/>
            <p:nvPr/>
          </p:nvSpPr>
          <p:spPr>
            <a:xfrm>
              <a:off x="6019800" y="1944222"/>
              <a:ext cx="496437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1%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CE773B18-8233-9FD9-6F9C-BE3DA59FD75B}"/>
                </a:ext>
              </a:extLst>
            </p:cNvPr>
            <p:cNvSpPr txBox="1"/>
            <p:nvPr/>
          </p:nvSpPr>
          <p:spPr>
            <a:xfrm>
              <a:off x="4839837" y="2221221"/>
              <a:ext cx="533400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11%</a:t>
              </a:r>
            </a:p>
          </p:txBody>
        </p: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2B7B4345-3D1F-F4CE-C585-C0F15D98C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8087" y="1588320"/>
              <a:ext cx="3446913" cy="1542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B8D69D21-4E51-B1DB-C319-4C7655E038F0}"/>
                </a:ext>
              </a:extLst>
            </p:cNvPr>
            <p:cNvCxnSpPr>
              <a:cxnSpLocks/>
            </p:cNvCxnSpPr>
            <p:nvPr/>
          </p:nvCxnSpPr>
          <p:spPr>
            <a:xfrm>
              <a:off x="6905909" y="1641021"/>
              <a:ext cx="3142682" cy="622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749FA3B1-59CA-A75B-8E82-5C93B3678BD9}"/>
                </a:ext>
              </a:extLst>
            </p:cNvPr>
            <p:cNvSpPr txBox="1"/>
            <p:nvPr/>
          </p:nvSpPr>
          <p:spPr>
            <a:xfrm>
              <a:off x="3105144" y="1751307"/>
              <a:ext cx="1492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CAGR 20.35%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68937109-3986-51FD-AA2C-C99A552E7E31}"/>
                </a:ext>
              </a:extLst>
            </p:cNvPr>
            <p:cNvSpPr txBox="1"/>
            <p:nvPr/>
          </p:nvSpPr>
          <p:spPr>
            <a:xfrm>
              <a:off x="8096243" y="1595961"/>
              <a:ext cx="1492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CAGR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-2.84%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76300" y="227809"/>
            <a:ext cx="10439400" cy="40943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+mj-lt"/>
              </a:rPr>
              <a:t>Sate wise Coverage of PMKSY (FY 16 to FY 23)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601133" y="2374321"/>
            <a:ext cx="8566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076951" y="2320976"/>
            <a:ext cx="0" cy="79195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4661418" y="2374321"/>
            <a:ext cx="877437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57029" y="5402053"/>
            <a:ext cx="317424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Karnataka, Maharashtra, Tamil Nadu, Gujarat, Andhra Pradesh, Rajasthan constitutes 80% share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3810000" y="3839953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7962900" y="1183855"/>
          <a:ext cx="4343400" cy="306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149274" y="1183855"/>
          <a:ext cx="426492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9E15ABC2-1E84-9C21-37F8-D23BF5D4D7B6}"/>
              </a:ext>
            </a:extLst>
          </p:cNvPr>
          <p:cNvSpPr/>
          <p:nvPr/>
        </p:nvSpPr>
        <p:spPr>
          <a:xfrm>
            <a:off x="5124451" y="2107621"/>
            <a:ext cx="19050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Micro Irrigation 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DD89469-0346-4219-99E5-6078974DAD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53200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6" grpId="0">
        <p:bldAsOne/>
      </p:bldGraphic>
      <p:bldGraphic spid="18" grpId="0">
        <p:bldAsOne/>
      </p:bldGraphic>
      <p:bldGraphic spid="20" grpId="0">
        <p:bldAsOne/>
      </p:bldGraphic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60D42-54F0-51A9-483F-72E3804500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17826" y="6492724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23C4E7CC-02A8-5904-B622-4A24581F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137" y="208486"/>
            <a:ext cx="9737725" cy="4616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j-lt"/>
              </a:rPr>
              <a:t>Vision | Drivers | Game changers</a:t>
            </a:r>
          </a:p>
        </p:txBody>
      </p:sp>
      <p:pic>
        <p:nvPicPr>
          <p:cNvPr id="6" name="Picture 5" descr="A person with a white beard and a blue vest&#10;&#10;Description automatically generated with low confidence">
            <a:extLst>
              <a:ext uri="{FF2B5EF4-FFF2-40B4-BE49-F238E27FC236}">
                <a16:creationId xmlns:a16="http://schemas.microsoft.com/office/drawing/2014/main" id="{2206586F-3584-F70E-5959-7118D4B22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895600" cy="3887558"/>
          </a:xfrm>
          <a:prstGeom prst="rect">
            <a:avLst/>
          </a:prstGeom>
        </p:spPr>
      </p:pic>
      <p:sp>
        <p:nvSpPr>
          <p:cNvPr id="12" name="Star: 10 Points 11">
            <a:extLst>
              <a:ext uri="{FF2B5EF4-FFF2-40B4-BE49-F238E27FC236}">
                <a16:creationId xmlns:a16="http://schemas.microsoft.com/office/drawing/2014/main" id="{C0BF0F21-FA20-61C3-6910-1DF48BB3D63C}"/>
              </a:ext>
            </a:extLst>
          </p:cNvPr>
          <p:cNvSpPr/>
          <p:nvPr/>
        </p:nvSpPr>
        <p:spPr>
          <a:xfrm>
            <a:off x="262296" y="4911870"/>
            <a:ext cx="1782814" cy="1734736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Vision: 20 Lakh Ha Per Year under 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CAE63-FC15-1F14-5B48-D63A56795636}"/>
              </a:ext>
            </a:extLst>
          </p:cNvPr>
          <p:cNvSpPr txBox="1"/>
          <p:nvPr/>
        </p:nvSpPr>
        <p:spPr>
          <a:xfrm>
            <a:off x="4031226" y="13344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Critical drivers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E8CE7-3F2E-BD46-9C5C-D6D5350AB4D2}"/>
              </a:ext>
            </a:extLst>
          </p:cNvPr>
          <p:cNvSpPr/>
          <p:nvPr/>
        </p:nvSpPr>
        <p:spPr>
          <a:xfrm>
            <a:off x="8150942" y="1410397"/>
            <a:ext cx="3910781" cy="4228403"/>
          </a:xfrm>
          <a:custGeom>
            <a:avLst/>
            <a:gdLst>
              <a:gd name="connsiteX0" fmla="*/ 0 w 3910781"/>
              <a:gd name="connsiteY0" fmla="*/ 0 h 4228403"/>
              <a:gd name="connsiteX1" fmla="*/ 519575 w 3910781"/>
              <a:gd name="connsiteY1" fmla="*/ 0 h 4228403"/>
              <a:gd name="connsiteX2" fmla="*/ 960935 w 3910781"/>
              <a:gd name="connsiteY2" fmla="*/ 0 h 4228403"/>
              <a:gd name="connsiteX3" fmla="*/ 1558726 w 3910781"/>
              <a:gd name="connsiteY3" fmla="*/ 0 h 4228403"/>
              <a:gd name="connsiteX4" fmla="*/ 2117409 w 3910781"/>
              <a:gd name="connsiteY4" fmla="*/ 0 h 4228403"/>
              <a:gd name="connsiteX5" fmla="*/ 2558768 w 3910781"/>
              <a:gd name="connsiteY5" fmla="*/ 0 h 4228403"/>
              <a:gd name="connsiteX6" fmla="*/ 3195667 w 3910781"/>
              <a:gd name="connsiteY6" fmla="*/ 0 h 4228403"/>
              <a:gd name="connsiteX7" fmla="*/ 3910781 w 3910781"/>
              <a:gd name="connsiteY7" fmla="*/ 0 h 4228403"/>
              <a:gd name="connsiteX8" fmla="*/ 3910781 w 3910781"/>
              <a:gd name="connsiteY8" fmla="*/ 486266 h 4228403"/>
              <a:gd name="connsiteX9" fmla="*/ 3910781 w 3910781"/>
              <a:gd name="connsiteY9" fmla="*/ 1057101 h 4228403"/>
              <a:gd name="connsiteX10" fmla="*/ 3910781 w 3910781"/>
              <a:gd name="connsiteY10" fmla="*/ 1585651 h 4228403"/>
              <a:gd name="connsiteX11" fmla="*/ 3910781 w 3910781"/>
              <a:gd name="connsiteY11" fmla="*/ 2029633 h 4228403"/>
              <a:gd name="connsiteX12" fmla="*/ 3910781 w 3910781"/>
              <a:gd name="connsiteY12" fmla="*/ 2642752 h 4228403"/>
              <a:gd name="connsiteX13" fmla="*/ 3910781 w 3910781"/>
              <a:gd name="connsiteY13" fmla="*/ 3255870 h 4228403"/>
              <a:gd name="connsiteX14" fmla="*/ 3910781 w 3910781"/>
              <a:gd name="connsiteY14" fmla="*/ 3699853 h 4228403"/>
              <a:gd name="connsiteX15" fmla="*/ 3910781 w 3910781"/>
              <a:gd name="connsiteY15" fmla="*/ 4228403 h 4228403"/>
              <a:gd name="connsiteX16" fmla="*/ 3312990 w 3910781"/>
              <a:gd name="connsiteY16" fmla="*/ 4228403 h 4228403"/>
              <a:gd name="connsiteX17" fmla="*/ 2832523 w 3910781"/>
              <a:gd name="connsiteY17" fmla="*/ 4228403 h 4228403"/>
              <a:gd name="connsiteX18" fmla="*/ 2273840 w 3910781"/>
              <a:gd name="connsiteY18" fmla="*/ 4228403 h 4228403"/>
              <a:gd name="connsiteX19" fmla="*/ 1715157 w 3910781"/>
              <a:gd name="connsiteY19" fmla="*/ 4228403 h 4228403"/>
              <a:gd name="connsiteX20" fmla="*/ 1156474 w 3910781"/>
              <a:gd name="connsiteY20" fmla="*/ 4228403 h 4228403"/>
              <a:gd name="connsiteX21" fmla="*/ 715114 w 3910781"/>
              <a:gd name="connsiteY21" fmla="*/ 4228403 h 4228403"/>
              <a:gd name="connsiteX22" fmla="*/ 0 w 3910781"/>
              <a:gd name="connsiteY22" fmla="*/ 4228403 h 4228403"/>
              <a:gd name="connsiteX23" fmla="*/ 0 w 3910781"/>
              <a:gd name="connsiteY23" fmla="*/ 3742137 h 4228403"/>
              <a:gd name="connsiteX24" fmla="*/ 0 w 3910781"/>
              <a:gd name="connsiteY24" fmla="*/ 3340438 h 4228403"/>
              <a:gd name="connsiteX25" fmla="*/ 0 w 3910781"/>
              <a:gd name="connsiteY25" fmla="*/ 2854172 h 4228403"/>
              <a:gd name="connsiteX26" fmla="*/ 0 w 3910781"/>
              <a:gd name="connsiteY26" fmla="*/ 2452474 h 4228403"/>
              <a:gd name="connsiteX27" fmla="*/ 0 w 3910781"/>
              <a:gd name="connsiteY27" fmla="*/ 1923923 h 4228403"/>
              <a:gd name="connsiteX28" fmla="*/ 0 w 3910781"/>
              <a:gd name="connsiteY28" fmla="*/ 1353089 h 4228403"/>
              <a:gd name="connsiteX29" fmla="*/ 0 w 3910781"/>
              <a:gd name="connsiteY29" fmla="*/ 824539 h 4228403"/>
              <a:gd name="connsiteX30" fmla="*/ 0 w 3910781"/>
              <a:gd name="connsiteY30" fmla="*/ 0 h 422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10781" h="4228403" fill="none" extrusionOk="0">
                <a:moveTo>
                  <a:pt x="0" y="0"/>
                </a:moveTo>
                <a:cubicBezTo>
                  <a:pt x="216511" y="-50433"/>
                  <a:pt x="330592" y="5507"/>
                  <a:pt x="519575" y="0"/>
                </a:cubicBezTo>
                <a:cubicBezTo>
                  <a:pt x="708558" y="-5507"/>
                  <a:pt x="774170" y="22771"/>
                  <a:pt x="960935" y="0"/>
                </a:cubicBezTo>
                <a:cubicBezTo>
                  <a:pt x="1147700" y="-22771"/>
                  <a:pt x="1319909" y="14472"/>
                  <a:pt x="1558726" y="0"/>
                </a:cubicBezTo>
                <a:cubicBezTo>
                  <a:pt x="1797543" y="-14472"/>
                  <a:pt x="1872965" y="21346"/>
                  <a:pt x="2117409" y="0"/>
                </a:cubicBezTo>
                <a:cubicBezTo>
                  <a:pt x="2361853" y="-21346"/>
                  <a:pt x="2364688" y="43570"/>
                  <a:pt x="2558768" y="0"/>
                </a:cubicBezTo>
                <a:cubicBezTo>
                  <a:pt x="2752848" y="-43570"/>
                  <a:pt x="3029089" y="58681"/>
                  <a:pt x="3195667" y="0"/>
                </a:cubicBezTo>
                <a:cubicBezTo>
                  <a:pt x="3362245" y="-58681"/>
                  <a:pt x="3722678" y="50090"/>
                  <a:pt x="3910781" y="0"/>
                </a:cubicBezTo>
                <a:cubicBezTo>
                  <a:pt x="3929514" y="135579"/>
                  <a:pt x="3859241" y="298724"/>
                  <a:pt x="3910781" y="486266"/>
                </a:cubicBezTo>
                <a:cubicBezTo>
                  <a:pt x="3962321" y="673808"/>
                  <a:pt x="3862938" y="881563"/>
                  <a:pt x="3910781" y="1057101"/>
                </a:cubicBezTo>
                <a:cubicBezTo>
                  <a:pt x="3958624" y="1232640"/>
                  <a:pt x="3852148" y="1359192"/>
                  <a:pt x="3910781" y="1585651"/>
                </a:cubicBezTo>
                <a:cubicBezTo>
                  <a:pt x="3969414" y="1812110"/>
                  <a:pt x="3892905" y="1815788"/>
                  <a:pt x="3910781" y="2029633"/>
                </a:cubicBezTo>
                <a:cubicBezTo>
                  <a:pt x="3928657" y="2243478"/>
                  <a:pt x="3854350" y="2477774"/>
                  <a:pt x="3910781" y="2642752"/>
                </a:cubicBezTo>
                <a:cubicBezTo>
                  <a:pt x="3967212" y="2807730"/>
                  <a:pt x="3839113" y="2953422"/>
                  <a:pt x="3910781" y="3255870"/>
                </a:cubicBezTo>
                <a:cubicBezTo>
                  <a:pt x="3982449" y="3558318"/>
                  <a:pt x="3871724" y="3551924"/>
                  <a:pt x="3910781" y="3699853"/>
                </a:cubicBezTo>
                <a:cubicBezTo>
                  <a:pt x="3949838" y="3847782"/>
                  <a:pt x="3873415" y="4113137"/>
                  <a:pt x="3910781" y="4228403"/>
                </a:cubicBezTo>
                <a:cubicBezTo>
                  <a:pt x="3621048" y="4278347"/>
                  <a:pt x="3575985" y="4193845"/>
                  <a:pt x="3312990" y="4228403"/>
                </a:cubicBezTo>
                <a:cubicBezTo>
                  <a:pt x="3049995" y="4262961"/>
                  <a:pt x="3007073" y="4190867"/>
                  <a:pt x="2832523" y="4228403"/>
                </a:cubicBezTo>
                <a:cubicBezTo>
                  <a:pt x="2657973" y="4265939"/>
                  <a:pt x="2528020" y="4190943"/>
                  <a:pt x="2273840" y="4228403"/>
                </a:cubicBezTo>
                <a:cubicBezTo>
                  <a:pt x="2019660" y="4265863"/>
                  <a:pt x="1991863" y="4226093"/>
                  <a:pt x="1715157" y="4228403"/>
                </a:cubicBezTo>
                <a:cubicBezTo>
                  <a:pt x="1438451" y="4230713"/>
                  <a:pt x="1428984" y="4184850"/>
                  <a:pt x="1156474" y="4228403"/>
                </a:cubicBezTo>
                <a:cubicBezTo>
                  <a:pt x="883964" y="4271956"/>
                  <a:pt x="833799" y="4210603"/>
                  <a:pt x="715114" y="4228403"/>
                </a:cubicBezTo>
                <a:cubicBezTo>
                  <a:pt x="596429" y="4246203"/>
                  <a:pt x="186570" y="4158351"/>
                  <a:pt x="0" y="4228403"/>
                </a:cubicBezTo>
                <a:cubicBezTo>
                  <a:pt x="-22165" y="3996654"/>
                  <a:pt x="7033" y="3842233"/>
                  <a:pt x="0" y="3742137"/>
                </a:cubicBezTo>
                <a:cubicBezTo>
                  <a:pt x="-7033" y="3642041"/>
                  <a:pt x="10451" y="3539297"/>
                  <a:pt x="0" y="3340438"/>
                </a:cubicBezTo>
                <a:cubicBezTo>
                  <a:pt x="-10451" y="3141579"/>
                  <a:pt x="21726" y="2991947"/>
                  <a:pt x="0" y="2854172"/>
                </a:cubicBezTo>
                <a:cubicBezTo>
                  <a:pt x="-21726" y="2716397"/>
                  <a:pt x="35403" y="2636997"/>
                  <a:pt x="0" y="2452474"/>
                </a:cubicBezTo>
                <a:cubicBezTo>
                  <a:pt x="-35403" y="2267951"/>
                  <a:pt x="2554" y="2164091"/>
                  <a:pt x="0" y="1923923"/>
                </a:cubicBezTo>
                <a:cubicBezTo>
                  <a:pt x="-2554" y="1683755"/>
                  <a:pt x="13624" y="1586938"/>
                  <a:pt x="0" y="1353089"/>
                </a:cubicBezTo>
                <a:cubicBezTo>
                  <a:pt x="-13624" y="1119240"/>
                  <a:pt x="32485" y="987847"/>
                  <a:pt x="0" y="824539"/>
                </a:cubicBezTo>
                <a:cubicBezTo>
                  <a:pt x="-32485" y="661231"/>
                  <a:pt x="74596" y="197711"/>
                  <a:pt x="0" y="0"/>
                </a:cubicBezTo>
                <a:close/>
              </a:path>
              <a:path w="3910781" h="4228403" stroke="0" extrusionOk="0">
                <a:moveTo>
                  <a:pt x="0" y="0"/>
                </a:moveTo>
                <a:cubicBezTo>
                  <a:pt x="269863" y="-36925"/>
                  <a:pt x="418254" y="44670"/>
                  <a:pt x="558683" y="0"/>
                </a:cubicBezTo>
                <a:cubicBezTo>
                  <a:pt x="699112" y="-44670"/>
                  <a:pt x="896156" y="62225"/>
                  <a:pt x="1195582" y="0"/>
                </a:cubicBezTo>
                <a:cubicBezTo>
                  <a:pt x="1495008" y="-62225"/>
                  <a:pt x="1606173" y="40838"/>
                  <a:pt x="1832480" y="0"/>
                </a:cubicBezTo>
                <a:cubicBezTo>
                  <a:pt x="2058787" y="-40838"/>
                  <a:pt x="2148724" y="49406"/>
                  <a:pt x="2273840" y="0"/>
                </a:cubicBezTo>
                <a:cubicBezTo>
                  <a:pt x="2398956" y="-49406"/>
                  <a:pt x="2716501" y="24883"/>
                  <a:pt x="2832523" y="0"/>
                </a:cubicBezTo>
                <a:cubicBezTo>
                  <a:pt x="2948545" y="-24883"/>
                  <a:pt x="3175900" y="49713"/>
                  <a:pt x="3273882" y="0"/>
                </a:cubicBezTo>
                <a:cubicBezTo>
                  <a:pt x="3371864" y="-49713"/>
                  <a:pt x="3758566" y="27636"/>
                  <a:pt x="3910781" y="0"/>
                </a:cubicBezTo>
                <a:cubicBezTo>
                  <a:pt x="3925304" y="195752"/>
                  <a:pt x="3860889" y="408774"/>
                  <a:pt x="3910781" y="570834"/>
                </a:cubicBezTo>
                <a:cubicBezTo>
                  <a:pt x="3960673" y="732894"/>
                  <a:pt x="3886455" y="920249"/>
                  <a:pt x="3910781" y="1099385"/>
                </a:cubicBezTo>
                <a:cubicBezTo>
                  <a:pt x="3935107" y="1278521"/>
                  <a:pt x="3910230" y="1322719"/>
                  <a:pt x="3910781" y="1501083"/>
                </a:cubicBezTo>
                <a:cubicBezTo>
                  <a:pt x="3911332" y="1679447"/>
                  <a:pt x="3899512" y="1740925"/>
                  <a:pt x="3910781" y="1902781"/>
                </a:cubicBezTo>
                <a:cubicBezTo>
                  <a:pt x="3922050" y="2064637"/>
                  <a:pt x="3903359" y="2212446"/>
                  <a:pt x="3910781" y="2515900"/>
                </a:cubicBezTo>
                <a:cubicBezTo>
                  <a:pt x="3918203" y="2819354"/>
                  <a:pt x="3892805" y="2741893"/>
                  <a:pt x="3910781" y="2959882"/>
                </a:cubicBezTo>
                <a:cubicBezTo>
                  <a:pt x="3928757" y="3177871"/>
                  <a:pt x="3885050" y="3276198"/>
                  <a:pt x="3910781" y="3446148"/>
                </a:cubicBezTo>
                <a:cubicBezTo>
                  <a:pt x="3936512" y="3616098"/>
                  <a:pt x="3822956" y="3938056"/>
                  <a:pt x="3910781" y="4228403"/>
                </a:cubicBezTo>
                <a:cubicBezTo>
                  <a:pt x="3794727" y="4258652"/>
                  <a:pt x="3661363" y="4173765"/>
                  <a:pt x="3430314" y="4228403"/>
                </a:cubicBezTo>
                <a:cubicBezTo>
                  <a:pt x="3199265" y="4283041"/>
                  <a:pt x="3135094" y="4220677"/>
                  <a:pt x="2949846" y="4228403"/>
                </a:cubicBezTo>
                <a:cubicBezTo>
                  <a:pt x="2764598" y="4236129"/>
                  <a:pt x="2613524" y="4203208"/>
                  <a:pt x="2391163" y="4228403"/>
                </a:cubicBezTo>
                <a:cubicBezTo>
                  <a:pt x="2168802" y="4253598"/>
                  <a:pt x="2116810" y="4194579"/>
                  <a:pt x="1949804" y="4228403"/>
                </a:cubicBezTo>
                <a:cubicBezTo>
                  <a:pt x="1782798" y="4262227"/>
                  <a:pt x="1575676" y="4225976"/>
                  <a:pt x="1469336" y="4228403"/>
                </a:cubicBezTo>
                <a:cubicBezTo>
                  <a:pt x="1362996" y="4230830"/>
                  <a:pt x="1119805" y="4225856"/>
                  <a:pt x="988869" y="4228403"/>
                </a:cubicBezTo>
                <a:cubicBezTo>
                  <a:pt x="857933" y="4230950"/>
                  <a:pt x="211584" y="4110854"/>
                  <a:pt x="0" y="4228403"/>
                </a:cubicBezTo>
                <a:cubicBezTo>
                  <a:pt x="-31115" y="3993124"/>
                  <a:pt x="55645" y="3896906"/>
                  <a:pt x="0" y="3657569"/>
                </a:cubicBezTo>
                <a:cubicBezTo>
                  <a:pt x="-55645" y="3418232"/>
                  <a:pt x="69942" y="3170821"/>
                  <a:pt x="0" y="3044450"/>
                </a:cubicBezTo>
                <a:cubicBezTo>
                  <a:pt x="-69942" y="2918079"/>
                  <a:pt x="14127" y="2714516"/>
                  <a:pt x="0" y="2431332"/>
                </a:cubicBezTo>
                <a:cubicBezTo>
                  <a:pt x="-14127" y="2148148"/>
                  <a:pt x="53838" y="2072469"/>
                  <a:pt x="0" y="1902781"/>
                </a:cubicBezTo>
                <a:cubicBezTo>
                  <a:pt x="-53838" y="1733093"/>
                  <a:pt x="27629" y="1632007"/>
                  <a:pt x="0" y="1501083"/>
                </a:cubicBezTo>
                <a:cubicBezTo>
                  <a:pt x="-27629" y="1370159"/>
                  <a:pt x="27823" y="1193260"/>
                  <a:pt x="0" y="887965"/>
                </a:cubicBezTo>
                <a:cubicBezTo>
                  <a:pt x="-27823" y="582670"/>
                  <a:pt x="104559" y="27982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52308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Appointment of Project Management Agency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Updation</a:t>
            </a:r>
            <a:r>
              <a:rPr lang="en-US" sz="2000" dirty="0"/>
              <a:t> of PDMC guidelines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Fortnightly state review and monthly GOI stewardship council review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Transparent online portal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Dedicated manpower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9047E1-811C-93F8-E935-72854BABD9F4}"/>
              </a:ext>
            </a:extLst>
          </p:cNvPr>
          <p:cNvSpPr txBox="1"/>
          <p:nvPr/>
        </p:nvSpPr>
        <p:spPr>
          <a:xfrm>
            <a:off x="9077632" y="87282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Game Changer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D3BC64-3C99-05B7-A6EB-D31F5F3064DB}"/>
              </a:ext>
            </a:extLst>
          </p:cNvPr>
          <p:cNvSpPr/>
          <p:nvPr/>
        </p:nvSpPr>
        <p:spPr>
          <a:xfrm>
            <a:off x="2514600" y="2095500"/>
            <a:ext cx="4282871" cy="2667000"/>
          </a:xfrm>
          <a:custGeom>
            <a:avLst/>
            <a:gdLst>
              <a:gd name="connsiteX0" fmla="*/ 0 w 4282871"/>
              <a:gd name="connsiteY0" fmla="*/ 0 h 2667000"/>
              <a:gd name="connsiteX1" fmla="*/ 483353 w 4282871"/>
              <a:gd name="connsiteY1" fmla="*/ 0 h 2667000"/>
              <a:gd name="connsiteX2" fmla="*/ 966705 w 4282871"/>
              <a:gd name="connsiteY2" fmla="*/ 0 h 2667000"/>
              <a:gd name="connsiteX3" fmla="*/ 1621373 w 4282871"/>
              <a:gd name="connsiteY3" fmla="*/ 0 h 2667000"/>
              <a:gd name="connsiteX4" fmla="*/ 2104725 w 4282871"/>
              <a:gd name="connsiteY4" fmla="*/ 0 h 2667000"/>
              <a:gd name="connsiteX5" fmla="*/ 2802221 w 4282871"/>
              <a:gd name="connsiteY5" fmla="*/ 0 h 2667000"/>
              <a:gd name="connsiteX6" fmla="*/ 3414060 w 4282871"/>
              <a:gd name="connsiteY6" fmla="*/ 0 h 2667000"/>
              <a:gd name="connsiteX7" fmla="*/ 4282871 w 4282871"/>
              <a:gd name="connsiteY7" fmla="*/ 0 h 2667000"/>
              <a:gd name="connsiteX8" fmla="*/ 4282871 w 4282871"/>
              <a:gd name="connsiteY8" fmla="*/ 720090 h 2667000"/>
              <a:gd name="connsiteX9" fmla="*/ 4282871 w 4282871"/>
              <a:gd name="connsiteY9" fmla="*/ 1306830 h 2667000"/>
              <a:gd name="connsiteX10" fmla="*/ 4282871 w 4282871"/>
              <a:gd name="connsiteY10" fmla="*/ 1973580 h 2667000"/>
              <a:gd name="connsiteX11" fmla="*/ 4282871 w 4282871"/>
              <a:gd name="connsiteY11" fmla="*/ 2667000 h 2667000"/>
              <a:gd name="connsiteX12" fmla="*/ 3671032 w 4282871"/>
              <a:gd name="connsiteY12" fmla="*/ 2667000 h 2667000"/>
              <a:gd name="connsiteX13" fmla="*/ 3102022 w 4282871"/>
              <a:gd name="connsiteY13" fmla="*/ 2667000 h 2667000"/>
              <a:gd name="connsiteX14" fmla="*/ 2404526 w 4282871"/>
              <a:gd name="connsiteY14" fmla="*/ 2667000 h 2667000"/>
              <a:gd name="connsiteX15" fmla="*/ 1707030 w 4282871"/>
              <a:gd name="connsiteY15" fmla="*/ 2667000 h 2667000"/>
              <a:gd name="connsiteX16" fmla="*/ 1180849 w 4282871"/>
              <a:gd name="connsiteY16" fmla="*/ 2667000 h 2667000"/>
              <a:gd name="connsiteX17" fmla="*/ 526181 w 4282871"/>
              <a:gd name="connsiteY17" fmla="*/ 2667000 h 2667000"/>
              <a:gd name="connsiteX18" fmla="*/ 0 w 4282871"/>
              <a:gd name="connsiteY18" fmla="*/ 2667000 h 2667000"/>
              <a:gd name="connsiteX19" fmla="*/ 0 w 4282871"/>
              <a:gd name="connsiteY19" fmla="*/ 1946910 h 2667000"/>
              <a:gd name="connsiteX20" fmla="*/ 0 w 4282871"/>
              <a:gd name="connsiteY20" fmla="*/ 1226820 h 2667000"/>
              <a:gd name="connsiteX21" fmla="*/ 0 w 4282871"/>
              <a:gd name="connsiteY21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871" h="2667000" fill="none" extrusionOk="0">
                <a:moveTo>
                  <a:pt x="0" y="0"/>
                </a:moveTo>
                <a:cubicBezTo>
                  <a:pt x="158093" y="22083"/>
                  <a:pt x="351012" y="-10793"/>
                  <a:pt x="483353" y="0"/>
                </a:cubicBezTo>
                <a:cubicBezTo>
                  <a:pt x="615694" y="10793"/>
                  <a:pt x="852140" y="10378"/>
                  <a:pt x="966705" y="0"/>
                </a:cubicBezTo>
                <a:cubicBezTo>
                  <a:pt x="1081270" y="-10378"/>
                  <a:pt x="1466797" y="20141"/>
                  <a:pt x="1621373" y="0"/>
                </a:cubicBezTo>
                <a:cubicBezTo>
                  <a:pt x="1775949" y="-20141"/>
                  <a:pt x="1996663" y="-5090"/>
                  <a:pt x="2104725" y="0"/>
                </a:cubicBezTo>
                <a:cubicBezTo>
                  <a:pt x="2212787" y="5090"/>
                  <a:pt x="2473921" y="-18360"/>
                  <a:pt x="2802221" y="0"/>
                </a:cubicBezTo>
                <a:cubicBezTo>
                  <a:pt x="3130521" y="18360"/>
                  <a:pt x="3197185" y="25005"/>
                  <a:pt x="3414060" y="0"/>
                </a:cubicBezTo>
                <a:cubicBezTo>
                  <a:pt x="3630935" y="-25005"/>
                  <a:pt x="4016455" y="15875"/>
                  <a:pt x="4282871" y="0"/>
                </a:cubicBezTo>
                <a:cubicBezTo>
                  <a:pt x="4301347" y="330380"/>
                  <a:pt x="4256662" y="474554"/>
                  <a:pt x="4282871" y="720090"/>
                </a:cubicBezTo>
                <a:cubicBezTo>
                  <a:pt x="4309081" y="965626"/>
                  <a:pt x="4262009" y="1177206"/>
                  <a:pt x="4282871" y="1306830"/>
                </a:cubicBezTo>
                <a:cubicBezTo>
                  <a:pt x="4303733" y="1436454"/>
                  <a:pt x="4260486" y="1673104"/>
                  <a:pt x="4282871" y="1973580"/>
                </a:cubicBezTo>
                <a:cubicBezTo>
                  <a:pt x="4305257" y="2274056"/>
                  <a:pt x="4256374" y="2464920"/>
                  <a:pt x="4282871" y="2667000"/>
                </a:cubicBezTo>
                <a:cubicBezTo>
                  <a:pt x="3995345" y="2666294"/>
                  <a:pt x="3841749" y="2695970"/>
                  <a:pt x="3671032" y="2667000"/>
                </a:cubicBezTo>
                <a:cubicBezTo>
                  <a:pt x="3500315" y="2638030"/>
                  <a:pt x="3330316" y="2668512"/>
                  <a:pt x="3102022" y="2667000"/>
                </a:cubicBezTo>
                <a:cubicBezTo>
                  <a:pt x="2873728" y="2665489"/>
                  <a:pt x="2716839" y="2696724"/>
                  <a:pt x="2404526" y="2667000"/>
                </a:cubicBezTo>
                <a:cubicBezTo>
                  <a:pt x="2092213" y="2637276"/>
                  <a:pt x="2001237" y="2638794"/>
                  <a:pt x="1707030" y="2667000"/>
                </a:cubicBezTo>
                <a:cubicBezTo>
                  <a:pt x="1412823" y="2695206"/>
                  <a:pt x="1434952" y="2645191"/>
                  <a:pt x="1180849" y="2667000"/>
                </a:cubicBezTo>
                <a:cubicBezTo>
                  <a:pt x="926746" y="2688809"/>
                  <a:pt x="685936" y="2667059"/>
                  <a:pt x="526181" y="2667000"/>
                </a:cubicBezTo>
                <a:cubicBezTo>
                  <a:pt x="366426" y="2666941"/>
                  <a:pt x="239738" y="2680724"/>
                  <a:pt x="0" y="2667000"/>
                </a:cubicBezTo>
                <a:cubicBezTo>
                  <a:pt x="22738" y="2368064"/>
                  <a:pt x="-7456" y="2125210"/>
                  <a:pt x="0" y="1946910"/>
                </a:cubicBezTo>
                <a:cubicBezTo>
                  <a:pt x="7456" y="1768610"/>
                  <a:pt x="-31869" y="1566172"/>
                  <a:pt x="0" y="1226820"/>
                </a:cubicBezTo>
                <a:cubicBezTo>
                  <a:pt x="31869" y="887468"/>
                  <a:pt x="30417" y="245570"/>
                  <a:pt x="0" y="0"/>
                </a:cubicBezTo>
                <a:close/>
              </a:path>
              <a:path w="4282871" h="2667000" stroke="0" extrusionOk="0">
                <a:moveTo>
                  <a:pt x="0" y="0"/>
                </a:moveTo>
                <a:cubicBezTo>
                  <a:pt x="142349" y="23180"/>
                  <a:pt x="289589" y="12614"/>
                  <a:pt x="483353" y="0"/>
                </a:cubicBezTo>
                <a:cubicBezTo>
                  <a:pt x="677117" y="-12614"/>
                  <a:pt x="932842" y="18347"/>
                  <a:pt x="1095191" y="0"/>
                </a:cubicBezTo>
                <a:cubicBezTo>
                  <a:pt x="1257540" y="-18347"/>
                  <a:pt x="1445595" y="27554"/>
                  <a:pt x="1707030" y="0"/>
                </a:cubicBezTo>
                <a:cubicBezTo>
                  <a:pt x="1968465" y="-27554"/>
                  <a:pt x="2099175" y="-27099"/>
                  <a:pt x="2276040" y="0"/>
                </a:cubicBezTo>
                <a:cubicBezTo>
                  <a:pt x="2452905" y="27099"/>
                  <a:pt x="2564282" y="24604"/>
                  <a:pt x="2802221" y="0"/>
                </a:cubicBezTo>
                <a:cubicBezTo>
                  <a:pt x="3040160" y="-24604"/>
                  <a:pt x="3143599" y="20039"/>
                  <a:pt x="3328403" y="0"/>
                </a:cubicBezTo>
                <a:cubicBezTo>
                  <a:pt x="3513207" y="-20039"/>
                  <a:pt x="3904652" y="-19962"/>
                  <a:pt x="4282871" y="0"/>
                </a:cubicBezTo>
                <a:cubicBezTo>
                  <a:pt x="4263416" y="197576"/>
                  <a:pt x="4295385" y="408850"/>
                  <a:pt x="4282871" y="586740"/>
                </a:cubicBezTo>
                <a:cubicBezTo>
                  <a:pt x="4270357" y="764630"/>
                  <a:pt x="4293954" y="979187"/>
                  <a:pt x="4282871" y="1253490"/>
                </a:cubicBezTo>
                <a:cubicBezTo>
                  <a:pt x="4271789" y="1527793"/>
                  <a:pt x="4305807" y="1644445"/>
                  <a:pt x="4282871" y="1840230"/>
                </a:cubicBezTo>
                <a:cubicBezTo>
                  <a:pt x="4259935" y="2036015"/>
                  <a:pt x="4260565" y="2360434"/>
                  <a:pt x="4282871" y="2667000"/>
                </a:cubicBezTo>
                <a:cubicBezTo>
                  <a:pt x="4119178" y="2677257"/>
                  <a:pt x="3759478" y="2700603"/>
                  <a:pt x="3585375" y="2667000"/>
                </a:cubicBezTo>
                <a:cubicBezTo>
                  <a:pt x="3411272" y="2633397"/>
                  <a:pt x="3232044" y="2650605"/>
                  <a:pt x="2930707" y="2667000"/>
                </a:cubicBezTo>
                <a:cubicBezTo>
                  <a:pt x="2629370" y="2683395"/>
                  <a:pt x="2586840" y="2635847"/>
                  <a:pt x="2276040" y="2667000"/>
                </a:cubicBezTo>
                <a:cubicBezTo>
                  <a:pt x="1965240" y="2698153"/>
                  <a:pt x="1900185" y="2685487"/>
                  <a:pt x="1707030" y="2667000"/>
                </a:cubicBezTo>
                <a:cubicBezTo>
                  <a:pt x="1513875" y="2648514"/>
                  <a:pt x="1363039" y="2691975"/>
                  <a:pt x="1180849" y="2667000"/>
                </a:cubicBezTo>
                <a:cubicBezTo>
                  <a:pt x="998659" y="2642025"/>
                  <a:pt x="311677" y="2697035"/>
                  <a:pt x="0" y="2667000"/>
                </a:cubicBezTo>
                <a:cubicBezTo>
                  <a:pt x="-8257" y="2397269"/>
                  <a:pt x="12797" y="2269702"/>
                  <a:pt x="0" y="2080260"/>
                </a:cubicBezTo>
                <a:cubicBezTo>
                  <a:pt x="-12797" y="1890818"/>
                  <a:pt x="26490" y="1658430"/>
                  <a:pt x="0" y="1440180"/>
                </a:cubicBezTo>
                <a:cubicBezTo>
                  <a:pt x="-26490" y="1221930"/>
                  <a:pt x="-22408" y="1067331"/>
                  <a:pt x="0" y="826770"/>
                </a:cubicBezTo>
                <a:cubicBezTo>
                  <a:pt x="22408" y="586209"/>
                  <a:pt x="-2811" y="28983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464759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12-month operation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Timely disbursement of subsidy</a:t>
            </a:r>
          </a:p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Time bound activity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49F47FA-11A5-B84D-E822-ACC5BB11B362}"/>
              </a:ext>
            </a:extLst>
          </p:cNvPr>
          <p:cNvSpPr/>
          <p:nvPr/>
        </p:nvSpPr>
        <p:spPr>
          <a:xfrm>
            <a:off x="7056335" y="2344168"/>
            <a:ext cx="762000" cy="11552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0E792D6-41BA-CA5C-A889-4B0F5AE8991D}"/>
              </a:ext>
            </a:extLst>
          </p:cNvPr>
          <p:cNvSpPr/>
          <p:nvPr/>
        </p:nvSpPr>
        <p:spPr>
          <a:xfrm>
            <a:off x="7056335" y="3010579"/>
            <a:ext cx="762000" cy="11552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B3B9BD3-3601-25AD-EF7C-311FFF389374}"/>
              </a:ext>
            </a:extLst>
          </p:cNvPr>
          <p:cNvSpPr/>
          <p:nvPr/>
        </p:nvSpPr>
        <p:spPr>
          <a:xfrm>
            <a:off x="7056335" y="3676989"/>
            <a:ext cx="762000" cy="11552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BDF173D-5F1C-B7D5-76DD-ACBD49CA7F18}"/>
              </a:ext>
            </a:extLst>
          </p:cNvPr>
          <p:cNvSpPr/>
          <p:nvPr/>
        </p:nvSpPr>
        <p:spPr>
          <a:xfrm>
            <a:off x="7056335" y="4343400"/>
            <a:ext cx="762000" cy="11552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3" grpId="0" animBg="1"/>
      <p:bldP spid="25" grpId="0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BD67-936F-7822-A0C2-D69D23A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65" y="269377"/>
            <a:ext cx="10354869" cy="369332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n-lt"/>
              </a:rPr>
              <a:t>Game Changer-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6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Crop focus: Sugarcane 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1374B-E0A6-72BB-589B-9572EECFE3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3C2B5-F84B-8D22-2DEC-BD4C0A185DB6}"/>
              </a:ext>
            </a:extLst>
          </p:cNvPr>
          <p:cNvSpPr txBox="1"/>
          <p:nvPr/>
        </p:nvSpPr>
        <p:spPr>
          <a:xfrm>
            <a:off x="452379" y="1435826"/>
            <a:ext cx="6848412" cy="1993174"/>
          </a:xfrm>
          <a:custGeom>
            <a:avLst/>
            <a:gdLst>
              <a:gd name="connsiteX0" fmla="*/ 0 w 6848412"/>
              <a:gd name="connsiteY0" fmla="*/ 0 h 1993174"/>
              <a:gd name="connsiteX1" fmla="*/ 707669 w 6848412"/>
              <a:gd name="connsiteY1" fmla="*/ 0 h 1993174"/>
              <a:gd name="connsiteX2" fmla="*/ 1278370 w 6848412"/>
              <a:gd name="connsiteY2" fmla="*/ 0 h 1993174"/>
              <a:gd name="connsiteX3" fmla="*/ 1780587 w 6848412"/>
              <a:gd name="connsiteY3" fmla="*/ 0 h 1993174"/>
              <a:gd name="connsiteX4" fmla="*/ 2351288 w 6848412"/>
              <a:gd name="connsiteY4" fmla="*/ 0 h 1993174"/>
              <a:gd name="connsiteX5" fmla="*/ 3058957 w 6848412"/>
              <a:gd name="connsiteY5" fmla="*/ 0 h 1993174"/>
              <a:gd name="connsiteX6" fmla="*/ 3629658 w 6848412"/>
              <a:gd name="connsiteY6" fmla="*/ 0 h 1993174"/>
              <a:gd name="connsiteX7" fmla="*/ 4337328 w 6848412"/>
              <a:gd name="connsiteY7" fmla="*/ 0 h 1993174"/>
              <a:gd name="connsiteX8" fmla="*/ 5044997 w 6848412"/>
              <a:gd name="connsiteY8" fmla="*/ 0 h 1993174"/>
              <a:gd name="connsiteX9" fmla="*/ 5752666 w 6848412"/>
              <a:gd name="connsiteY9" fmla="*/ 0 h 1993174"/>
              <a:gd name="connsiteX10" fmla="*/ 6117915 w 6848412"/>
              <a:gd name="connsiteY10" fmla="*/ 0 h 1993174"/>
              <a:gd name="connsiteX11" fmla="*/ 6848412 w 6848412"/>
              <a:gd name="connsiteY11" fmla="*/ 0 h 1993174"/>
              <a:gd name="connsiteX12" fmla="*/ 6848412 w 6848412"/>
              <a:gd name="connsiteY12" fmla="*/ 498294 h 1993174"/>
              <a:gd name="connsiteX13" fmla="*/ 6848412 w 6848412"/>
              <a:gd name="connsiteY13" fmla="*/ 1036450 h 1993174"/>
              <a:gd name="connsiteX14" fmla="*/ 6848412 w 6848412"/>
              <a:gd name="connsiteY14" fmla="*/ 1554676 h 1993174"/>
              <a:gd name="connsiteX15" fmla="*/ 6848412 w 6848412"/>
              <a:gd name="connsiteY15" fmla="*/ 1993174 h 1993174"/>
              <a:gd name="connsiteX16" fmla="*/ 6483163 w 6848412"/>
              <a:gd name="connsiteY16" fmla="*/ 1993174 h 1993174"/>
              <a:gd name="connsiteX17" fmla="*/ 6117915 w 6848412"/>
              <a:gd name="connsiteY17" fmla="*/ 1993174 h 1993174"/>
              <a:gd name="connsiteX18" fmla="*/ 5478730 w 6848412"/>
              <a:gd name="connsiteY18" fmla="*/ 1993174 h 1993174"/>
              <a:gd name="connsiteX19" fmla="*/ 4908029 w 6848412"/>
              <a:gd name="connsiteY19" fmla="*/ 1993174 h 1993174"/>
              <a:gd name="connsiteX20" fmla="*/ 4474296 w 6848412"/>
              <a:gd name="connsiteY20" fmla="*/ 1993174 h 1993174"/>
              <a:gd name="connsiteX21" fmla="*/ 3972079 w 6848412"/>
              <a:gd name="connsiteY21" fmla="*/ 1993174 h 1993174"/>
              <a:gd name="connsiteX22" fmla="*/ 3538346 w 6848412"/>
              <a:gd name="connsiteY22" fmla="*/ 1993174 h 1993174"/>
              <a:gd name="connsiteX23" fmla="*/ 3104613 w 6848412"/>
              <a:gd name="connsiteY23" fmla="*/ 1993174 h 1993174"/>
              <a:gd name="connsiteX24" fmla="*/ 2465428 w 6848412"/>
              <a:gd name="connsiteY24" fmla="*/ 1993174 h 1993174"/>
              <a:gd name="connsiteX25" fmla="*/ 1757759 w 6848412"/>
              <a:gd name="connsiteY25" fmla="*/ 1993174 h 1993174"/>
              <a:gd name="connsiteX26" fmla="*/ 1255542 w 6848412"/>
              <a:gd name="connsiteY26" fmla="*/ 1993174 h 1993174"/>
              <a:gd name="connsiteX27" fmla="*/ 616357 w 6848412"/>
              <a:gd name="connsiteY27" fmla="*/ 1993174 h 1993174"/>
              <a:gd name="connsiteX28" fmla="*/ 0 w 6848412"/>
              <a:gd name="connsiteY28" fmla="*/ 1993174 h 1993174"/>
              <a:gd name="connsiteX29" fmla="*/ 0 w 6848412"/>
              <a:gd name="connsiteY29" fmla="*/ 1514812 h 1993174"/>
              <a:gd name="connsiteX30" fmla="*/ 0 w 6848412"/>
              <a:gd name="connsiteY30" fmla="*/ 1036450 h 1993174"/>
              <a:gd name="connsiteX31" fmla="*/ 0 w 6848412"/>
              <a:gd name="connsiteY31" fmla="*/ 578020 h 1993174"/>
              <a:gd name="connsiteX32" fmla="*/ 0 w 6848412"/>
              <a:gd name="connsiteY32" fmla="*/ 0 h 19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48412" h="1993174" fill="none" extrusionOk="0">
                <a:moveTo>
                  <a:pt x="0" y="0"/>
                </a:moveTo>
                <a:cubicBezTo>
                  <a:pt x="265437" y="-46300"/>
                  <a:pt x="509688" y="8389"/>
                  <a:pt x="707669" y="0"/>
                </a:cubicBezTo>
                <a:cubicBezTo>
                  <a:pt x="905650" y="-8389"/>
                  <a:pt x="1049726" y="59013"/>
                  <a:pt x="1278370" y="0"/>
                </a:cubicBezTo>
                <a:cubicBezTo>
                  <a:pt x="1507014" y="-59013"/>
                  <a:pt x="1659015" y="24390"/>
                  <a:pt x="1780587" y="0"/>
                </a:cubicBezTo>
                <a:cubicBezTo>
                  <a:pt x="1902159" y="-24390"/>
                  <a:pt x="2185697" y="21348"/>
                  <a:pt x="2351288" y="0"/>
                </a:cubicBezTo>
                <a:cubicBezTo>
                  <a:pt x="2516879" y="-21348"/>
                  <a:pt x="2790639" y="66708"/>
                  <a:pt x="3058957" y="0"/>
                </a:cubicBezTo>
                <a:cubicBezTo>
                  <a:pt x="3327275" y="-66708"/>
                  <a:pt x="3358110" y="8937"/>
                  <a:pt x="3629658" y="0"/>
                </a:cubicBezTo>
                <a:cubicBezTo>
                  <a:pt x="3901206" y="-8937"/>
                  <a:pt x="4060150" y="40025"/>
                  <a:pt x="4337328" y="0"/>
                </a:cubicBezTo>
                <a:cubicBezTo>
                  <a:pt x="4614506" y="-40025"/>
                  <a:pt x="4702859" y="36187"/>
                  <a:pt x="5044997" y="0"/>
                </a:cubicBezTo>
                <a:cubicBezTo>
                  <a:pt x="5387135" y="-36187"/>
                  <a:pt x="5405894" y="57437"/>
                  <a:pt x="5752666" y="0"/>
                </a:cubicBezTo>
                <a:cubicBezTo>
                  <a:pt x="6099438" y="-57437"/>
                  <a:pt x="6012635" y="11958"/>
                  <a:pt x="6117915" y="0"/>
                </a:cubicBezTo>
                <a:cubicBezTo>
                  <a:pt x="6223195" y="-11958"/>
                  <a:pt x="6669824" y="29531"/>
                  <a:pt x="6848412" y="0"/>
                </a:cubicBezTo>
                <a:cubicBezTo>
                  <a:pt x="6880560" y="181989"/>
                  <a:pt x="6812695" y="270546"/>
                  <a:pt x="6848412" y="498294"/>
                </a:cubicBezTo>
                <a:cubicBezTo>
                  <a:pt x="6884129" y="726042"/>
                  <a:pt x="6835484" y="902454"/>
                  <a:pt x="6848412" y="1036450"/>
                </a:cubicBezTo>
                <a:cubicBezTo>
                  <a:pt x="6861340" y="1170446"/>
                  <a:pt x="6833513" y="1357429"/>
                  <a:pt x="6848412" y="1554676"/>
                </a:cubicBezTo>
                <a:cubicBezTo>
                  <a:pt x="6863311" y="1751923"/>
                  <a:pt x="6838261" y="1783378"/>
                  <a:pt x="6848412" y="1993174"/>
                </a:cubicBezTo>
                <a:cubicBezTo>
                  <a:pt x="6684774" y="2004919"/>
                  <a:pt x="6572596" y="1949577"/>
                  <a:pt x="6483163" y="1993174"/>
                </a:cubicBezTo>
                <a:cubicBezTo>
                  <a:pt x="6393730" y="2036771"/>
                  <a:pt x="6267851" y="1982717"/>
                  <a:pt x="6117915" y="1993174"/>
                </a:cubicBezTo>
                <a:cubicBezTo>
                  <a:pt x="5967979" y="2003631"/>
                  <a:pt x="5627157" y="1950875"/>
                  <a:pt x="5478730" y="1993174"/>
                </a:cubicBezTo>
                <a:cubicBezTo>
                  <a:pt x="5330304" y="2035473"/>
                  <a:pt x="5168466" y="1939411"/>
                  <a:pt x="4908029" y="1993174"/>
                </a:cubicBezTo>
                <a:cubicBezTo>
                  <a:pt x="4647592" y="2046937"/>
                  <a:pt x="4653111" y="1968139"/>
                  <a:pt x="4474296" y="1993174"/>
                </a:cubicBezTo>
                <a:cubicBezTo>
                  <a:pt x="4295481" y="2018209"/>
                  <a:pt x="4165664" y="1936728"/>
                  <a:pt x="3972079" y="1993174"/>
                </a:cubicBezTo>
                <a:cubicBezTo>
                  <a:pt x="3778494" y="2049620"/>
                  <a:pt x="3652826" y="1965609"/>
                  <a:pt x="3538346" y="1993174"/>
                </a:cubicBezTo>
                <a:cubicBezTo>
                  <a:pt x="3423866" y="2020739"/>
                  <a:pt x="3274765" y="1983825"/>
                  <a:pt x="3104613" y="1993174"/>
                </a:cubicBezTo>
                <a:cubicBezTo>
                  <a:pt x="2934461" y="2002523"/>
                  <a:pt x="2693842" y="1972550"/>
                  <a:pt x="2465428" y="1993174"/>
                </a:cubicBezTo>
                <a:cubicBezTo>
                  <a:pt x="2237015" y="2013798"/>
                  <a:pt x="1992130" y="1910589"/>
                  <a:pt x="1757759" y="1993174"/>
                </a:cubicBezTo>
                <a:cubicBezTo>
                  <a:pt x="1523388" y="2075759"/>
                  <a:pt x="1485903" y="1955621"/>
                  <a:pt x="1255542" y="1993174"/>
                </a:cubicBezTo>
                <a:cubicBezTo>
                  <a:pt x="1025181" y="2030727"/>
                  <a:pt x="931564" y="1980559"/>
                  <a:pt x="616357" y="1993174"/>
                </a:cubicBezTo>
                <a:cubicBezTo>
                  <a:pt x="301151" y="2005789"/>
                  <a:pt x="290173" y="1956738"/>
                  <a:pt x="0" y="1993174"/>
                </a:cubicBezTo>
                <a:cubicBezTo>
                  <a:pt x="-55182" y="1796084"/>
                  <a:pt x="16441" y="1645361"/>
                  <a:pt x="0" y="1514812"/>
                </a:cubicBezTo>
                <a:cubicBezTo>
                  <a:pt x="-16441" y="1384263"/>
                  <a:pt x="40304" y="1255968"/>
                  <a:pt x="0" y="1036450"/>
                </a:cubicBezTo>
                <a:cubicBezTo>
                  <a:pt x="-40304" y="816932"/>
                  <a:pt x="12894" y="750035"/>
                  <a:pt x="0" y="578020"/>
                </a:cubicBezTo>
                <a:cubicBezTo>
                  <a:pt x="-12894" y="406005"/>
                  <a:pt x="56925" y="173919"/>
                  <a:pt x="0" y="0"/>
                </a:cubicBezTo>
                <a:close/>
              </a:path>
              <a:path w="6848412" h="1993174" stroke="0" extrusionOk="0">
                <a:moveTo>
                  <a:pt x="0" y="0"/>
                </a:moveTo>
                <a:cubicBezTo>
                  <a:pt x="241420" y="-30607"/>
                  <a:pt x="337881" y="40469"/>
                  <a:pt x="502217" y="0"/>
                </a:cubicBezTo>
                <a:cubicBezTo>
                  <a:pt x="666553" y="-40469"/>
                  <a:pt x="927936" y="83705"/>
                  <a:pt x="1209886" y="0"/>
                </a:cubicBezTo>
                <a:cubicBezTo>
                  <a:pt x="1491836" y="-83705"/>
                  <a:pt x="1513783" y="46245"/>
                  <a:pt x="1643619" y="0"/>
                </a:cubicBezTo>
                <a:cubicBezTo>
                  <a:pt x="1773455" y="-46245"/>
                  <a:pt x="2007591" y="44696"/>
                  <a:pt x="2282804" y="0"/>
                </a:cubicBezTo>
                <a:cubicBezTo>
                  <a:pt x="2558018" y="-44696"/>
                  <a:pt x="2684392" y="42986"/>
                  <a:pt x="2785021" y="0"/>
                </a:cubicBezTo>
                <a:cubicBezTo>
                  <a:pt x="2885650" y="-42986"/>
                  <a:pt x="3144422" y="38518"/>
                  <a:pt x="3424206" y="0"/>
                </a:cubicBezTo>
                <a:cubicBezTo>
                  <a:pt x="3703990" y="-38518"/>
                  <a:pt x="3728994" y="55720"/>
                  <a:pt x="3926423" y="0"/>
                </a:cubicBezTo>
                <a:cubicBezTo>
                  <a:pt x="4123852" y="-55720"/>
                  <a:pt x="4290403" y="50332"/>
                  <a:pt x="4565608" y="0"/>
                </a:cubicBezTo>
                <a:cubicBezTo>
                  <a:pt x="4840814" y="-50332"/>
                  <a:pt x="4925969" y="43418"/>
                  <a:pt x="5273277" y="0"/>
                </a:cubicBezTo>
                <a:cubicBezTo>
                  <a:pt x="5620585" y="-43418"/>
                  <a:pt x="5833720" y="56355"/>
                  <a:pt x="5980946" y="0"/>
                </a:cubicBezTo>
                <a:cubicBezTo>
                  <a:pt x="6128172" y="-56355"/>
                  <a:pt x="6518627" y="18130"/>
                  <a:pt x="6848412" y="0"/>
                </a:cubicBezTo>
                <a:cubicBezTo>
                  <a:pt x="6863088" y="172914"/>
                  <a:pt x="6836323" y="348620"/>
                  <a:pt x="6848412" y="438498"/>
                </a:cubicBezTo>
                <a:cubicBezTo>
                  <a:pt x="6860501" y="528376"/>
                  <a:pt x="6785534" y="734636"/>
                  <a:pt x="6848412" y="976655"/>
                </a:cubicBezTo>
                <a:cubicBezTo>
                  <a:pt x="6911290" y="1218674"/>
                  <a:pt x="6835605" y="1301887"/>
                  <a:pt x="6848412" y="1435085"/>
                </a:cubicBezTo>
                <a:cubicBezTo>
                  <a:pt x="6861219" y="1568283"/>
                  <a:pt x="6839288" y="1872318"/>
                  <a:pt x="6848412" y="1993174"/>
                </a:cubicBezTo>
                <a:cubicBezTo>
                  <a:pt x="6675825" y="2056892"/>
                  <a:pt x="6417089" y="1962082"/>
                  <a:pt x="6277711" y="1993174"/>
                </a:cubicBezTo>
                <a:cubicBezTo>
                  <a:pt x="6138333" y="2024266"/>
                  <a:pt x="5862340" y="1991735"/>
                  <a:pt x="5638526" y="1993174"/>
                </a:cubicBezTo>
                <a:cubicBezTo>
                  <a:pt x="5414712" y="1994613"/>
                  <a:pt x="5453563" y="1981023"/>
                  <a:pt x="5273277" y="1993174"/>
                </a:cubicBezTo>
                <a:cubicBezTo>
                  <a:pt x="5092991" y="2005325"/>
                  <a:pt x="4993878" y="1951250"/>
                  <a:pt x="4908029" y="1993174"/>
                </a:cubicBezTo>
                <a:cubicBezTo>
                  <a:pt x="4822180" y="2035098"/>
                  <a:pt x="4708378" y="1958235"/>
                  <a:pt x="4542780" y="1993174"/>
                </a:cubicBezTo>
                <a:cubicBezTo>
                  <a:pt x="4377182" y="2028113"/>
                  <a:pt x="4242268" y="1949640"/>
                  <a:pt x="4109047" y="1993174"/>
                </a:cubicBezTo>
                <a:cubicBezTo>
                  <a:pt x="3975826" y="2036708"/>
                  <a:pt x="3800317" y="1954123"/>
                  <a:pt x="3606830" y="1993174"/>
                </a:cubicBezTo>
                <a:cubicBezTo>
                  <a:pt x="3413343" y="2032225"/>
                  <a:pt x="3221075" y="1970661"/>
                  <a:pt x="3104613" y="1993174"/>
                </a:cubicBezTo>
                <a:cubicBezTo>
                  <a:pt x="2988151" y="2015687"/>
                  <a:pt x="2670551" y="1985098"/>
                  <a:pt x="2465428" y="1993174"/>
                </a:cubicBezTo>
                <a:cubicBezTo>
                  <a:pt x="2260305" y="2001250"/>
                  <a:pt x="2051877" y="1931063"/>
                  <a:pt x="1757759" y="1993174"/>
                </a:cubicBezTo>
                <a:cubicBezTo>
                  <a:pt x="1463641" y="2055285"/>
                  <a:pt x="1272589" y="1982127"/>
                  <a:pt x="1118574" y="1993174"/>
                </a:cubicBezTo>
                <a:cubicBezTo>
                  <a:pt x="964560" y="2004221"/>
                  <a:pt x="776036" y="1979973"/>
                  <a:pt x="616357" y="1993174"/>
                </a:cubicBezTo>
                <a:cubicBezTo>
                  <a:pt x="456678" y="2006375"/>
                  <a:pt x="245916" y="1960401"/>
                  <a:pt x="0" y="1993174"/>
                </a:cubicBezTo>
                <a:cubicBezTo>
                  <a:pt x="-34683" y="1776858"/>
                  <a:pt x="31219" y="1705950"/>
                  <a:pt x="0" y="1514812"/>
                </a:cubicBezTo>
                <a:cubicBezTo>
                  <a:pt x="-31219" y="1323674"/>
                  <a:pt x="35429" y="1223372"/>
                  <a:pt x="0" y="1076314"/>
                </a:cubicBezTo>
                <a:cubicBezTo>
                  <a:pt x="-35429" y="929256"/>
                  <a:pt x="45599" y="803564"/>
                  <a:pt x="0" y="637816"/>
                </a:cubicBezTo>
                <a:cubicBezTo>
                  <a:pt x="-45599" y="472068"/>
                  <a:pt x="66767" y="13599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1698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Total sugarcane area in India : 55.65 L ha with 800+ sugar mills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Major Grown state -UP-23.95 L ha, MH-12.32 L ha, KN-5.69 L ha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Sugarcane is the 2</a:t>
            </a:r>
            <a:r>
              <a:rPr lang="en-US" sz="1600" baseline="30000" dirty="0"/>
              <a:t>nd</a:t>
            </a:r>
            <a:r>
              <a:rPr lang="en-US" sz="1600" dirty="0"/>
              <a:t> highest water consuming crop after Paddy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It consume around 25-30% of total water use in Agriculture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BB5F6-5293-BCD7-6D73-9A776857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76" y="4230366"/>
            <a:ext cx="5309994" cy="13551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CBCD16-CA4C-0A84-8196-945BDA0E95F0}"/>
              </a:ext>
            </a:extLst>
          </p:cNvPr>
          <p:cNvSpPr/>
          <p:nvPr/>
        </p:nvSpPr>
        <p:spPr>
          <a:xfrm>
            <a:off x="8729456" y="2673613"/>
            <a:ext cx="2097375" cy="2097375"/>
          </a:xfrm>
          <a:custGeom>
            <a:avLst/>
            <a:gdLst>
              <a:gd name="connsiteX0" fmla="*/ 2097406 w 4194810"/>
              <a:gd name="connsiteY0" fmla="*/ 0 h 4194809"/>
              <a:gd name="connsiteX1" fmla="*/ 0 w 4194810"/>
              <a:gd name="connsiteY1" fmla="*/ 2097405 h 4194809"/>
              <a:gd name="connsiteX2" fmla="*/ 2097406 w 4194810"/>
              <a:gd name="connsiteY2" fmla="*/ 4194810 h 4194809"/>
              <a:gd name="connsiteX3" fmla="*/ 4194810 w 4194810"/>
              <a:gd name="connsiteY3" fmla="*/ 2097405 h 4194809"/>
              <a:gd name="connsiteX4" fmla="*/ 2097406 w 4194810"/>
              <a:gd name="connsiteY4" fmla="*/ 0 h 4194809"/>
              <a:gd name="connsiteX5" fmla="*/ 2097406 w 4194810"/>
              <a:gd name="connsiteY5" fmla="*/ 0 h 419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4810" h="4194809">
                <a:moveTo>
                  <a:pt x="2097406" y="0"/>
                </a:moveTo>
                <a:cubicBezTo>
                  <a:pt x="939165" y="0"/>
                  <a:pt x="0" y="939165"/>
                  <a:pt x="0" y="2097405"/>
                </a:cubicBezTo>
                <a:cubicBezTo>
                  <a:pt x="0" y="3255645"/>
                  <a:pt x="939165" y="4194810"/>
                  <a:pt x="2097406" y="4194810"/>
                </a:cubicBezTo>
                <a:cubicBezTo>
                  <a:pt x="3255646" y="4194810"/>
                  <a:pt x="4194810" y="3255645"/>
                  <a:pt x="4194810" y="2097405"/>
                </a:cubicBezTo>
                <a:cubicBezTo>
                  <a:pt x="4195763" y="939165"/>
                  <a:pt x="3256598" y="0"/>
                  <a:pt x="2097406" y="0"/>
                </a:cubicBezTo>
                <a:lnTo>
                  <a:pt x="2097406" y="0"/>
                </a:lnTo>
                <a:close/>
              </a:path>
            </a:pathLst>
          </a:custGeom>
          <a:solidFill>
            <a:srgbClr val="E4E4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6928E1-8C35-C741-608E-12870BB3E079}"/>
              </a:ext>
            </a:extLst>
          </p:cNvPr>
          <p:cNvSpPr/>
          <p:nvPr/>
        </p:nvSpPr>
        <p:spPr>
          <a:xfrm>
            <a:off x="8905666" y="4968182"/>
            <a:ext cx="1683520" cy="301938"/>
          </a:xfrm>
          <a:custGeom>
            <a:avLst/>
            <a:gdLst>
              <a:gd name="connsiteX0" fmla="*/ 113348 w 3367087"/>
              <a:gd name="connsiteY0" fmla="*/ 59055 h 603884"/>
              <a:gd name="connsiteX1" fmla="*/ 68581 w 3367087"/>
              <a:gd name="connsiteY1" fmla="*/ 131445 h 603884"/>
              <a:gd name="connsiteX2" fmla="*/ 62865 w 3367087"/>
              <a:gd name="connsiteY2" fmla="*/ 127635 h 603884"/>
              <a:gd name="connsiteX3" fmla="*/ 57150 w 3367087"/>
              <a:gd name="connsiteY3" fmla="*/ 123825 h 603884"/>
              <a:gd name="connsiteX4" fmla="*/ 51435 w 3367087"/>
              <a:gd name="connsiteY4" fmla="*/ 120015 h 603884"/>
              <a:gd name="connsiteX5" fmla="*/ 45720 w 3367087"/>
              <a:gd name="connsiteY5" fmla="*/ 116205 h 603884"/>
              <a:gd name="connsiteX6" fmla="*/ 40006 w 3367087"/>
              <a:gd name="connsiteY6" fmla="*/ 112395 h 603884"/>
              <a:gd name="connsiteX7" fmla="*/ 34290 w 3367087"/>
              <a:gd name="connsiteY7" fmla="*/ 108585 h 603884"/>
              <a:gd name="connsiteX8" fmla="*/ 28575 w 3367087"/>
              <a:gd name="connsiteY8" fmla="*/ 104775 h 603884"/>
              <a:gd name="connsiteX9" fmla="*/ 22860 w 3367087"/>
              <a:gd name="connsiteY9" fmla="*/ 100965 h 603884"/>
              <a:gd name="connsiteX10" fmla="*/ 17145 w 3367087"/>
              <a:gd name="connsiteY10" fmla="*/ 97155 h 603884"/>
              <a:gd name="connsiteX11" fmla="*/ 11431 w 3367087"/>
              <a:gd name="connsiteY11" fmla="*/ 93345 h 603884"/>
              <a:gd name="connsiteX12" fmla="*/ 5715 w 3367087"/>
              <a:gd name="connsiteY12" fmla="*/ 89535 h 603884"/>
              <a:gd name="connsiteX13" fmla="*/ 0 w 3367087"/>
              <a:gd name="connsiteY13" fmla="*/ 85725 h 603884"/>
              <a:gd name="connsiteX14" fmla="*/ 46673 w 3367087"/>
              <a:gd name="connsiteY14" fmla="*/ 14288 h 603884"/>
              <a:gd name="connsiteX15" fmla="*/ 52388 w 3367087"/>
              <a:gd name="connsiteY15" fmla="*/ 18097 h 603884"/>
              <a:gd name="connsiteX16" fmla="*/ 58102 w 3367087"/>
              <a:gd name="connsiteY16" fmla="*/ 21907 h 603884"/>
              <a:gd name="connsiteX17" fmla="*/ 63818 w 3367087"/>
              <a:gd name="connsiteY17" fmla="*/ 25717 h 603884"/>
              <a:gd name="connsiteX18" fmla="*/ 69533 w 3367087"/>
              <a:gd name="connsiteY18" fmla="*/ 29527 h 603884"/>
              <a:gd name="connsiteX19" fmla="*/ 75248 w 3367087"/>
              <a:gd name="connsiteY19" fmla="*/ 33338 h 603884"/>
              <a:gd name="connsiteX20" fmla="*/ 80963 w 3367087"/>
              <a:gd name="connsiteY20" fmla="*/ 37147 h 603884"/>
              <a:gd name="connsiteX21" fmla="*/ 86677 w 3367087"/>
              <a:gd name="connsiteY21" fmla="*/ 40957 h 603884"/>
              <a:gd name="connsiteX22" fmla="*/ 92393 w 3367087"/>
              <a:gd name="connsiteY22" fmla="*/ 44767 h 603884"/>
              <a:gd name="connsiteX23" fmla="*/ 98108 w 3367087"/>
              <a:gd name="connsiteY23" fmla="*/ 48577 h 603884"/>
              <a:gd name="connsiteX24" fmla="*/ 103823 w 3367087"/>
              <a:gd name="connsiteY24" fmla="*/ 52388 h 603884"/>
              <a:gd name="connsiteX25" fmla="*/ 109538 w 3367087"/>
              <a:gd name="connsiteY25" fmla="*/ 56197 h 603884"/>
              <a:gd name="connsiteX26" fmla="*/ 113348 w 3367087"/>
              <a:gd name="connsiteY26" fmla="*/ 59055 h 603884"/>
              <a:gd name="connsiteX27" fmla="*/ 113348 w 3367087"/>
              <a:gd name="connsiteY27" fmla="*/ 59055 h 603884"/>
              <a:gd name="connsiteX28" fmla="*/ 3357563 w 3367087"/>
              <a:gd name="connsiteY28" fmla="*/ 105727 h 603884"/>
              <a:gd name="connsiteX29" fmla="*/ 3367088 w 3367087"/>
              <a:gd name="connsiteY29" fmla="*/ 296227 h 603884"/>
              <a:gd name="connsiteX30" fmla="*/ 3255646 w 3367087"/>
              <a:gd name="connsiteY30" fmla="*/ 359092 h 603884"/>
              <a:gd name="connsiteX31" fmla="*/ 3246121 w 3367087"/>
              <a:gd name="connsiteY31" fmla="*/ 168592 h 603884"/>
              <a:gd name="connsiteX32" fmla="*/ 3088006 w 3367087"/>
              <a:gd name="connsiteY32" fmla="*/ 62865 h 603884"/>
              <a:gd name="connsiteX33" fmla="*/ 3199448 w 3367087"/>
              <a:gd name="connsiteY33" fmla="*/ 0 h 603884"/>
              <a:gd name="connsiteX34" fmla="*/ 3357563 w 3367087"/>
              <a:gd name="connsiteY34" fmla="*/ 105727 h 603884"/>
              <a:gd name="connsiteX35" fmla="*/ 3357563 w 3367087"/>
              <a:gd name="connsiteY35" fmla="*/ 105727 h 603884"/>
              <a:gd name="connsiteX36" fmla="*/ 3160396 w 3367087"/>
              <a:gd name="connsiteY36" fmla="*/ 166688 h 603884"/>
              <a:gd name="connsiteX37" fmla="*/ 3199448 w 3367087"/>
              <a:gd name="connsiteY37" fmla="*/ 241935 h 603884"/>
              <a:gd name="connsiteX38" fmla="*/ 3196590 w 3367087"/>
              <a:gd name="connsiteY38" fmla="*/ 243840 h 603884"/>
              <a:gd name="connsiteX39" fmla="*/ 3190875 w 3367087"/>
              <a:gd name="connsiteY39" fmla="*/ 246697 h 603884"/>
              <a:gd name="connsiteX40" fmla="*/ 3185160 w 3367087"/>
              <a:gd name="connsiteY40" fmla="*/ 249555 h 603884"/>
              <a:gd name="connsiteX41" fmla="*/ 3179446 w 3367087"/>
              <a:gd name="connsiteY41" fmla="*/ 252413 h 603884"/>
              <a:gd name="connsiteX42" fmla="*/ 3173731 w 3367087"/>
              <a:gd name="connsiteY42" fmla="*/ 255270 h 603884"/>
              <a:gd name="connsiteX43" fmla="*/ 3168015 w 3367087"/>
              <a:gd name="connsiteY43" fmla="*/ 258127 h 603884"/>
              <a:gd name="connsiteX44" fmla="*/ 3162300 w 3367087"/>
              <a:gd name="connsiteY44" fmla="*/ 260985 h 603884"/>
              <a:gd name="connsiteX45" fmla="*/ 3156585 w 3367087"/>
              <a:gd name="connsiteY45" fmla="*/ 263842 h 603884"/>
              <a:gd name="connsiteX46" fmla="*/ 3150871 w 3367087"/>
              <a:gd name="connsiteY46" fmla="*/ 266700 h 603884"/>
              <a:gd name="connsiteX47" fmla="*/ 3145156 w 3367087"/>
              <a:gd name="connsiteY47" fmla="*/ 269557 h 603884"/>
              <a:gd name="connsiteX48" fmla="*/ 3139440 w 3367087"/>
              <a:gd name="connsiteY48" fmla="*/ 272415 h 603884"/>
              <a:gd name="connsiteX49" fmla="*/ 3133725 w 3367087"/>
              <a:gd name="connsiteY49" fmla="*/ 275272 h 603884"/>
              <a:gd name="connsiteX50" fmla="*/ 3128010 w 3367087"/>
              <a:gd name="connsiteY50" fmla="*/ 278130 h 603884"/>
              <a:gd name="connsiteX51" fmla="*/ 3122296 w 3367087"/>
              <a:gd name="connsiteY51" fmla="*/ 280988 h 603884"/>
              <a:gd name="connsiteX52" fmla="*/ 3085148 w 3367087"/>
              <a:gd name="connsiteY52" fmla="*/ 204788 h 603884"/>
              <a:gd name="connsiteX53" fmla="*/ 3090863 w 3367087"/>
              <a:gd name="connsiteY53" fmla="*/ 201930 h 603884"/>
              <a:gd name="connsiteX54" fmla="*/ 3096577 w 3367087"/>
              <a:gd name="connsiteY54" fmla="*/ 199072 h 603884"/>
              <a:gd name="connsiteX55" fmla="*/ 3102293 w 3367087"/>
              <a:gd name="connsiteY55" fmla="*/ 196215 h 603884"/>
              <a:gd name="connsiteX56" fmla="*/ 3108008 w 3367087"/>
              <a:gd name="connsiteY56" fmla="*/ 193357 h 603884"/>
              <a:gd name="connsiteX57" fmla="*/ 3113723 w 3367087"/>
              <a:gd name="connsiteY57" fmla="*/ 190500 h 603884"/>
              <a:gd name="connsiteX58" fmla="*/ 3119438 w 3367087"/>
              <a:gd name="connsiteY58" fmla="*/ 187642 h 603884"/>
              <a:gd name="connsiteX59" fmla="*/ 3125152 w 3367087"/>
              <a:gd name="connsiteY59" fmla="*/ 184785 h 603884"/>
              <a:gd name="connsiteX60" fmla="*/ 3130868 w 3367087"/>
              <a:gd name="connsiteY60" fmla="*/ 181927 h 603884"/>
              <a:gd name="connsiteX61" fmla="*/ 3136583 w 3367087"/>
              <a:gd name="connsiteY61" fmla="*/ 179070 h 603884"/>
              <a:gd name="connsiteX62" fmla="*/ 3142298 w 3367087"/>
              <a:gd name="connsiteY62" fmla="*/ 176213 h 603884"/>
              <a:gd name="connsiteX63" fmla="*/ 3148013 w 3367087"/>
              <a:gd name="connsiteY63" fmla="*/ 173355 h 603884"/>
              <a:gd name="connsiteX64" fmla="*/ 3153727 w 3367087"/>
              <a:gd name="connsiteY64" fmla="*/ 170497 h 603884"/>
              <a:gd name="connsiteX65" fmla="*/ 3159443 w 3367087"/>
              <a:gd name="connsiteY65" fmla="*/ 167640 h 603884"/>
              <a:gd name="connsiteX66" fmla="*/ 3160396 w 3367087"/>
              <a:gd name="connsiteY66" fmla="*/ 166688 h 603884"/>
              <a:gd name="connsiteX67" fmla="*/ 3160396 w 3367087"/>
              <a:gd name="connsiteY67" fmla="*/ 166688 h 603884"/>
              <a:gd name="connsiteX68" fmla="*/ 3009900 w 3367087"/>
              <a:gd name="connsiteY68" fmla="*/ 240982 h 603884"/>
              <a:gd name="connsiteX69" fmla="*/ 3045143 w 3367087"/>
              <a:gd name="connsiteY69" fmla="*/ 318135 h 603884"/>
              <a:gd name="connsiteX70" fmla="*/ 3042285 w 3367087"/>
              <a:gd name="connsiteY70" fmla="*/ 319088 h 603884"/>
              <a:gd name="connsiteX71" fmla="*/ 3036571 w 3367087"/>
              <a:gd name="connsiteY71" fmla="*/ 321945 h 603884"/>
              <a:gd name="connsiteX72" fmla="*/ 3030856 w 3367087"/>
              <a:gd name="connsiteY72" fmla="*/ 324802 h 603884"/>
              <a:gd name="connsiteX73" fmla="*/ 3025140 w 3367087"/>
              <a:gd name="connsiteY73" fmla="*/ 327660 h 603884"/>
              <a:gd name="connsiteX74" fmla="*/ 3019425 w 3367087"/>
              <a:gd name="connsiteY74" fmla="*/ 330517 h 603884"/>
              <a:gd name="connsiteX75" fmla="*/ 3013710 w 3367087"/>
              <a:gd name="connsiteY75" fmla="*/ 333375 h 603884"/>
              <a:gd name="connsiteX76" fmla="*/ 3007996 w 3367087"/>
              <a:gd name="connsiteY76" fmla="*/ 336232 h 603884"/>
              <a:gd name="connsiteX77" fmla="*/ 3002281 w 3367087"/>
              <a:gd name="connsiteY77" fmla="*/ 339090 h 603884"/>
              <a:gd name="connsiteX78" fmla="*/ 2996565 w 3367087"/>
              <a:gd name="connsiteY78" fmla="*/ 341947 h 603884"/>
              <a:gd name="connsiteX79" fmla="*/ 2990850 w 3367087"/>
              <a:gd name="connsiteY79" fmla="*/ 344805 h 603884"/>
              <a:gd name="connsiteX80" fmla="*/ 2985135 w 3367087"/>
              <a:gd name="connsiteY80" fmla="*/ 347663 h 603884"/>
              <a:gd name="connsiteX81" fmla="*/ 2979421 w 3367087"/>
              <a:gd name="connsiteY81" fmla="*/ 350520 h 603884"/>
              <a:gd name="connsiteX82" fmla="*/ 2973706 w 3367087"/>
              <a:gd name="connsiteY82" fmla="*/ 353377 h 603884"/>
              <a:gd name="connsiteX83" fmla="*/ 2967990 w 3367087"/>
              <a:gd name="connsiteY83" fmla="*/ 356235 h 603884"/>
              <a:gd name="connsiteX84" fmla="*/ 2967038 w 3367087"/>
              <a:gd name="connsiteY84" fmla="*/ 356235 h 603884"/>
              <a:gd name="connsiteX85" fmla="*/ 2933700 w 3367087"/>
              <a:gd name="connsiteY85" fmla="*/ 278130 h 603884"/>
              <a:gd name="connsiteX86" fmla="*/ 2934652 w 3367087"/>
              <a:gd name="connsiteY86" fmla="*/ 278130 h 603884"/>
              <a:gd name="connsiteX87" fmla="*/ 2940368 w 3367087"/>
              <a:gd name="connsiteY87" fmla="*/ 275272 h 603884"/>
              <a:gd name="connsiteX88" fmla="*/ 2946083 w 3367087"/>
              <a:gd name="connsiteY88" fmla="*/ 272415 h 603884"/>
              <a:gd name="connsiteX89" fmla="*/ 2951798 w 3367087"/>
              <a:gd name="connsiteY89" fmla="*/ 269557 h 603884"/>
              <a:gd name="connsiteX90" fmla="*/ 2957513 w 3367087"/>
              <a:gd name="connsiteY90" fmla="*/ 266700 h 603884"/>
              <a:gd name="connsiteX91" fmla="*/ 2963227 w 3367087"/>
              <a:gd name="connsiteY91" fmla="*/ 263842 h 603884"/>
              <a:gd name="connsiteX92" fmla="*/ 2968943 w 3367087"/>
              <a:gd name="connsiteY92" fmla="*/ 260985 h 603884"/>
              <a:gd name="connsiteX93" fmla="*/ 2974658 w 3367087"/>
              <a:gd name="connsiteY93" fmla="*/ 258127 h 603884"/>
              <a:gd name="connsiteX94" fmla="*/ 2980373 w 3367087"/>
              <a:gd name="connsiteY94" fmla="*/ 255270 h 603884"/>
              <a:gd name="connsiteX95" fmla="*/ 2986088 w 3367087"/>
              <a:gd name="connsiteY95" fmla="*/ 252413 h 603884"/>
              <a:gd name="connsiteX96" fmla="*/ 2991802 w 3367087"/>
              <a:gd name="connsiteY96" fmla="*/ 249555 h 603884"/>
              <a:gd name="connsiteX97" fmla="*/ 2997518 w 3367087"/>
              <a:gd name="connsiteY97" fmla="*/ 246697 h 603884"/>
              <a:gd name="connsiteX98" fmla="*/ 3003233 w 3367087"/>
              <a:gd name="connsiteY98" fmla="*/ 243840 h 603884"/>
              <a:gd name="connsiteX99" fmla="*/ 3008948 w 3367087"/>
              <a:gd name="connsiteY99" fmla="*/ 240982 h 603884"/>
              <a:gd name="connsiteX100" fmla="*/ 3009900 w 3367087"/>
              <a:gd name="connsiteY100" fmla="*/ 240982 h 603884"/>
              <a:gd name="connsiteX101" fmla="*/ 3009900 w 3367087"/>
              <a:gd name="connsiteY101" fmla="*/ 240982 h 603884"/>
              <a:gd name="connsiteX102" fmla="*/ 2854643 w 3367087"/>
              <a:gd name="connsiteY102" fmla="*/ 306705 h 603884"/>
              <a:gd name="connsiteX103" fmla="*/ 2886075 w 3367087"/>
              <a:gd name="connsiteY103" fmla="*/ 385763 h 603884"/>
              <a:gd name="connsiteX104" fmla="*/ 2884171 w 3367087"/>
              <a:gd name="connsiteY104" fmla="*/ 386715 h 603884"/>
              <a:gd name="connsiteX105" fmla="*/ 2878456 w 3367087"/>
              <a:gd name="connsiteY105" fmla="*/ 388620 h 603884"/>
              <a:gd name="connsiteX106" fmla="*/ 2872740 w 3367087"/>
              <a:gd name="connsiteY106" fmla="*/ 390525 h 603884"/>
              <a:gd name="connsiteX107" fmla="*/ 2867025 w 3367087"/>
              <a:gd name="connsiteY107" fmla="*/ 392430 h 603884"/>
              <a:gd name="connsiteX108" fmla="*/ 2861310 w 3367087"/>
              <a:gd name="connsiteY108" fmla="*/ 394335 h 603884"/>
              <a:gd name="connsiteX109" fmla="*/ 2855596 w 3367087"/>
              <a:gd name="connsiteY109" fmla="*/ 396240 h 603884"/>
              <a:gd name="connsiteX110" fmla="*/ 2849881 w 3367087"/>
              <a:gd name="connsiteY110" fmla="*/ 398145 h 603884"/>
              <a:gd name="connsiteX111" fmla="*/ 2844165 w 3367087"/>
              <a:gd name="connsiteY111" fmla="*/ 400050 h 603884"/>
              <a:gd name="connsiteX112" fmla="*/ 2838450 w 3367087"/>
              <a:gd name="connsiteY112" fmla="*/ 401955 h 603884"/>
              <a:gd name="connsiteX113" fmla="*/ 2832735 w 3367087"/>
              <a:gd name="connsiteY113" fmla="*/ 403860 h 603884"/>
              <a:gd name="connsiteX114" fmla="*/ 2827021 w 3367087"/>
              <a:gd name="connsiteY114" fmla="*/ 405765 h 603884"/>
              <a:gd name="connsiteX115" fmla="*/ 2821306 w 3367087"/>
              <a:gd name="connsiteY115" fmla="*/ 407670 h 603884"/>
              <a:gd name="connsiteX116" fmla="*/ 2815590 w 3367087"/>
              <a:gd name="connsiteY116" fmla="*/ 409575 h 603884"/>
              <a:gd name="connsiteX117" fmla="*/ 2809875 w 3367087"/>
              <a:gd name="connsiteY117" fmla="*/ 411480 h 603884"/>
              <a:gd name="connsiteX118" fmla="*/ 2807971 w 3367087"/>
              <a:gd name="connsiteY118" fmla="*/ 412432 h 603884"/>
              <a:gd name="connsiteX119" fmla="*/ 2779396 w 3367087"/>
              <a:gd name="connsiteY119" fmla="*/ 332422 h 603884"/>
              <a:gd name="connsiteX120" fmla="*/ 2781300 w 3367087"/>
              <a:gd name="connsiteY120" fmla="*/ 331470 h 603884"/>
              <a:gd name="connsiteX121" fmla="*/ 2787015 w 3367087"/>
              <a:gd name="connsiteY121" fmla="*/ 329565 h 603884"/>
              <a:gd name="connsiteX122" fmla="*/ 2792731 w 3367087"/>
              <a:gd name="connsiteY122" fmla="*/ 327660 h 603884"/>
              <a:gd name="connsiteX123" fmla="*/ 2798446 w 3367087"/>
              <a:gd name="connsiteY123" fmla="*/ 325755 h 603884"/>
              <a:gd name="connsiteX124" fmla="*/ 2804160 w 3367087"/>
              <a:gd name="connsiteY124" fmla="*/ 323850 h 603884"/>
              <a:gd name="connsiteX125" fmla="*/ 2809875 w 3367087"/>
              <a:gd name="connsiteY125" fmla="*/ 321945 h 603884"/>
              <a:gd name="connsiteX126" fmla="*/ 2815590 w 3367087"/>
              <a:gd name="connsiteY126" fmla="*/ 320040 h 603884"/>
              <a:gd name="connsiteX127" fmla="*/ 2821306 w 3367087"/>
              <a:gd name="connsiteY127" fmla="*/ 318135 h 603884"/>
              <a:gd name="connsiteX128" fmla="*/ 2827021 w 3367087"/>
              <a:gd name="connsiteY128" fmla="*/ 316230 h 603884"/>
              <a:gd name="connsiteX129" fmla="*/ 2832735 w 3367087"/>
              <a:gd name="connsiteY129" fmla="*/ 314325 h 603884"/>
              <a:gd name="connsiteX130" fmla="*/ 2838450 w 3367087"/>
              <a:gd name="connsiteY130" fmla="*/ 312420 h 603884"/>
              <a:gd name="connsiteX131" fmla="*/ 2844165 w 3367087"/>
              <a:gd name="connsiteY131" fmla="*/ 310515 h 603884"/>
              <a:gd name="connsiteX132" fmla="*/ 2849881 w 3367087"/>
              <a:gd name="connsiteY132" fmla="*/ 308610 h 603884"/>
              <a:gd name="connsiteX133" fmla="*/ 2855596 w 3367087"/>
              <a:gd name="connsiteY133" fmla="*/ 306705 h 603884"/>
              <a:gd name="connsiteX134" fmla="*/ 2854643 w 3367087"/>
              <a:gd name="connsiteY134" fmla="*/ 306705 h 603884"/>
              <a:gd name="connsiteX135" fmla="*/ 2854643 w 3367087"/>
              <a:gd name="connsiteY135" fmla="*/ 306705 h 603884"/>
              <a:gd name="connsiteX136" fmla="*/ 2697481 w 3367087"/>
              <a:gd name="connsiteY136" fmla="*/ 363855 h 603884"/>
              <a:gd name="connsiteX137" fmla="*/ 2724150 w 3367087"/>
              <a:gd name="connsiteY137" fmla="*/ 444817 h 603884"/>
              <a:gd name="connsiteX138" fmla="*/ 2724150 w 3367087"/>
              <a:gd name="connsiteY138" fmla="*/ 444817 h 603884"/>
              <a:gd name="connsiteX139" fmla="*/ 2718435 w 3367087"/>
              <a:gd name="connsiteY139" fmla="*/ 446722 h 603884"/>
              <a:gd name="connsiteX140" fmla="*/ 2712721 w 3367087"/>
              <a:gd name="connsiteY140" fmla="*/ 448627 h 603884"/>
              <a:gd name="connsiteX141" fmla="*/ 2707006 w 3367087"/>
              <a:gd name="connsiteY141" fmla="*/ 450532 h 603884"/>
              <a:gd name="connsiteX142" fmla="*/ 2701290 w 3367087"/>
              <a:gd name="connsiteY142" fmla="*/ 452438 h 603884"/>
              <a:gd name="connsiteX143" fmla="*/ 2695575 w 3367087"/>
              <a:gd name="connsiteY143" fmla="*/ 454342 h 603884"/>
              <a:gd name="connsiteX144" fmla="*/ 2689860 w 3367087"/>
              <a:gd name="connsiteY144" fmla="*/ 456247 h 603884"/>
              <a:gd name="connsiteX145" fmla="*/ 2684146 w 3367087"/>
              <a:gd name="connsiteY145" fmla="*/ 458152 h 603884"/>
              <a:gd name="connsiteX146" fmla="*/ 2678431 w 3367087"/>
              <a:gd name="connsiteY146" fmla="*/ 460057 h 603884"/>
              <a:gd name="connsiteX147" fmla="*/ 2672715 w 3367087"/>
              <a:gd name="connsiteY147" fmla="*/ 461963 h 603884"/>
              <a:gd name="connsiteX148" fmla="*/ 2667000 w 3367087"/>
              <a:gd name="connsiteY148" fmla="*/ 463867 h 603884"/>
              <a:gd name="connsiteX149" fmla="*/ 2661285 w 3367087"/>
              <a:gd name="connsiteY149" fmla="*/ 465772 h 603884"/>
              <a:gd name="connsiteX150" fmla="*/ 2655571 w 3367087"/>
              <a:gd name="connsiteY150" fmla="*/ 467677 h 603884"/>
              <a:gd name="connsiteX151" fmla="*/ 2649856 w 3367087"/>
              <a:gd name="connsiteY151" fmla="*/ 469582 h 603884"/>
              <a:gd name="connsiteX152" fmla="*/ 2646046 w 3367087"/>
              <a:gd name="connsiteY152" fmla="*/ 470535 h 603884"/>
              <a:gd name="connsiteX153" fmla="*/ 2621281 w 3367087"/>
              <a:gd name="connsiteY153" fmla="*/ 388620 h 603884"/>
              <a:gd name="connsiteX154" fmla="*/ 2624138 w 3367087"/>
              <a:gd name="connsiteY154" fmla="*/ 387667 h 603884"/>
              <a:gd name="connsiteX155" fmla="*/ 2629852 w 3367087"/>
              <a:gd name="connsiteY155" fmla="*/ 385763 h 603884"/>
              <a:gd name="connsiteX156" fmla="*/ 2635568 w 3367087"/>
              <a:gd name="connsiteY156" fmla="*/ 383857 h 603884"/>
              <a:gd name="connsiteX157" fmla="*/ 2641283 w 3367087"/>
              <a:gd name="connsiteY157" fmla="*/ 381952 h 603884"/>
              <a:gd name="connsiteX158" fmla="*/ 2646998 w 3367087"/>
              <a:gd name="connsiteY158" fmla="*/ 380047 h 603884"/>
              <a:gd name="connsiteX159" fmla="*/ 2652713 w 3367087"/>
              <a:gd name="connsiteY159" fmla="*/ 378142 h 603884"/>
              <a:gd name="connsiteX160" fmla="*/ 2658427 w 3367087"/>
              <a:gd name="connsiteY160" fmla="*/ 376238 h 603884"/>
              <a:gd name="connsiteX161" fmla="*/ 2664143 w 3367087"/>
              <a:gd name="connsiteY161" fmla="*/ 374332 h 603884"/>
              <a:gd name="connsiteX162" fmla="*/ 2669858 w 3367087"/>
              <a:gd name="connsiteY162" fmla="*/ 372427 h 603884"/>
              <a:gd name="connsiteX163" fmla="*/ 2675573 w 3367087"/>
              <a:gd name="connsiteY163" fmla="*/ 370522 h 603884"/>
              <a:gd name="connsiteX164" fmla="*/ 2681288 w 3367087"/>
              <a:gd name="connsiteY164" fmla="*/ 368617 h 603884"/>
              <a:gd name="connsiteX165" fmla="*/ 2687002 w 3367087"/>
              <a:gd name="connsiteY165" fmla="*/ 366713 h 603884"/>
              <a:gd name="connsiteX166" fmla="*/ 2692718 w 3367087"/>
              <a:gd name="connsiteY166" fmla="*/ 364807 h 603884"/>
              <a:gd name="connsiteX167" fmla="*/ 2697481 w 3367087"/>
              <a:gd name="connsiteY167" fmla="*/ 363855 h 603884"/>
              <a:gd name="connsiteX168" fmla="*/ 2697481 w 3367087"/>
              <a:gd name="connsiteY168" fmla="*/ 363855 h 603884"/>
              <a:gd name="connsiteX169" fmla="*/ 2697481 w 3367087"/>
              <a:gd name="connsiteY169" fmla="*/ 363855 h 603884"/>
              <a:gd name="connsiteX170" fmla="*/ 2536508 w 3367087"/>
              <a:gd name="connsiteY170" fmla="*/ 411480 h 603884"/>
              <a:gd name="connsiteX171" fmla="*/ 2558415 w 3367087"/>
              <a:gd name="connsiteY171" fmla="*/ 493395 h 603884"/>
              <a:gd name="connsiteX172" fmla="*/ 2553652 w 3367087"/>
              <a:gd name="connsiteY172" fmla="*/ 494347 h 603884"/>
              <a:gd name="connsiteX173" fmla="*/ 2547938 w 3367087"/>
              <a:gd name="connsiteY173" fmla="*/ 496252 h 603884"/>
              <a:gd name="connsiteX174" fmla="*/ 2542223 w 3367087"/>
              <a:gd name="connsiteY174" fmla="*/ 498157 h 603884"/>
              <a:gd name="connsiteX175" fmla="*/ 2536508 w 3367087"/>
              <a:gd name="connsiteY175" fmla="*/ 500063 h 603884"/>
              <a:gd name="connsiteX176" fmla="*/ 2530793 w 3367087"/>
              <a:gd name="connsiteY176" fmla="*/ 501967 h 603884"/>
              <a:gd name="connsiteX177" fmla="*/ 2525077 w 3367087"/>
              <a:gd name="connsiteY177" fmla="*/ 503872 h 603884"/>
              <a:gd name="connsiteX178" fmla="*/ 2519363 w 3367087"/>
              <a:gd name="connsiteY178" fmla="*/ 505777 h 603884"/>
              <a:gd name="connsiteX179" fmla="*/ 2513648 w 3367087"/>
              <a:gd name="connsiteY179" fmla="*/ 507682 h 603884"/>
              <a:gd name="connsiteX180" fmla="*/ 2507933 w 3367087"/>
              <a:gd name="connsiteY180" fmla="*/ 509588 h 603884"/>
              <a:gd name="connsiteX181" fmla="*/ 2502218 w 3367087"/>
              <a:gd name="connsiteY181" fmla="*/ 511492 h 603884"/>
              <a:gd name="connsiteX182" fmla="*/ 2496502 w 3367087"/>
              <a:gd name="connsiteY182" fmla="*/ 513397 h 603884"/>
              <a:gd name="connsiteX183" fmla="*/ 2490788 w 3367087"/>
              <a:gd name="connsiteY183" fmla="*/ 515302 h 603884"/>
              <a:gd name="connsiteX184" fmla="*/ 2485073 w 3367087"/>
              <a:gd name="connsiteY184" fmla="*/ 517207 h 603884"/>
              <a:gd name="connsiteX185" fmla="*/ 2480310 w 3367087"/>
              <a:gd name="connsiteY185" fmla="*/ 518160 h 603884"/>
              <a:gd name="connsiteX186" fmla="*/ 2460308 w 3367087"/>
              <a:gd name="connsiteY186" fmla="*/ 435292 h 603884"/>
              <a:gd name="connsiteX187" fmla="*/ 2465071 w 3367087"/>
              <a:gd name="connsiteY187" fmla="*/ 434340 h 603884"/>
              <a:gd name="connsiteX188" fmla="*/ 2470785 w 3367087"/>
              <a:gd name="connsiteY188" fmla="*/ 432435 h 603884"/>
              <a:gd name="connsiteX189" fmla="*/ 2476500 w 3367087"/>
              <a:gd name="connsiteY189" fmla="*/ 430530 h 603884"/>
              <a:gd name="connsiteX190" fmla="*/ 2482215 w 3367087"/>
              <a:gd name="connsiteY190" fmla="*/ 428625 h 603884"/>
              <a:gd name="connsiteX191" fmla="*/ 2487931 w 3367087"/>
              <a:gd name="connsiteY191" fmla="*/ 426720 h 603884"/>
              <a:gd name="connsiteX192" fmla="*/ 2493646 w 3367087"/>
              <a:gd name="connsiteY192" fmla="*/ 424815 h 603884"/>
              <a:gd name="connsiteX193" fmla="*/ 2499360 w 3367087"/>
              <a:gd name="connsiteY193" fmla="*/ 422910 h 603884"/>
              <a:gd name="connsiteX194" fmla="*/ 2505075 w 3367087"/>
              <a:gd name="connsiteY194" fmla="*/ 421005 h 603884"/>
              <a:gd name="connsiteX195" fmla="*/ 2510790 w 3367087"/>
              <a:gd name="connsiteY195" fmla="*/ 419100 h 603884"/>
              <a:gd name="connsiteX196" fmla="*/ 2516506 w 3367087"/>
              <a:gd name="connsiteY196" fmla="*/ 417195 h 603884"/>
              <a:gd name="connsiteX197" fmla="*/ 2522221 w 3367087"/>
              <a:gd name="connsiteY197" fmla="*/ 415290 h 603884"/>
              <a:gd name="connsiteX198" fmla="*/ 2527935 w 3367087"/>
              <a:gd name="connsiteY198" fmla="*/ 413385 h 603884"/>
              <a:gd name="connsiteX199" fmla="*/ 2533650 w 3367087"/>
              <a:gd name="connsiteY199" fmla="*/ 411480 h 603884"/>
              <a:gd name="connsiteX200" fmla="*/ 2536508 w 3367087"/>
              <a:gd name="connsiteY200" fmla="*/ 411480 h 603884"/>
              <a:gd name="connsiteX201" fmla="*/ 2536508 w 3367087"/>
              <a:gd name="connsiteY201" fmla="*/ 411480 h 603884"/>
              <a:gd name="connsiteX202" fmla="*/ 2373631 w 3367087"/>
              <a:gd name="connsiteY202" fmla="*/ 451485 h 603884"/>
              <a:gd name="connsiteX203" fmla="*/ 2391727 w 3367087"/>
              <a:gd name="connsiteY203" fmla="*/ 534352 h 603884"/>
              <a:gd name="connsiteX204" fmla="*/ 2387918 w 3367087"/>
              <a:gd name="connsiteY204" fmla="*/ 535305 h 603884"/>
              <a:gd name="connsiteX205" fmla="*/ 2382202 w 3367087"/>
              <a:gd name="connsiteY205" fmla="*/ 536257 h 603884"/>
              <a:gd name="connsiteX206" fmla="*/ 2376488 w 3367087"/>
              <a:gd name="connsiteY206" fmla="*/ 537210 h 603884"/>
              <a:gd name="connsiteX207" fmla="*/ 2369821 w 3367087"/>
              <a:gd name="connsiteY207" fmla="*/ 538163 h 603884"/>
              <a:gd name="connsiteX208" fmla="*/ 2363152 w 3367087"/>
              <a:gd name="connsiteY208" fmla="*/ 539115 h 603884"/>
              <a:gd name="connsiteX209" fmla="*/ 2356485 w 3367087"/>
              <a:gd name="connsiteY209" fmla="*/ 540067 h 603884"/>
              <a:gd name="connsiteX210" fmla="*/ 2350771 w 3367087"/>
              <a:gd name="connsiteY210" fmla="*/ 541020 h 603884"/>
              <a:gd name="connsiteX211" fmla="*/ 2344102 w 3367087"/>
              <a:gd name="connsiteY211" fmla="*/ 541972 h 603884"/>
              <a:gd name="connsiteX212" fmla="*/ 2337435 w 3367087"/>
              <a:gd name="connsiteY212" fmla="*/ 542925 h 603884"/>
              <a:gd name="connsiteX213" fmla="*/ 2330768 w 3367087"/>
              <a:gd name="connsiteY213" fmla="*/ 543877 h 603884"/>
              <a:gd name="connsiteX214" fmla="*/ 2325052 w 3367087"/>
              <a:gd name="connsiteY214" fmla="*/ 544830 h 603884"/>
              <a:gd name="connsiteX215" fmla="*/ 2318385 w 3367087"/>
              <a:gd name="connsiteY215" fmla="*/ 545782 h 603884"/>
              <a:gd name="connsiteX216" fmla="*/ 2311718 w 3367087"/>
              <a:gd name="connsiteY216" fmla="*/ 546735 h 603884"/>
              <a:gd name="connsiteX217" fmla="*/ 2305050 w 3367087"/>
              <a:gd name="connsiteY217" fmla="*/ 547688 h 603884"/>
              <a:gd name="connsiteX218" fmla="*/ 2305050 w 3367087"/>
              <a:gd name="connsiteY218" fmla="*/ 547688 h 603884"/>
              <a:gd name="connsiteX219" fmla="*/ 2289810 w 3367087"/>
              <a:gd name="connsiteY219" fmla="*/ 463867 h 603884"/>
              <a:gd name="connsiteX220" fmla="*/ 2289810 w 3367087"/>
              <a:gd name="connsiteY220" fmla="*/ 463867 h 603884"/>
              <a:gd name="connsiteX221" fmla="*/ 2295525 w 3367087"/>
              <a:gd name="connsiteY221" fmla="*/ 462915 h 603884"/>
              <a:gd name="connsiteX222" fmla="*/ 2301240 w 3367087"/>
              <a:gd name="connsiteY222" fmla="*/ 461963 h 603884"/>
              <a:gd name="connsiteX223" fmla="*/ 2306956 w 3367087"/>
              <a:gd name="connsiteY223" fmla="*/ 461010 h 603884"/>
              <a:gd name="connsiteX224" fmla="*/ 2312671 w 3367087"/>
              <a:gd name="connsiteY224" fmla="*/ 460057 h 603884"/>
              <a:gd name="connsiteX225" fmla="*/ 2318385 w 3367087"/>
              <a:gd name="connsiteY225" fmla="*/ 459105 h 603884"/>
              <a:gd name="connsiteX226" fmla="*/ 2324100 w 3367087"/>
              <a:gd name="connsiteY226" fmla="*/ 458152 h 603884"/>
              <a:gd name="connsiteX227" fmla="*/ 2329815 w 3367087"/>
              <a:gd name="connsiteY227" fmla="*/ 457200 h 603884"/>
              <a:gd name="connsiteX228" fmla="*/ 2335531 w 3367087"/>
              <a:gd name="connsiteY228" fmla="*/ 456247 h 603884"/>
              <a:gd name="connsiteX229" fmla="*/ 2341246 w 3367087"/>
              <a:gd name="connsiteY229" fmla="*/ 455295 h 603884"/>
              <a:gd name="connsiteX230" fmla="*/ 2346960 w 3367087"/>
              <a:gd name="connsiteY230" fmla="*/ 454342 h 603884"/>
              <a:gd name="connsiteX231" fmla="*/ 2352675 w 3367087"/>
              <a:gd name="connsiteY231" fmla="*/ 453390 h 603884"/>
              <a:gd name="connsiteX232" fmla="*/ 2358390 w 3367087"/>
              <a:gd name="connsiteY232" fmla="*/ 452438 h 603884"/>
              <a:gd name="connsiteX233" fmla="*/ 2364106 w 3367087"/>
              <a:gd name="connsiteY233" fmla="*/ 451485 h 603884"/>
              <a:gd name="connsiteX234" fmla="*/ 2373631 w 3367087"/>
              <a:gd name="connsiteY234" fmla="*/ 451485 h 603884"/>
              <a:gd name="connsiteX235" fmla="*/ 2373631 w 3367087"/>
              <a:gd name="connsiteY235" fmla="*/ 451485 h 603884"/>
              <a:gd name="connsiteX236" fmla="*/ 2207896 w 3367087"/>
              <a:gd name="connsiteY236" fmla="*/ 481965 h 603884"/>
              <a:gd name="connsiteX237" fmla="*/ 2221231 w 3367087"/>
              <a:gd name="connsiteY237" fmla="*/ 565785 h 603884"/>
              <a:gd name="connsiteX238" fmla="*/ 2219325 w 3367087"/>
              <a:gd name="connsiteY238" fmla="*/ 565785 h 603884"/>
              <a:gd name="connsiteX239" fmla="*/ 2212658 w 3367087"/>
              <a:gd name="connsiteY239" fmla="*/ 566738 h 603884"/>
              <a:gd name="connsiteX240" fmla="*/ 2205990 w 3367087"/>
              <a:gd name="connsiteY240" fmla="*/ 567690 h 603884"/>
              <a:gd name="connsiteX241" fmla="*/ 2199323 w 3367087"/>
              <a:gd name="connsiteY241" fmla="*/ 568642 h 603884"/>
              <a:gd name="connsiteX242" fmla="*/ 2192656 w 3367087"/>
              <a:gd name="connsiteY242" fmla="*/ 569595 h 603884"/>
              <a:gd name="connsiteX243" fmla="*/ 2185988 w 3367087"/>
              <a:gd name="connsiteY243" fmla="*/ 570547 h 603884"/>
              <a:gd name="connsiteX244" fmla="*/ 2179321 w 3367087"/>
              <a:gd name="connsiteY244" fmla="*/ 571500 h 603884"/>
              <a:gd name="connsiteX245" fmla="*/ 2172652 w 3367087"/>
              <a:gd name="connsiteY245" fmla="*/ 572452 h 603884"/>
              <a:gd name="connsiteX246" fmla="*/ 2165985 w 3367087"/>
              <a:gd name="connsiteY246" fmla="*/ 573405 h 603884"/>
              <a:gd name="connsiteX247" fmla="*/ 2159318 w 3367087"/>
              <a:gd name="connsiteY247" fmla="*/ 574357 h 603884"/>
              <a:gd name="connsiteX248" fmla="*/ 2152650 w 3367087"/>
              <a:gd name="connsiteY248" fmla="*/ 575310 h 603884"/>
              <a:gd name="connsiteX249" fmla="*/ 2145983 w 3367087"/>
              <a:gd name="connsiteY249" fmla="*/ 576263 h 603884"/>
              <a:gd name="connsiteX250" fmla="*/ 2139315 w 3367087"/>
              <a:gd name="connsiteY250" fmla="*/ 577215 h 603884"/>
              <a:gd name="connsiteX251" fmla="*/ 2132648 w 3367087"/>
              <a:gd name="connsiteY251" fmla="*/ 578167 h 603884"/>
              <a:gd name="connsiteX252" fmla="*/ 2130743 w 3367087"/>
              <a:gd name="connsiteY252" fmla="*/ 578167 h 603884"/>
              <a:gd name="connsiteX253" fmla="*/ 2120265 w 3367087"/>
              <a:gd name="connsiteY253" fmla="*/ 493395 h 603884"/>
              <a:gd name="connsiteX254" fmla="*/ 2121218 w 3367087"/>
              <a:gd name="connsiteY254" fmla="*/ 493395 h 603884"/>
              <a:gd name="connsiteX255" fmla="*/ 2126933 w 3367087"/>
              <a:gd name="connsiteY255" fmla="*/ 492442 h 603884"/>
              <a:gd name="connsiteX256" fmla="*/ 2132648 w 3367087"/>
              <a:gd name="connsiteY256" fmla="*/ 491490 h 603884"/>
              <a:gd name="connsiteX257" fmla="*/ 2138363 w 3367087"/>
              <a:gd name="connsiteY257" fmla="*/ 490538 h 603884"/>
              <a:gd name="connsiteX258" fmla="*/ 2144077 w 3367087"/>
              <a:gd name="connsiteY258" fmla="*/ 489585 h 603884"/>
              <a:gd name="connsiteX259" fmla="*/ 2149793 w 3367087"/>
              <a:gd name="connsiteY259" fmla="*/ 488632 h 603884"/>
              <a:gd name="connsiteX260" fmla="*/ 2155508 w 3367087"/>
              <a:gd name="connsiteY260" fmla="*/ 487680 h 603884"/>
              <a:gd name="connsiteX261" fmla="*/ 2161223 w 3367087"/>
              <a:gd name="connsiteY261" fmla="*/ 486727 h 603884"/>
              <a:gd name="connsiteX262" fmla="*/ 2166938 w 3367087"/>
              <a:gd name="connsiteY262" fmla="*/ 485775 h 603884"/>
              <a:gd name="connsiteX263" fmla="*/ 2172652 w 3367087"/>
              <a:gd name="connsiteY263" fmla="*/ 484822 h 603884"/>
              <a:gd name="connsiteX264" fmla="*/ 2178368 w 3367087"/>
              <a:gd name="connsiteY264" fmla="*/ 483870 h 603884"/>
              <a:gd name="connsiteX265" fmla="*/ 2184083 w 3367087"/>
              <a:gd name="connsiteY265" fmla="*/ 482917 h 603884"/>
              <a:gd name="connsiteX266" fmla="*/ 2189798 w 3367087"/>
              <a:gd name="connsiteY266" fmla="*/ 481965 h 603884"/>
              <a:gd name="connsiteX267" fmla="*/ 2195513 w 3367087"/>
              <a:gd name="connsiteY267" fmla="*/ 481013 h 603884"/>
              <a:gd name="connsiteX268" fmla="*/ 2207896 w 3367087"/>
              <a:gd name="connsiteY268" fmla="*/ 481965 h 603884"/>
              <a:gd name="connsiteX269" fmla="*/ 2207896 w 3367087"/>
              <a:gd name="connsiteY269" fmla="*/ 481965 h 603884"/>
              <a:gd name="connsiteX270" fmla="*/ 2042160 w 3367087"/>
              <a:gd name="connsiteY270" fmla="*/ 503872 h 603884"/>
              <a:gd name="connsiteX271" fmla="*/ 2050733 w 3367087"/>
              <a:gd name="connsiteY271" fmla="*/ 588645 h 603884"/>
              <a:gd name="connsiteX272" fmla="*/ 2049781 w 3367087"/>
              <a:gd name="connsiteY272" fmla="*/ 588645 h 603884"/>
              <a:gd name="connsiteX273" fmla="*/ 2043113 w 3367087"/>
              <a:gd name="connsiteY273" fmla="*/ 589597 h 603884"/>
              <a:gd name="connsiteX274" fmla="*/ 2036446 w 3367087"/>
              <a:gd name="connsiteY274" fmla="*/ 590550 h 603884"/>
              <a:gd name="connsiteX275" fmla="*/ 2029777 w 3367087"/>
              <a:gd name="connsiteY275" fmla="*/ 591502 h 603884"/>
              <a:gd name="connsiteX276" fmla="*/ 2023110 w 3367087"/>
              <a:gd name="connsiteY276" fmla="*/ 592455 h 603884"/>
              <a:gd name="connsiteX277" fmla="*/ 2016443 w 3367087"/>
              <a:gd name="connsiteY277" fmla="*/ 593407 h 603884"/>
              <a:gd name="connsiteX278" fmla="*/ 2009775 w 3367087"/>
              <a:gd name="connsiteY278" fmla="*/ 594360 h 603884"/>
              <a:gd name="connsiteX279" fmla="*/ 2003108 w 3367087"/>
              <a:gd name="connsiteY279" fmla="*/ 595313 h 603884"/>
              <a:gd name="connsiteX280" fmla="*/ 1996440 w 3367087"/>
              <a:gd name="connsiteY280" fmla="*/ 596265 h 603884"/>
              <a:gd name="connsiteX281" fmla="*/ 1989773 w 3367087"/>
              <a:gd name="connsiteY281" fmla="*/ 597217 h 603884"/>
              <a:gd name="connsiteX282" fmla="*/ 1983106 w 3367087"/>
              <a:gd name="connsiteY282" fmla="*/ 598170 h 603884"/>
              <a:gd name="connsiteX283" fmla="*/ 1976438 w 3367087"/>
              <a:gd name="connsiteY283" fmla="*/ 599122 h 603884"/>
              <a:gd name="connsiteX284" fmla="*/ 1969771 w 3367087"/>
              <a:gd name="connsiteY284" fmla="*/ 600075 h 603884"/>
              <a:gd name="connsiteX285" fmla="*/ 1963102 w 3367087"/>
              <a:gd name="connsiteY285" fmla="*/ 601027 h 603884"/>
              <a:gd name="connsiteX286" fmla="*/ 1960246 w 3367087"/>
              <a:gd name="connsiteY286" fmla="*/ 601027 h 603884"/>
              <a:gd name="connsiteX287" fmla="*/ 1954531 w 3367087"/>
              <a:gd name="connsiteY287" fmla="*/ 516255 h 603884"/>
              <a:gd name="connsiteX288" fmla="*/ 1957388 w 3367087"/>
              <a:gd name="connsiteY288" fmla="*/ 516255 h 603884"/>
              <a:gd name="connsiteX289" fmla="*/ 1963102 w 3367087"/>
              <a:gd name="connsiteY289" fmla="*/ 516255 h 603884"/>
              <a:gd name="connsiteX290" fmla="*/ 1968818 w 3367087"/>
              <a:gd name="connsiteY290" fmla="*/ 516255 h 603884"/>
              <a:gd name="connsiteX291" fmla="*/ 1974533 w 3367087"/>
              <a:gd name="connsiteY291" fmla="*/ 515302 h 603884"/>
              <a:gd name="connsiteX292" fmla="*/ 1980248 w 3367087"/>
              <a:gd name="connsiteY292" fmla="*/ 514350 h 603884"/>
              <a:gd name="connsiteX293" fmla="*/ 1985963 w 3367087"/>
              <a:gd name="connsiteY293" fmla="*/ 513397 h 603884"/>
              <a:gd name="connsiteX294" fmla="*/ 1991677 w 3367087"/>
              <a:gd name="connsiteY294" fmla="*/ 512445 h 603884"/>
              <a:gd name="connsiteX295" fmla="*/ 1997393 w 3367087"/>
              <a:gd name="connsiteY295" fmla="*/ 511492 h 603884"/>
              <a:gd name="connsiteX296" fmla="*/ 2003108 w 3367087"/>
              <a:gd name="connsiteY296" fmla="*/ 510540 h 603884"/>
              <a:gd name="connsiteX297" fmla="*/ 2008823 w 3367087"/>
              <a:gd name="connsiteY297" fmla="*/ 509588 h 603884"/>
              <a:gd name="connsiteX298" fmla="*/ 2014538 w 3367087"/>
              <a:gd name="connsiteY298" fmla="*/ 508635 h 603884"/>
              <a:gd name="connsiteX299" fmla="*/ 2020252 w 3367087"/>
              <a:gd name="connsiteY299" fmla="*/ 507682 h 603884"/>
              <a:gd name="connsiteX300" fmla="*/ 2025968 w 3367087"/>
              <a:gd name="connsiteY300" fmla="*/ 506730 h 603884"/>
              <a:gd name="connsiteX301" fmla="*/ 2031683 w 3367087"/>
              <a:gd name="connsiteY301" fmla="*/ 505777 h 603884"/>
              <a:gd name="connsiteX302" fmla="*/ 2042160 w 3367087"/>
              <a:gd name="connsiteY302" fmla="*/ 503872 h 603884"/>
              <a:gd name="connsiteX303" fmla="*/ 2042160 w 3367087"/>
              <a:gd name="connsiteY303" fmla="*/ 503872 h 603884"/>
              <a:gd name="connsiteX304" fmla="*/ 1874521 w 3367087"/>
              <a:gd name="connsiteY304" fmla="*/ 516255 h 603884"/>
              <a:gd name="connsiteX305" fmla="*/ 1878331 w 3367087"/>
              <a:gd name="connsiteY305" fmla="*/ 601027 h 603884"/>
              <a:gd name="connsiteX306" fmla="*/ 1878331 w 3367087"/>
              <a:gd name="connsiteY306" fmla="*/ 601027 h 603884"/>
              <a:gd name="connsiteX307" fmla="*/ 1871663 w 3367087"/>
              <a:gd name="connsiteY307" fmla="*/ 601027 h 603884"/>
              <a:gd name="connsiteX308" fmla="*/ 1864996 w 3367087"/>
              <a:gd name="connsiteY308" fmla="*/ 601027 h 603884"/>
              <a:gd name="connsiteX309" fmla="*/ 1858327 w 3367087"/>
              <a:gd name="connsiteY309" fmla="*/ 601027 h 603884"/>
              <a:gd name="connsiteX310" fmla="*/ 1851660 w 3367087"/>
              <a:gd name="connsiteY310" fmla="*/ 601027 h 603884"/>
              <a:gd name="connsiteX311" fmla="*/ 1844993 w 3367087"/>
              <a:gd name="connsiteY311" fmla="*/ 601027 h 603884"/>
              <a:gd name="connsiteX312" fmla="*/ 1838325 w 3367087"/>
              <a:gd name="connsiteY312" fmla="*/ 601027 h 603884"/>
              <a:gd name="connsiteX313" fmla="*/ 1831658 w 3367087"/>
              <a:gd name="connsiteY313" fmla="*/ 601027 h 603884"/>
              <a:gd name="connsiteX314" fmla="*/ 1824990 w 3367087"/>
              <a:gd name="connsiteY314" fmla="*/ 601027 h 603884"/>
              <a:gd name="connsiteX315" fmla="*/ 1818323 w 3367087"/>
              <a:gd name="connsiteY315" fmla="*/ 601027 h 603884"/>
              <a:gd name="connsiteX316" fmla="*/ 1811656 w 3367087"/>
              <a:gd name="connsiteY316" fmla="*/ 601027 h 603884"/>
              <a:gd name="connsiteX317" fmla="*/ 1804988 w 3367087"/>
              <a:gd name="connsiteY317" fmla="*/ 601027 h 603884"/>
              <a:gd name="connsiteX318" fmla="*/ 1798321 w 3367087"/>
              <a:gd name="connsiteY318" fmla="*/ 601027 h 603884"/>
              <a:gd name="connsiteX319" fmla="*/ 1791652 w 3367087"/>
              <a:gd name="connsiteY319" fmla="*/ 601027 h 603884"/>
              <a:gd name="connsiteX320" fmla="*/ 1788796 w 3367087"/>
              <a:gd name="connsiteY320" fmla="*/ 601027 h 603884"/>
              <a:gd name="connsiteX321" fmla="*/ 1786890 w 3367087"/>
              <a:gd name="connsiteY321" fmla="*/ 516255 h 603884"/>
              <a:gd name="connsiteX322" fmla="*/ 1789748 w 3367087"/>
              <a:gd name="connsiteY322" fmla="*/ 516255 h 603884"/>
              <a:gd name="connsiteX323" fmla="*/ 1796415 w 3367087"/>
              <a:gd name="connsiteY323" fmla="*/ 516255 h 603884"/>
              <a:gd name="connsiteX324" fmla="*/ 1803083 w 3367087"/>
              <a:gd name="connsiteY324" fmla="*/ 516255 h 603884"/>
              <a:gd name="connsiteX325" fmla="*/ 1808798 w 3367087"/>
              <a:gd name="connsiteY325" fmla="*/ 516255 h 603884"/>
              <a:gd name="connsiteX326" fmla="*/ 1815465 w 3367087"/>
              <a:gd name="connsiteY326" fmla="*/ 516255 h 603884"/>
              <a:gd name="connsiteX327" fmla="*/ 1821181 w 3367087"/>
              <a:gd name="connsiteY327" fmla="*/ 516255 h 603884"/>
              <a:gd name="connsiteX328" fmla="*/ 1827848 w 3367087"/>
              <a:gd name="connsiteY328" fmla="*/ 516255 h 603884"/>
              <a:gd name="connsiteX329" fmla="*/ 1833563 w 3367087"/>
              <a:gd name="connsiteY329" fmla="*/ 516255 h 603884"/>
              <a:gd name="connsiteX330" fmla="*/ 1840231 w 3367087"/>
              <a:gd name="connsiteY330" fmla="*/ 516255 h 603884"/>
              <a:gd name="connsiteX331" fmla="*/ 1845946 w 3367087"/>
              <a:gd name="connsiteY331" fmla="*/ 516255 h 603884"/>
              <a:gd name="connsiteX332" fmla="*/ 1851660 w 3367087"/>
              <a:gd name="connsiteY332" fmla="*/ 516255 h 603884"/>
              <a:gd name="connsiteX333" fmla="*/ 1858327 w 3367087"/>
              <a:gd name="connsiteY333" fmla="*/ 516255 h 603884"/>
              <a:gd name="connsiteX334" fmla="*/ 1864996 w 3367087"/>
              <a:gd name="connsiteY334" fmla="*/ 516255 h 603884"/>
              <a:gd name="connsiteX335" fmla="*/ 1874521 w 3367087"/>
              <a:gd name="connsiteY335" fmla="*/ 516255 h 603884"/>
              <a:gd name="connsiteX336" fmla="*/ 1874521 w 3367087"/>
              <a:gd name="connsiteY336" fmla="*/ 516255 h 603884"/>
              <a:gd name="connsiteX337" fmla="*/ 1874521 w 3367087"/>
              <a:gd name="connsiteY337" fmla="*/ 516255 h 603884"/>
              <a:gd name="connsiteX338" fmla="*/ 1706881 w 3367087"/>
              <a:gd name="connsiteY338" fmla="*/ 519113 h 603884"/>
              <a:gd name="connsiteX339" fmla="*/ 1705927 w 3367087"/>
              <a:gd name="connsiteY339" fmla="*/ 603885 h 603884"/>
              <a:gd name="connsiteX340" fmla="*/ 1703071 w 3367087"/>
              <a:gd name="connsiteY340" fmla="*/ 603885 h 603884"/>
              <a:gd name="connsiteX341" fmla="*/ 1695450 w 3367087"/>
              <a:gd name="connsiteY341" fmla="*/ 603885 h 603884"/>
              <a:gd name="connsiteX342" fmla="*/ 1687831 w 3367087"/>
              <a:gd name="connsiteY342" fmla="*/ 603885 h 603884"/>
              <a:gd name="connsiteX343" fmla="*/ 1680210 w 3367087"/>
              <a:gd name="connsiteY343" fmla="*/ 603885 h 603884"/>
              <a:gd name="connsiteX344" fmla="*/ 1672590 w 3367087"/>
              <a:gd name="connsiteY344" fmla="*/ 603885 h 603884"/>
              <a:gd name="connsiteX345" fmla="*/ 1664971 w 3367087"/>
              <a:gd name="connsiteY345" fmla="*/ 603885 h 603884"/>
              <a:gd name="connsiteX346" fmla="*/ 1657350 w 3367087"/>
              <a:gd name="connsiteY346" fmla="*/ 603885 h 603884"/>
              <a:gd name="connsiteX347" fmla="*/ 1649731 w 3367087"/>
              <a:gd name="connsiteY347" fmla="*/ 603885 h 603884"/>
              <a:gd name="connsiteX348" fmla="*/ 1642110 w 3367087"/>
              <a:gd name="connsiteY348" fmla="*/ 603885 h 603884"/>
              <a:gd name="connsiteX349" fmla="*/ 1634490 w 3367087"/>
              <a:gd name="connsiteY349" fmla="*/ 603885 h 603884"/>
              <a:gd name="connsiteX350" fmla="*/ 1626871 w 3367087"/>
              <a:gd name="connsiteY350" fmla="*/ 603885 h 603884"/>
              <a:gd name="connsiteX351" fmla="*/ 1619250 w 3367087"/>
              <a:gd name="connsiteY351" fmla="*/ 603885 h 603884"/>
              <a:gd name="connsiteX352" fmla="*/ 1615440 w 3367087"/>
              <a:gd name="connsiteY352" fmla="*/ 603885 h 603884"/>
              <a:gd name="connsiteX353" fmla="*/ 1618298 w 3367087"/>
              <a:gd name="connsiteY353" fmla="*/ 519113 h 603884"/>
              <a:gd name="connsiteX354" fmla="*/ 1622108 w 3367087"/>
              <a:gd name="connsiteY354" fmla="*/ 519113 h 603884"/>
              <a:gd name="connsiteX355" fmla="*/ 1628775 w 3367087"/>
              <a:gd name="connsiteY355" fmla="*/ 519113 h 603884"/>
              <a:gd name="connsiteX356" fmla="*/ 1635443 w 3367087"/>
              <a:gd name="connsiteY356" fmla="*/ 519113 h 603884"/>
              <a:gd name="connsiteX357" fmla="*/ 1642110 w 3367087"/>
              <a:gd name="connsiteY357" fmla="*/ 519113 h 603884"/>
              <a:gd name="connsiteX358" fmla="*/ 1648777 w 3367087"/>
              <a:gd name="connsiteY358" fmla="*/ 519113 h 603884"/>
              <a:gd name="connsiteX359" fmla="*/ 1655446 w 3367087"/>
              <a:gd name="connsiteY359" fmla="*/ 519113 h 603884"/>
              <a:gd name="connsiteX360" fmla="*/ 1662113 w 3367087"/>
              <a:gd name="connsiteY360" fmla="*/ 519113 h 603884"/>
              <a:gd name="connsiteX361" fmla="*/ 1668781 w 3367087"/>
              <a:gd name="connsiteY361" fmla="*/ 519113 h 603884"/>
              <a:gd name="connsiteX362" fmla="*/ 1675448 w 3367087"/>
              <a:gd name="connsiteY362" fmla="*/ 519113 h 603884"/>
              <a:gd name="connsiteX363" fmla="*/ 1682115 w 3367087"/>
              <a:gd name="connsiteY363" fmla="*/ 519113 h 603884"/>
              <a:gd name="connsiteX364" fmla="*/ 1688783 w 3367087"/>
              <a:gd name="connsiteY364" fmla="*/ 519113 h 603884"/>
              <a:gd name="connsiteX365" fmla="*/ 1695450 w 3367087"/>
              <a:gd name="connsiteY365" fmla="*/ 519113 h 603884"/>
              <a:gd name="connsiteX366" fmla="*/ 1706881 w 3367087"/>
              <a:gd name="connsiteY366" fmla="*/ 519113 h 603884"/>
              <a:gd name="connsiteX367" fmla="*/ 1706881 w 3367087"/>
              <a:gd name="connsiteY367" fmla="*/ 519113 h 603884"/>
              <a:gd name="connsiteX368" fmla="*/ 1538288 w 3367087"/>
              <a:gd name="connsiteY368" fmla="*/ 513397 h 603884"/>
              <a:gd name="connsiteX369" fmla="*/ 1532573 w 3367087"/>
              <a:gd name="connsiteY369" fmla="*/ 598170 h 603884"/>
              <a:gd name="connsiteX370" fmla="*/ 1528763 w 3367087"/>
              <a:gd name="connsiteY370" fmla="*/ 598170 h 603884"/>
              <a:gd name="connsiteX371" fmla="*/ 1521143 w 3367087"/>
              <a:gd name="connsiteY371" fmla="*/ 597217 h 603884"/>
              <a:gd name="connsiteX372" fmla="*/ 1513523 w 3367087"/>
              <a:gd name="connsiteY372" fmla="*/ 597217 h 603884"/>
              <a:gd name="connsiteX373" fmla="*/ 1505902 w 3367087"/>
              <a:gd name="connsiteY373" fmla="*/ 596265 h 603884"/>
              <a:gd name="connsiteX374" fmla="*/ 1498283 w 3367087"/>
              <a:gd name="connsiteY374" fmla="*/ 595313 h 603884"/>
              <a:gd name="connsiteX375" fmla="*/ 1490663 w 3367087"/>
              <a:gd name="connsiteY375" fmla="*/ 594360 h 603884"/>
              <a:gd name="connsiteX376" fmla="*/ 1483043 w 3367087"/>
              <a:gd name="connsiteY376" fmla="*/ 593407 h 603884"/>
              <a:gd name="connsiteX377" fmla="*/ 1475423 w 3367087"/>
              <a:gd name="connsiteY377" fmla="*/ 592455 h 603884"/>
              <a:gd name="connsiteX378" fmla="*/ 1467802 w 3367087"/>
              <a:gd name="connsiteY378" fmla="*/ 591502 h 603884"/>
              <a:gd name="connsiteX379" fmla="*/ 1460183 w 3367087"/>
              <a:gd name="connsiteY379" fmla="*/ 590550 h 603884"/>
              <a:gd name="connsiteX380" fmla="*/ 1452563 w 3367087"/>
              <a:gd name="connsiteY380" fmla="*/ 589597 h 603884"/>
              <a:gd name="connsiteX381" fmla="*/ 1444943 w 3367087"/>
              <a:gd name="connsiteY381" fmla="*/ 588645 h 603884"/>
              <a:gd name="connsiteX382" fmla="*/ 1441133 w 3367087"/>
              <a:gd name="connsiteY382" fmla="*/ 588645 h 603884"/>
              <a:gd name="connsiteX383" fmla="*/ 1448752 w 3367087"/>
              <a:gd name="connsiteY383" fmla="*/ 503872 h 603884"/>
              <a:gd name="connsiteX384" fmla="*/ 1451610 w 3367087"/>
              <a:gd name="connsiteY384" fmla="*/ 503872 h 603884"/>
              <a:gd name="connsiteX385" fmla="*/ 1458277 w 3367087"/>
              <a:gd name="connsiteY385" fmla="*/ 504825 h 603884"/>
              <a:gd name="connsiteX386" fmla="*/ 1464946 w 3367087"/>
              <a:gd name="connsiteY386" fmla="*/ 505777 h 603884"/>
              <a:gd name="connsiteX387" fmla="*/ 1471613 w 3367087"/>
              <a:gd name="connsiteY387" fmla="*/ 506730 h 603884"/>
              <a:gd name="connsiteX388" fmla="*/ 1478281 w 3367087"/>
              <a:gd name="connsiteY388" fmla="*/ 507682 h 603884"/>
              <a:gd name="connsiteX389" fmla="*/ 1484948 w 3367087"/>
              <a:gd name="connsiteY389" fmla="*/ 508635 h 603884"/>
              <a:gd name="connsiteX390" fmla="*/ 1491615 w 3367087"/>
              <a:gd name="connsiteY390" fmla="*/ 509588 h 603884"/>
              <a:gd name="connsiteX391" fmla="*/ 1498283 w 3367087"/>
              <a:gd name="connsiteY391" fmla="*/ 510540 h 603884"/>
              <a:gd name="connsiteX392" fmla="*/ 1504950 w 3367087"/>
              <a:gd name="connsiteY392" fmla="*/ 511492 h 603884"/>
              <a:gd name="connsiteX393" fmla="*/ 1511618 w 3367087"/>
              <a:gd name="connsiteY393" fmla="*/ 512445 h 603884"/>
              <a:gd name="connsiteX394" fmla="*/ 1518285 w 3367087"/>
              <a:gd name="connsiteY394" fmla="*/ 512445 h 603884"/>
              <a:gd name="connsiteX395" fmla="*/ 1524952 w 3367087"/>
              <a:gd name="connsiteY395" fmla="*/ 512445 h 603884"/>
              <a:gd name="connsiteX396" fmla="*/ 1538288 w 3367087"/>
              <a:gd name="connsiteY396" fmla="*/ 513397 h 603884"/>
              <a:gd name="connsiteX397" fmla="*/ 1538288 w 3367087"/>
              <a:gd name="connsiteY397" fmla="*/ 513397 h 603884"/>
              <a:gd name="connsiteX398" fmla="*/ 1371600 w 3367087"/>
              <a:gd name="connsiteY398" fmla="*/ 498157 h 603884"/>
              <a:gd name="connsiteX399" fmla="*/ 1361123 w 3367087"/>
              <a:gd name="connsiteY399" fmla="*/ 582930 h 603884"/>
              <a:gd name="connsiteX400" fmla="*/ 1357313 w 3367087"/>
              <a:gd name="connsiteY400" fmla="*/ 582930 h 603884"/>
              <a:gd name="connsiteX401" fmla="*/ 1350646 w 3367087"/>
              <a:gd name="connsiteY401" fmla="*/ 581977 h 603884"/>
              <a:gd name="connsiteX402" fmla="*/ 1343977 w 3367087"/>
              <a:gd name="connsiteY402" fmla="*/ 581025 h 603884"/>
              <a:gd name="connsiteX403" fmla="*/ 1337310 w 3367087"/>
              <a:gd name="connsiteY403" fmla="*/ 580072 h 603884"/>
              <a:gd name="connsiteX404" fmla="*/ 1330643 w 3367087"/>
              <a:gd name="connsiteY404" fmla="*/ 579120 h 603884"/>
              <a:gd name="connsiteX405" fmla="*/ 1323975 w 3367087"/>
              <a:gd name="connsiteY405" fmla="*/ 578167 h 603884"/>
              <a:gd name="connsiteX406" fmla="*/ 1317308 w 3367087"/>
              <a:gd name="connsiteY406" fmla="*/ 577215 h 603884"/>
              <a:gd name="connsiteX407" fmla="*/ 1310640 w 3367087"/>
              <a:gd name="connsiteY407" fmla="*/ 576263 h 603884"/>
              <a:gd name="connsiteX408" fmla="*/ 1303973 w 3367087"/>
              <a:gd name="connsiteY408" fmla="*/ 575310 h 603884"/>
              <a:gd name="connsiteX409" fmla="*/ 1297306 w 3367087"/>
              <a:gd name="connsiteY409" fmla="*/ 574357 h 603884"/>
              <a:gd name="connsiteX410" fmla="*/ 1290638 w 3367087"/>
              <a:gd name="connsiteY410" fmla="*/ 573405 h 603884"/>
              <a:gd name="connsiteX411" fmla="*/ 1283971 w 3367087"/>
              <a:gd name="connsiteY411" fmla="*/ 572452 h 603884"/>
              <a:gd name="connsiteX412" fmla="*/ 1280160 w 3367087"/>
              <a:gd name="connsiteY412" fmla="*/ 571500 h 603884"/>
              <a:gd name="connsiteX413" fmla="*/ 1292543 w 3367087"/>
              <a:gd name="connsiteY413" fmla="*/ 487680 h 603884"/>
              <a:gd name="connsiteX414" fmla="*/ 1296352 w 3367087"/>
              <a:gd name="connsiteY414" fmla="*/ 488632 h 603884"/>
              <a:gd name="connsiteX415" fmla="*/ 1303021 w 3367087"/>
              <a:gd name="connsiteY415" fmla="*/ 489585 h 603884"/>
              <a:gd name="connsiteX416" fmla="*/ 1309688 w 3367087"/>
              <a:gd name="connsiteY416" fmla="*/ 490538 h 603884"/>
              <a:gd name="connsiteX417" fmla="*/ 1316356 w 3367087"/>
              <a:gd name="connsiteY417" fmla="*/ 491490 h 603884"/>
              <a:gd name="connsiteX418" fmla="*/ 1323023 w 3367087"/>
              <a:gd name="connsiteY418" fmla="*/ 492442 h 603884"/>
              <a:gd name="connsiteX419" fmla="*/ 1329690 w 3367087"/>
              <a:gd name="connsiteY419" fmla="*/ 493395 h 603884"/>
              <a:gd name="connsiteX420" fmla="*/ 1336358 w 3367087"/>
              <a:gd name="connsiteY420" fmla="*/ 494347 h 603884"/>
              <a:gd name="connsiteX421" fmla="*/ 1343025 w 3367087"/>
              <a:gd name="connsiteY421" fmla="*/ 495300 h 603884"/>
              <a:gd name="connsiteX422" fmla="*/ 1349693 w 3367087"/>
              <a:gd name="connsiteY422" fmla="*/ 496252 h 603884"/>
              <a:gd name="connsiteX423" fmla="*/ 1356360 w 3367087"/>
              <a:gd name="connsiteY423" fmla="*/ 497205 h 603884"/>
              <a:gd name="connsiteX424" fmla="*/ 1363027 w 3367087"/>
              <a:gd name="connsiteY424" fmla="*/ 498157 h 603884"/>
              <a:gd name="connsiteX425" fmla="*/ 1369696 w 3367087"/>
              <a:gd name="connsiteY425" fmla="*/ 499110 h 603884"/>
              <a:gd name="connsiteX426" fmla="*/ 1371600 w 3367087"/>
              <a:gd name="connsiteY426" fmla="*/ 498157 h 603884"/>
              <a:gd name="connsiteX427" fmla="*/ 1371600 w 3367087"/>
              <a:gd name="connsiteY427" fmla="*/ 498157 h 603884"/>
              <a:gd name="connsiteX428" fmla="*/ 1204913 w 3367087"/>
              <a:gd name="connsiteY428" fmla="*/ 474345 h 603884"/>
              <a:gd name="connsiteX429" fmla="*/ 1190625 w 3367087"/>
              <a:gd name="connsiteY429" fmla="*/ 558165 h 603884"/>
              <a:gd name="connsiteX430" fmla="*/ 1187768 w 3367087"/>
              <a:gd name="connsiteY430" fmla="*/ 557213 h 603884"/>
              <a:gd name="connsiteX431" fmla="*/ 1181100 w 3367087"/>
              <a:gd name="connsiteY431" fmla="*/ 556260 h 603884"/>
              <a:gd name="connsiteX432" fmla="*/ 1174433 w 3367087"/>
              <a:gd name="connsiteY432" fmla="*/ 555307 h 603884"/>
              <a:gd name="connsiteX433" fmla="*/ 1167765 w 3367087"/>
              <a:gd name="connsiteY433" fmla="*/ 554355 h 603884"/>
              <a:gd name="connsiteX434" fmla="*/ 1161098 w 3367087"/>
              <a:gd name="connsiteY434" fmla="*/ 553402 h 603884"/>
              <a:gd name="connsiteX435" fmla="*/ 1154431 w 3367087"/>
              <a:gd name="connsiteY435" fmla="*/ 552450 h 603884"/>
              <a:gd name="connsiteX436" fmla="*/ 1147763 w 3367087"/>
              <a:gd name="connsiteY436" fmla="*/ 551497 h 603884"/>
              <a:gd name="connsiteX437" fmla="*/ 1141096 w 3367087"/>
              <a:gd name="connsiteY437" fmla="*/ 550545 h 603884"/>
              <a:gd name="connsiteX438" fmla="*/ 1134427 w 3367087"/>
              <a:gd name="connsiteY438" fmla="*/ 549592 h 603884"/>
              <a:gd name="connsiteX439" fmla="*/ 1127760 w 3367087"/>
              <a:gd name="connsiteY439" fmla="*/ 548640 h 603884"/>
              <a:gd name="connsiteX440" fmla="*/ 1121093 w 3367087"/>
              <a:gd name="connsiteY440" fmla="*/ 547688 h 603884"/>
              <a:gd name="connsiteX441" fmla="*/ 1114425 w 3367087"/>
              <a:gd name="connsiteY441" fmla="*/ 546735 h 603884"/>
              <a:gd name="connsiteX442" fmla="*/ 1110615 w 3367087"/>
              <a:gd name="connsiteY442" fmla="*/ 545782 h 603884"/>
              <a:gd name="connsiteX443" fmla="*/ 1127760 w 3367087"/>
              <a:gd name="connsiteY443" fmla="*/ 461963 h 603884"/>
              <a:gd name="connsiteX444" fmla="*/ 1131571 w 3367087"/>
              <a:gd name="connsiteY444" fmla="*/ 462915 h 603884"/>
              <a:gd name="connsiteX445" fmla="*/ 1138238 w 3367087"/>
              <a:gd name="connsiteY445" fmla="*/ 463867 h 603884"/>
              <a:gd name="connsiteX446" fmla="*/ 1144906 w 3367087"/>
              <a:gd name="connsiteY446" fmla="*/ 464820 h 603884"/>
              <a:gd name="connsiteX447" fmla="*/ 1151573 w 3367087"/>
              <a:gd name="connsiteY447" fmla="*/ 465772 h 603884"/>
              <a:gd name="connsiteX448" fmla="*/ 1158240 w 3367087"/>
              <a:gd name="connsiteY448" fmla="*/ 466725 h 603884"/>
              <a:gd name="connsiteX449" fmla="*/ 1164908 w 3367087"/>
              <a:gd name="connsiteY449" fmla="*/ 467677 h 603884"/>
              <a:gd name="connsiteX450" fmla="*/ 1171575 w 3367087"/>
              <a:gd name="connsiteY450" fmla="*/ 468630 h 603884"/>
              <a:gd name="connsiteX451" fmla="*/ 1178243 w 3367087"/>
              <a:gd name="connsiteY451" fmla="*/ 469582 h 603884"/>
              <a:gd name="connsiteX452" fmla="*/ 1184910 w 3367087"/>
              <a:gd name="connsiteY452" fmla="*/ 470535 h 603884"/>
              <a:gd name="connsiteX453" fmla="*/ 1191577 w 3367087"/>
              <a:gd name="connsiteY453" fmla="*/ 471488 h 603884"/>
              <a:gd name="connsiteX454" fmla="*/ 1198246 w 3367087"/>
              <a:gd name="connsiteY454" fmla="*/ 472440 h 603884"/>
              <a:gd name="connsiteX455" fmla="*/ 1204913 w 3367087"/>
              <a:gd name="connsiteY455" fmla="*/ 473392 h 603884"/>
              <a:gd name="connsiteX456" fmla="*/ 1204913 w 3367087"/>
              <a:gd name="connsiteY456" fmla="*/ 474345 h 603884"/>
              <a:gd name="connsiteX457" fmla="*/ 1204913 w 3367087"/>
              <a:gd name="connsiteY457" fmla="*/ 474345 h 603884"/>
              <a:gd name="connsiteX458" fmla="*/ 1041083 w 3367087"/>
              <a:gd name="connsiteY458" fmla="*/ 441007 h 603884"/>
              <a:gd name="connsiteX459" fmla="*/ 1022033 w 3367087"/>
              <a:gd name="connsiteY459" fmla="*/ 523875 h 603884"/>
              <a:gd name="connsiteX460" fmla="*/ 1019175 w 3367087"/>
              <a:gd name="connsiteY460" fmla="*/ 522922 h 603884"/>
              <a:gd name="connsiteX461" fmla="*/ 1012508 w 3367087"/>
              <a:gd name="connsiteY461" fmla="*/ 521017 h 603884"/>
              <a:gd name="connsiteX462" fmla="*/ 1005840 w 3367087"/>
              <a:gd name="connsiteY462" fmla="*/ 519113 h 603884"/>
              <a:gd name="connsiteX463" fmla="*/ 999173 w 3367087"/>
              <a:gd name="connsiteY463" fmla="*/ 517207 h 603884"/>
              <a:gd name="connsiteX464" fmla="*/ 992506 w 3367087"/>
              <a:gd name="connsiteY464" fmla="*/ 515302 h 603884"/>
              <a:gd name="connsiteX465" fmla="*/ 985838 w 3367087"/>
              <a:gd name="connsiteY465" fmla="*/ 513397 h 603884"/>
              <a:gd name="connsiteX466" fmla="*/ 979170 w 3367087"/>
              <a:gd name="connsiteY466" fmla="*/ 511492 h 603884"/>
              <a:gd name="connsiteX467" fmla="*/ 972502 w 3367087"/>
              <a:gd name="connsiteY467" fmla="*/ 509588 h 603884"/>
              <a:gd name="connsiteX468" fmla="*/ 965835 w 3367087"/>
              <a:gd name="connsiteY468" fmla="*/ 507682 h 603884"/>
              <a:gd name="connsiteX469" fmla="*/ 959168 w 3367087"/>
              <a:gd name="connsiteY469" fmla="*/ 505777 h 603884"/>
              <a:gd name="connsiteX470" fmla="*/ 952500 w 3367087"/>
              <a:gd name="connsiteY470" fmla="*/ 503872 h 603884"/>
              <a:gd name="connsiteX471" fmla="*/ 945833 w 3367087"/>
              <a:gd name="connsiteY471" fmla="*/ 501967 h 603884"/>
              <a:gd name="connsiteX472" fmla="*/ 941070 w 3367087"/>
              <a:gd name="connsiteY472" fmla="*/ 501015 h 603884"/>
              <a:gd name="connsiteX473" fmla="*/ 962977 w 3367087"/>
              <a:gd name="connsiteY473" fmla="*/ 419100 h 603884"/>
              <a:gd name="connsiteX474" fmla="*/ 967740 w 3367087"/>
              <a:gd name="connsiteY474" fmla="*/ 420052 h 603884"/>
              <a:gd name="connsiteX475" fmla="*/ 974408 w 3367087"/>
              <a:gd name="connsiteY475" fmla="*/ 421957 h 603884"/>
              <a:gd name="connsiteX476" fmla="*/ 981075 w 3367087"/>
              <a:gd name="connsiteY476" fmla="*/ 423863 h 603884"/>
              <a:gd name="connsiteX477" fmla="*/ 987743 w 3367087"/>
              <a:gd name="connsiteY477" fmla="*/ 425767 h 603884"/>
              <a:gd name="connsiteX478" fmla="*/ 994410 w 3367087"/>
              <a:gd name="connsiteY478" fmla="*/ 427672 h 603884"/>
              <a:gd name="connsiteX479" fmla="*/ 1001077 w 3367087"/>
              <a:gd name="connsiteY479" fmla="*/ 429577 h 603884"/>
              <a:gd name="connsiteX480" fmla="*/ 1007745 w 3367087"/>
              <a:gd name="connsiteY480" fmla="*/ 431482 h 603884"/>
              <a:gd name="connsiteX481" fmla="*/ 1014413 w 3367087"/>
              <a:gd name="connsiteY481" fmla="*/ 433388 h 603884"/>
              <a:gd name="connsiteX482" fmla="*/ 1021081 w 3367087"/>
              <a:gd name="connsiteY482" fmla="*/ 435292 h 603884"/>
              <a:gd name="connsiteX483" fmla="*/ 1027748 w 3367087"/>
              <a:gd name="connsiteY483" fmla="*/ 437197 h 603884"/>
              <a:gd name="connsiteX484" fmla="*/ 1034415 w 3367087"/>
              <a:gd name="connsiteY484" fmla="*/ 439102 h 603884"/>
              <a:gd name="connsiteX485" fmla="*/ 1041083 w 3367087"/>
              <a:gd name="connsiteY485" fmla="*/ 441007 h 603884"/>
              <a:gd name="connsiteX486" fmla="*/ 1041083 w 3367087"/>
              <a:gd name="connsiteY486" fmla="*/ 441007 h 603884"/>
              <a:gd name="connsiteX487" fmla="*/ 1041083 w 3367087"/>
              <a:gd name="connsiteY487" fmla="*/ 441007 h 603884"/>
              <a:gd name="connsiteX488" fmla="*/ 878206 w 3367087"/>
              <a:gd name="connsiteY488" fmla="*/ 398145 h 603884"/>
              <a:gd name="connsiteX489" fmla="*/ 854393 w 3367087"/>
              <a:gd name="connsiteY489" fmla="*/ 480060 h 603884"/>
              <a:gd name="connsiteX490" fmla="*/ 852488 w 3367087"/>
              <a:gd name="connsiteY490" fmla="*/ 480060 h 603884"/>
              <a:gd name="connsiteX491" fmla="*/ 845820 w 3367087"/>
              <a:gd name="connsiteY491" fmla="*/ 478155 h 603884"/>
              <a:gd name="connsiteX492" fmla="*/ 839152 w 3367087"/>
              <a:gd name="connsiteY492" fmla="*/ 476250 h 603884"/>
              <a:gd name="connsiteX493" fmla="*/ 832485 w 3367087"/>
              <a:gd name="connsiteY493" fmla="*/ 474345 h 603884"/>
              <a:gd name="connsiteX494" fmla="*/ 825818 w 3367087"/>
              <a:gd name="connsiteY494" fmla="*/ 472440 h 603884"/>
              <a:gd name="connsiteX495" fmla="*/ 819150 w 3367087"/>
              <a:gd name="connsiteY495" fmla="*/ 470535 h 603884"/>
              <a:gd name="connsiteX496" fmla="*/ 812483 w 3367087"/>
              <a:gd name="connsiteY496" fmla="*/ 468630 h 603884"/>
              <a:gd name="connsiteX497" fmla="*/ 805815 w 3367087"/>
              <a:gd name="connsiteY497" fmla="*/ 466725 h 603884"/>
              <a:gd name="connsiteX498" fmla="*/ 799148 w 3367087"/>
              <a:gd name="connsiteY498" fmla="*/ 464820 h 603884"/>
              <a:gd name="connsiteX499" fmla="*/ 792481 w 3367087"/>
              <a:gd name="connsiteY499" fmla="*/ 462915 h 603884"/>
              <a:gd name="connsiteX500" fmla="*/ 785813 w 3367087"/>
              <a:gd name="connsiteY500" fmla="*/ 461010 h 603884"/>
              <a:gd name="connsiteX501" fmla="*/ 779145 w 3367087"/>
              <a:gd name="connsiteY501" fmla="*/ 459105 h 603884"/>
              <a:gd name="connsiteX502" fmla="*/ 773431 w 3367087"/>
              <a:gd name="connsiteY502" fmla="*/ 457200 h 603884"/>
              <a:gd name="connsiteX503" fmla="*/ 799148 w 3367087"/>
              <a:gd name="connsiteY503" fmla="*/ 376238 h 603884"/>
              <a:gd name="connsiteX504" fmla="*/ 804863 w 3367087"/>
              <a:gd name="connsiteY504" fmla="*/ 378142 h 603884"/>
              <a:gd name="connsiteX505" fmla="*/ 811531 w 3367087"/>
              <a:gd name="connsiteY505" fmla="*/ 380047 h 603884"/>
              <a:gd name="connsiteX506" fmla="*/ 818198 w 3367087"/>
              <a:gd name="connsiteY506" fmla="*/ 381952 h 603884"/>
              <a:gd name="connsiteX507" fmla="*/ 824865 w 3367087"/>
              <a:gd name="connsiteY507" fmla="*/ 383857 h 603884"/>
              <a:gd name="connsiteX508" fmla="*/ 831533 w 3367087"/>
              <a:gd name="connsiteY508" fmla="*/ 385763 h 603884"/>
              <a:gd name="connsiteX509" fmla="*/ 838200 w 3367087"/>
              <a:gd name="connsiteY509" fmla="*/ 387667 h 603884"/>
              <a:gd name="connsiteX510" fmla="*/ 844868 w 3367087"/>
              <a:gd name="connsiteY510" fmla="*/ 389572 h 603884"/>
              <a:gd name="connsiteX511" fmla="*/ 851535 w 3367087"/>
              <a:gd name="connsiteY511" fmla="*/ 391477 h 603884"/>
              <a:gd name="connsiteX512" fmla="*/ 858202 w 3367087"/>
              <a:gd name="connsiteY512" fmla="*/ 393382 h 603884"/>
              <a:gd name="connsiteX513" fmla="*/ 864870 w 3367087"/>
              <a:gd name="connsiteY513" fmla="*/ 395288 h 603884"/>
              <a:gd name="connsiteX514" fmla="*/ 871538 w 3367087"/>
              <a:gd name="connsiteY514" fmla="*/ 397192 h 603884"/>
              <a:gd name="connsiteX515" fmla="*/ 878206 w 3367087"/>
              <a:gd name="connsiteY515" fmla="*/ 399097 h 603884"/>
              <a:gd name="connsiteX516" fmla="*/ 878206 w 3367087"/>
              <a:gd name="connsiteY516" fmla="*/ 398145 h 603884"/>
              <a:gd name="connsiteX517" fmla="*/ 878206 w 3367087"/>
              <a:gd name="connsiteY517" fmla="*/ 398145 h 603884"/>
              <a:gd name="connsiteX518" fmla="*/ 718185 w 3367087"/>
              <a:gd name="connsiteY518" fmla="*/ 347663 h 603884"/>
              <a:gd name="connsiteX519" fmla="*/ 690563 w 3367087"/>
              <a:gd name="connsiteY519" fmla="*/ 427672 h 603884"/>
              <a:gd name="connsiteX520" fmla="*/ 689610 w 3367087"/>
              <a:gd name="connsiteY520" fmla="*/ 427672 h 603884"/>
              <a:gd name="connsiteX521" fmla="*/ 682943 w 3367087"/>
              <a:gd name="connsiteY521" fmla="*/ 425767 h 603884"/>
              <a:gd name="connsiteX522" fmla="*/ 676275 w 3367087"/>
              <a:gd name="connsiteY522" fmla="*/ 422910 h 603884"/>
              <a:gd name="connsiteX523" fmla="*/ 669608 w 3367087"/>
              <a:gd name="connsiteY523" fmla="*/ 420052 h 603884"/>
              <a:gd name="connsiteX524" fmla="*/ 662940 w 3367087"/>
              <a:gd name="connsiteY524" fmla="*/ 417195 h 603884"/>
              <a:gd name="connsiteX525" fmla="*/ 656273 w 3367087"/>
              <a:gd name="connsiteY525" fmla="*/ 414338 h 603884"/>
              <a:gd name="connsiteX526" fmla="*/ 649606 w 3367087"/>
              <a:gd name="connsiteY526" fmla="*/ 411480 h 603884"/>
              <a:gd name="connsiteX527" fmla="*/ 642938 w 3367087"/>
              <a:gd name="connsiteY527" fmla="*/ 408622 h 603884"/>
              <a:gd name="connsiteX528" fmla="*/ 636270 w 3367087"/>
              <a:gd name="connsiteY528" fmla="*/ 405765 h 603884"/>
              <a:gd name="connsiteX529" fmla="*/ 629602 w 3367087"/>
              <a:gd name="connsiteY529" fmla="*/ 402907 h 603884"/>
              <a:gd name="connsiteX530" fmla="*/ 622935 w 3367087"/>
              <a:gd name="connsiteY530" fmla="*/ 400050 h 603884"/>
              <a:gd name="connsiteX531" fmla="*/ 616268 w 3367087"/>
              <a:gd name="connsiteY531" fmla="*/ 397192 h 603884"/>
              <a:gd name="connsiteX532" fmla="*/ 609600 w 3367087"/>
              <a:gd name="connsiteY532" fmla="*/ 394335 h 603884"/>
              <a:gd name="connsiteX533" fmla="*/ 640081 w 3367087"/>
              <a:gd name="connsiteY533" fmla="*/ 314325 h 603884"/>
              <a:gd name="connsiteX534" fmla="*/ 645795 w 3367087"/>
              <a:gd name="connsiteY534" fmla="*/ 316230 h 603884"/>
              <a:gd name="connsiteX535" fmla="*/ 652463 w 3367087"/>
              <a:gd name="connsiteY535" fmla="*/ 319088 h 603884"/>
              <a:gd name="connsiteX536" fmla="*/ 659131 w 3367087"/>
              <a:gd name="connsiteY536" fmla="*/ 321945 h 603884"/>
              <a:gd name="connsiteX537" fmla="*/ 665798 w 3367087"/>
              <a:gd name="connsiteY537" fmla="*/ 324802 h 603884"/>
              <a:gd name="connsiteX538" fmla="*/ 672465 w 3367087"/>
              <a:gd name="connsiteY538" fmla="*/ 327660 h 603884"/>
              <a:gd name="connsiteX539" fmla="*/ 679133 w 3367087"/>
              <a:gd name="connsiteY539" fmla="*/ 330517 h 603884"/>
              <a:gd name="connsiteX540" fmla="*/ 685800 w 3367087"/>
              <a:gd name="connsiteY540" fmla="*/ 332422 h 603884"/>
              <a:gd name="connsiteX541" fmla="*/ 692468 w 3367087"/>
              <a:gd name="connsiteY541" fmla="*/ 335280 h 603884"/>
              <a:gd name="connsiteX542" fmla="*/ 699135 w 3367087"/>
              <a:gd name="connsiteY542" fmla="*/ 337185 h 603884"/>
              <a:gd name="connsiteX543" fmla="*/ 705802 w 3367087"/>
              <a:gd name="connsiteY543" fmla="*/ 339090 h 603884"/>
              <a:gd name="connsiteX544" fmla="*/ 712470 w 3367087"/>
              <a:gd name="connsiteY544" fmla="*/ 340995 h 603884"/>
              <a:gd name="connsiteX545" fmla="*/ 718185 w 3367087"/>
              <a:gd name="connsiteY545" fmla="*/ 347663 h 603884"/>
              <a:gd name="connsiteX546" fmla="*/ 718185 w 3367087"/>
              <a:gd name="connsiteY546" fmla="*/ 347663 h 603884"/>
              <a:gd name="connsiteX547" fmla="*/ 718185 w 3367087"/>
              <a:gd name="connsiteY547" fmla="*/ 347663 h 603884"/>
              <a:gd name="connsiteX548" fmla="*/ 561023 w 3367087"/>
              <a:gd name="connsiteY548" fmla="*/ 287655 h 603884"/>
              <a:gd name="connsiteX549" fmla="*/ 528638 w 3367087"/>
              <a:gd name="connsiteY549" fmla="*/ 366713 h 603884"/>
              <a:gd name="connsiteX550" fmla="*/ 528638 w 3367087"/>
              <a:gd name="connsiteY550" fmla="*/ 366713 h 603884"/>
              <a:gd name="connsiteX551" fmla="*/ 521970 w 3367087"/>
              <a:gd name="connsiteY551" fmla="*/ 363855 h 603884"/>
              <a:gd name="connsiteX552" fmla="*/ 515302 w 3367087"/>
              <a:gd name="connsiteY552" fmla="*/ 360997 h 603884"/>
              <a:gd name="connsiteX553" fmla="*/ 508635 w 3367087"/>
              <a:gd name="connsiteY553" fmla="*/ 358140 h 603884"/>
              <a:gd name="connsiteX554" fmla="*/ 501968 w 3367087"/>
              <a:gd name="connsiteY554" fmla="*/ 355282 h 603884"/>
              <a:gd name="connsiteX555" fmla="*/ 495300 w 3367087"/>
              <a:gd name="connsiteY555" fmla="*/ 352425 h 603884"/>
              <a:gd name="connsiteX556" fmla="*/ 488633 w 3367087"/>
              <a:gd name="connsiteY556" fmla="*/ 349567 h 603884"/>
              <a:gd name="connsiteX557" fmla="*/ 481965 w 3367087"/>
              <a:gd name="connsiteY557" fmla="*/ 346710 h 603884"/>
              <a:gd name="connsiteX558" fmla="*/ 475298 w 3367087"/>
              <a:gd name="connsiteY558" fmla="*/ 343852 h 603884"/>
              <a:gd name="connsiteX559" fmla="*/ 468631 w 3367087"/>
              <a:gd name="connsiteY559" fmla="*/ 340995 h 603884"/>
              <a:gd name="connsiteX560" fmla="*/ 461963 w 3367087"/>
              <a:gd name="connsiteY560" fmla="*/ 338138 h 603884"/>
              <a:gd name="connsiteX561" fmla="*/ 455295 w 3367087"/>
              <a:gd name="connsiteY561" fmla="*/ 335280 h 603884"/>
              <a:gd name="connsiteX562" fmla="*/ 448627 w 3367087"/>
              <a:gd name="connsiteY562" fmla="*/ 332422 h 603884"/>
              <a:gd name="connsiteX563" fmla="*/ 448627 w 3367087"/>
              <a:gd name="connsiteY563" fmla="*/ 332422 h 603884"/>
              <a:gd name="connsiteX564" fmla="*/ 482918 w 3367087"/>
              <a:gd name="connsiteY564" fmla="*/ 254317 h 603884"/>
              <a:gd name="connsiteX565" fmla="*/ 482918 w 3367087"/>
              <a:gd name="connsiteY565" fmla="*/ 254317 h 603884"/>
              <a:gd name="connsiteX566" fmla="*/ 489585 w 3367087"/>
              <a:gd name="connsiteY566" fmla="*/ 257175 h 603884"/>
              <a:gd name="connsiteX567" fmla="*/ 496252 w 3367087"/>
              <a:gd name="connsiteY567" fmla="*/ 260032 h 603884"/>
              <a:gd name="connsiteX568" fmla="*/ 502920 w 3367087"/>
              <a:gd name="connsiteY568" fmla="*/ 262890 h 603884"/>
              <a:gd name="connsiteX569" fmla="*/ 509588 w 3367087"/>
              <a:gd name="connsiteY569" fmla="*/ 265747 h 603884"/>
              <a:gd name="connsiteX570" fmla="*/ 516256 w 3367087"/>
              <a:gd name="connsiteY570" fmla="*/ 268605 h 603884"/>
              <a:gd name="connsiteX571" fmla="*/ 522923 w 3367087"/>
              <a:gd name="connsiteY571" fmla="*/ 271463 h 603884"/>
              <a:gd name="connsiteX572" fmla="*/ 529590 w 3367087"/>
              <a:gd name="connsiteY572" fmla="*/ 274320 h 603884"/>
              <a:gd name="connsiteX573" fmla="*/ 536258 w 3367087"/>
              <a:gd name="connsiteY573" fmla="*/ 277177 h 603884"/>
              <a:gd name="connsiteX574" fmla="*/ 542925 w 3367087"/>
              <a:gd name="connsiteY574" fmla="*/ 280035 h 603884"/>
              <a:gd name="connsiteX575" fmla="*/ 549593 w 3367087"/>
              <a:gd name="connsiteY575" fmla="*/ 282892 h 603884"/>
              <a:gd name="connsiteX576" fmla="*/ 556260 w 3367087"/>
              <a:gd name="connsiteY576" fmla="*/ 285750 h 603884"/>
              <a:gd name="connsiteX577" fmla="*/ 561023 w 3367087"/>
              <a:gd name="connsiteY577" fmla="*/ 287655 h 603884"/>
              <a:gd name="connsiteX578" fmla="*/ 561023 w 3367087"/>
              <a:gd name="connsiteY578" fmla="*/ 287655 h 603884"/>
              <a:gd name="connsiteX579" fmla="*/ 561023 w 3367087"/>
              <a:gd name="connsiteY579" fmla="*/ 287655 h 603884"/>
              <a:gd name="connsiteX580" fmla="*/ 407670 w 3367087"/>
              <a:gd name="connsiteY580" fmla="*/ 220027 h 603884"/>
              <a:gd name="connsiteX581" fmla="*/ 370523 w 3367087"/>
              <a:gd name="connsiteY581" fmla="*/ 297180 h 603884"/>
              <a:gd name="connsiteX582" fmla="*/ 364808 w 3367087"/>
              <a:gd name="connsiteY582" fmla="*/ 294322 h 603884"/>
              <a:gd name="connsiteX583" fmla="*/ 358140 w 3367087"/>
              <a:gd name="connsiteY583" fmla="*/ 291465 h 603884"/>
              <a:gd name="connsiteX584" fmla="*/ 351473 w 3367087"/>
              <a:gd name="connsiteY584" fmla="*/ 288607 h 603884"/>
              <a:gd name="connsiteX585" fmla="*/ 344806 w 3367087"/>
              <a:gd name="connsiteY585" fmla="*/ 285750 h 603884"/>
              <a:gd name="connsiteX586" fmla="*/ 338138 w 3367087"/>
              <a:gd name="connsiteY586" fmla="*/ 282892 h 603884"/>
              <a:gd name="connsiteX587" fmla="*/ 331470 w 3367087"/>
              <a:gd name="connsiteY587" fmla="*/ 280035 h 603884"/>
              <a:gd name="connsiteX588" fmla="*/ 324802 w 3367087"/>
              <a:gd name="connsiteY588" fmla="*/ 277177 h 603884"/>
              <a:gd name="connsiteX589" fmla="*/ 318135 w 3367087"/>
              <a:gd name="connsiteY589" fmla="*/ 274320 h 603884"/>
              <a:gd name="connsiteX590" fmla="*/ 311468 w 3367087"/>
              <a:gd name="connsiteY590" fmla="*/ 271463 h 603884"/>
              <a:gd name="connsiteX591" fmla="*/ 304800 w 3367087"/>
              <a:gd name="connsiteY591" fmla="*/ 268605 h 603884"/>
              <a:gd name="connsiteX592" fmla="*/ 298133 w 3367087"/>
              <a:gd name="connsiteY592" fmla="*/ 265747 h 603884"/>
              <a:gd name="connsiteX593" fmla="*/ 291465 w 3367087"/>
              <a:gd name="connsiteY593" fmla="*/ 262890 h 603884"/>
              <a:gd name="connsiteX594" fmla="*/ 290513 w 3367087"/>
              <a:gd name="connsiteY594" fmla="*/ 262890 h 603884"/>
              <a:gd name="connsiteX595" fmla="*/ 329565 w 3367087"/>
              <a:gd name="connsiteY595" fmla="*/ 187642 h 603884"/>
              <a:gd name="connsiteX596" fmla="*/ 330518 w 3367087"/>
              <a:gd name="connsiteY596" fmla="*/ 187642 h 603884"/>
              <a:gd name="connsiteX597" fmla="*/ 337185 w 3367087"/>
              <a:gd name="connsiteY597" fmla="*/ 190500 h 603884"/>
              <a:gd name="connsiteX598" fmla="*/ 343852 w 3367087"/>
              <a:gd name="connsiteY598" fmla="*/ 193357 h 603884"/>
              <a:gd name="connsiteX599" fmla="*/ 350520 w 3367087"/>
              <a:gd name="connsiteY599" fmla="*/ 196215 h 603884"/>
              <a:gd name="connsiteX600" fmla="*/ 357188 w 3367087"/>
              <a:gd name="connsiteY600" fmla="*/ 199072 h 603884"/>
              <a:gd name="connsiteX601" fmla="*/ 363856 w 3367087"/>
              <a:gd name="connsiteY601" fmla="*/ 201930 h 603884"/>
              <a:gd name="connsiteX602" fmla="*/ 370523 w 3367087"/>
              <a:gd name="connsiteY602" fmla="*/ 204788 h 603884"/>
              <a:gd name="connsiteX603" fmla="*/ 377190 w 3367087"/>
              <a:gd name="connsiteY603" fmla="*/ 207645 h 603884"/>
              <a:gd name="connsiteX604" fmla="*/ 383858 w 3367087"/>
              <a:gd name="connsiteY604" fmla="*/ 210502 h 603884"/>
              <a:gd name="connsiteX605" fmla="*/ 390525 w 3367087"/>
              <a:gd name="connsiteY605" fmla="*/ 213360 h 603884"/>
              <a:gd name="connsiteX606" fmla="*/ 397193 w 3367087"/>
              <a:gd name="connsiteY606" fmla="*/ 216217 h 603884"/>
              <a:gd name="connsiteX607" fmla="*/ 403860 w 3367087"/>
              <a:gd name="connsiteY607" fmla="*/ 219075 h 603884"/>
              <a:gd name="connsiteX608" fmla="*/ 407670 w 3367087"/>
              <a:gd name="connsiteY608" fmla="*/ 220027 h 603884"/>
              <a:gd name="connsiteX609" fmla="*/ 407670 w 3367087"/>
              <a:gd name="connsiteY609" fmla="*/ 220027 h 603884"/>
              <a:gd name="connsiteX610" fmla="*/ 258127 w 3367087"/>
              <a:gd name="connsiteY610" fmla="*/ 142875 h 603884"/>
              <a:gd name="connsiteX611" fmla="*/ 217170 w 3367087"/>
              <a:gd name="connsiteY611" fmla="*/ 217170 h 603884"/>
              <a:gd name="connsiteX612" fmla="*/ 211456 w 3367087"/>
              <a:gd name="connsiteY612" fmla="*/ 214313 h 603884"/>
              <a:gd name="connsiteX613" fmla="*/ 204788 w 3367087"/>
              <a:gd name="connsiteY613" fmla="*/ 210502 h 603884"/>
              <a:gd name="connsiteX614" fmla="*/ 198120 w 3367087"/>
              <a:gd name="connsiteY614" fmla="*/ 206692 h 603884"/>
              <a:gd name="connsiteX615" fmla="*/ 191452 w 3367087"/>
              <a:gd name="connsiteY615" fmla="*/ 202882 h 603884"/>
              <a:gd name="connsiteX616" fmla="*/ 184785 w 3367087"/>
              <a:gd name="connsiteY616" fmla="*/ 199072 h 603884"/>
              <a:gd name="connsiteX617" fmla="*/ 178118 w 3367087"/>
              <a:gd name="connsiteY617" fmla="*/ 195263 h 603884"/>
              <a:gd name="connsiteX618" fmla="*/ 171450 w 3367087"/>
              <a:gd name="connsiteY618" fmla="*/ 191452 h 603884"/>
              <a:gd name="connsiteX619" fmla="*/ 164783 w 3367087"/>
              <a:gd name="connsiteY619" fmla="*/ 187642 h 603884"/>
              <a:gd name="connsiteX620" fmla="*/ 158115 w 3367087"/>
              <a:gd name="connsiteY620" fmla="*/ 183832 h 603884"/>
              <a:gd name="connsiteX621" fmla="*/ 151448 w 3367087"/>
              <a:gd name="connsiteY621" fmla="*/ 180022 h 603884"/>
              <a:gd name="connsiteX622" fmla="*/ 144781 w 3367087"/>
              <a:gd name="connsiteY622" fmla="*/ 176213 h 603884"/>
              <a:gd name="connsiteX623" fmla="*/ 138113 w 3367087"/>
              <a:gd name="connsiteY623" fmla="*/ 172402 h 603884"/>
              <a:gd name="connsiteX624" fmla="*/ 137160 w 3367087"/>
              <a:gd name="connsiteY624" fmla="*/ 172402 h 603884"/>
              <a:gd name="connsiteX625" fmla="*/ 180023 w 3367087"/>
              <a:gd name="connsiteY625" fmla="*/ 99060 h 603884"/>
              <a:gd name="connsiteX626" fmla="*/ 180023 w 3367087"/>
              <a:gd name="connsiteY626" fmla="*/ 99060 h 603884"/>
              <a:gd name="connsiteX627" fmla="*/ 185738 w 3367087"/>
              <a:gd name="connsiteY627" fmla="*/ 102870 h 603884"/>
              <a:gd name="connsiteX628" fmla="*/ 191452 w 3367087"/>
              <a:gd name="connsiteY628" fmla="*/ 106680 h 603884"/>
              <a:gd name="connsiteX629" fmla="*/ 197168 w 3367087"/>
              <a:gd name="connsiteY629" fmla="*/ 110490 h 603884"/>
              <a:gd name="connsiteX630" fmla="*/ 202883 w 3367087"/>
              <a:gd name="connsiteY630" fmla="*/ 114300 h 603884"/>
              <a:gd name="connsiteX631" fmla="*/ 208598 w 3367087"/>
              <a:gd name="connsiteY631" fmla="*/ 118110 h 603884"/>
              <a:gd name="connsiteX632" fmla="*/ 214313 w 3367087"/>
              <a:gd name="connsiteY632" fmla="*/ 121920 h 603884"/>
              <a:gd name="connsiteX633" fmla="*/ 220027 w 3367087"/>
              <a:gd name="connsiteY633" fmla="*/ 125730 h 603884"/>
              <a:gd name="connsiteX634" fmla="*/ 225743 w 3367087"/>
              <a:gd name="connsiteY634" fmla="*/ 129540 h 603884"/>
              <a:gd name="connsiteX635" fmla="*/ 231458 w 3367087"/>
              <a:gd name="connsiteY635" fmla="*/ 133350 h 603884"/>
              <a:gd name="connsiteX636" fmla="*/ 237173 w 3367087"/>
              <a:gd name="connsiteY636" fmla="*/ 137160 h 603884"/>
              <a:gd name="connsiteX637" fmla="*/ 242888 w 3367087"/>
              <a:gd name="connsiteY637" fmla="*/ 140970 h 603884"/>
              <a:gd name="connsiteX638" fmla="*/ 258127 w 3367087"/>
              <a:gd name="connsiteY638" fmla="*/ 142875 h 603884"/>
              <a:gd name="connsiteX639" fmla="*/ 258127 w 3367087"/>
              <a:gd name="connsiteY639" fmla="*/ 142875 h 60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3367087" h="603884">
                <a:moveTo>
                  <a:pt x="113348" y="59055"/>
                </a:moveTo>
                <a:lnTo>
                  <a:pt x="68581" y="131445"/>
                </a:lnTo>
                <a:lnTo>
                  <a:pt x="62865" y="127635"/>
                </a:lnTo>
                <a:lnTo>
                  <a:pt x="57150" y="123825"/>
                </a:lnTo>
                <a:lnTo>
                  <a:pt x="51435" y="120015"/>
                </a:lnTo>
                <a:lnTo>
                  <a:pt x="45720" y="116205"/>
                </a:lnTo>
                <a:lnTo>
                  <a:pt x="40006" y="112395"/>
                </a:lnTo>
                <a:lnTo>
                  <a:pt x="34290" y="108585"/>
                </a:lnTo>
                <a:lnTo>
                  <a:pt x="28575" y="104775"/>
                </a:lnTo>
                <a:lnTo>
                  <a:pt x="22860" y="100965"/>
                </a:lnTo>
                <a:lnTo>
                  <a:pt x="17145" y="97155"/>
                </a:lnTo>
                <a:lnTo>
                  <a:pt x="11431" y="93345"/>
                </a:lnTo>
                <a:lnTo>
                  <a:pt x="5715" y="89535"/>
                </a:lnTo>
                <a:lnTo>
                  <a:pt x="0" y="85725"/>
                </a:lnTo>
                <a:lnTo>
                  <a:pt x="46673" y="14288"/>
                </a:lnTo>
                <a:lnTo>
                  <a:pt x="52388" y="18097"/>
                </a:lnTo>
                <a:lnTo>
                  <a:pt x="58102" y="21907"/>
                </a:lnTo>
                <a:lnTo>
                  <a:pt x="63818" y="25717"/>
                </a:lnTo>
                <a:lnTo>
                  <a:pt x="69533" y="29527"/>
                </a:lnTo>
                <a:lnTo>
                  <a:pt x="75248" y="33338"/>
                </a:lnTo>
                <a:lnTo>
                  <a:pt x="80963" y="37147"/>
                </a:lnTo>
                <a:lnTo>
                  <a:pt x="86677" y="40957"/>
                </a:lnTo>
                <a:lnTo>
                  <a:pt x="92393" y="44767"/>
                </a:lnTo>
                <a:lnTo>
                  <a:pt x="98108" y="48577"/>
                </a:lnTo>
                <a:lnTo>
                  <a:pt x="103823" y="52388"/>
                </a:lnTo>
                <a:lnTo>
                  <a:pt x="109538" y="56197"/>
                </a:lnTo>
                <a:lnTo>
                  <a:pt x="113348" y="59055"/>
                </a:lnTo>
                <a:lnTo>
                  <a:pt x="113348" y="59055"/>
                </a:lnTo>
                <a:close/>
                <a:moveTo>
                  <a:pt x="3357563" y="105727"/>
                </a:moveTo>
                <a:lnTo>
                  <a:pt x="3367088" y="296227"/>
                </a:lnTo>
                <a:lnTo>
                  <a:pt x="3255646" y="359092"/>
                </a:lnTo>
                <a:lnTo>
                  <a:pt x="3246121" y="168592"/>
                </a:lnTo>
                <a:lnTo>
                  <a:pt x="3088006" y="62865"/>
                </a:lnTo>
                <a:lnTo>
                  <a:pt x="3199448" y="0"/>
                </a:lnTo>
                <a:lnTo>
                  <a:pt x="3357563" y="105727"/>
                </a:lnTo>
                <a:lnTo>
                  <a:pt x="3357563" y="105727"/>
                </a:lnTo>
                <a:close/>
                <a:moveTo>
                  <a:pt x="3160396" y="166688"/>
                </a:moveTo>
                <a:lnTo>
                  <a:pt x="3199448" y="241935"/>
                </a:lnTo>
                <a:lnTo>
                  <a:pt x="3196590" y="243840"/>
                </a:lnTo>
                <a:lnTo>
                  <a:pt x="3190875" y="246697"/>
                </a:lnTo>
                <a:lnTo>
                  <a:pt x="3185160" y="249555"/>
                </a:lnTo>
                <a:lnTo>
                  <a:pt x="3179446" y="252413"/>
                </a:lnTo>
                <a:lnTo>
                  <a:pt x="3173731" y="255270"/>
                </a:lnTo>
                <a:lnTo>
                  <a:pt x="3168015" y="258127"/>
                </a:lnTo>
                <a:lnTo>
                  <a:pt x="3162300" y="260985"/>
                </a:lnTo>
                <a:lnTo>
                  <a:pt x="3156585" y="263842"/>
                </a:lnTo>
                <a:lnTo>
                  <a:pt x="3150871" y="266700"/>
                </a:lnTo>
                <a:lnTo>
                  <a:pt x="3145156" y="269557"/>
                </a:lnTo>
                <a:lnTo>
                  <a:pt x="3139440" y="272415"/>
                </a:lnTo>
                <a:lnTo>
                  <a:pt x="3133725" y="275272"/>
                </a:lnTo>
                <a:lnTo>
                  <a:pt x="3128010" y="278130"/>
                </a:lnTo>
                <a:lnTo>
                  <a:pt x="3122296" y="280988"/>
                </a:lnTo>
                <a:lnTo>
                  <a:pt x="3085148" y="204788"/>
                </a:lnTo>
                <a:lnTo>
                  <a:pt x="3090863" y="201930"/>
                </a:lnTo>
                <a:lnTo>
                  <a:pt x="3096577" y="199072"/>
                </a:lnTo>
                <a:lnTo>
                  <a:pt x="3102293" y="196215"/>
                </a:lnTo>
                <a:lnTo>
                  <a:pt x="3108008" y="193357"/>
                </a:lnTo>
                <a:lnTo>
                  <a:pt x="3113723" y="190500"/>
                </a:lnTo>
                <a:lnTo>
                  <a:pt x="3119438" y="187642"/>
                </a:lnTo>
                <a:lnTo>
                  <a:pt x="3125152" y="184785"/>
                </a:lnTo>
                <a:lnTo>
                  <a:pt x="3130868" y="181927"/>
                </a:lnTo>
                <a:lnTo>
                  <a:pt x="3136583" y="179070"/>
                </a:lnTo>
                <a:lnTo>
                  <a:pt x="3142298" y="176213"/>
                </a:lnTo>
                <a:lnTo>
                  <a:pt x="3148013" y="173355"/>
                </a:lnTo>
                <a:lnTo>
                  <a:pt x="3153727" y="170497"/>
                </a:lnTo>
                <a:lnTo>
                  <a:pt x="3159443" y="167640"/>
                </a:lnTo>
                <a:lnTo>
                  <a:pt x="3160396" y="166688"/>
                </a:lnTo>
                <a:lnTo>
                  <a:pt x="3160396" y="166688"/>
                </a:lnTo>
                <a:close/>
                <a:moveTo>
                  <a:pt x="3009900" y="240982"/>
                </a:moveTo>
                <a:lnTo>
                  <a:pt x="3045143" y="318135"/>
                </a:lnTo>
                <a:lnTo>
                  <a:pt x="3042285" y="319088"/>
                </a:lnTo>
                <a:lnTo>
                  <a:pt x="3036571" y="321945"/>
                </a:lnTo>
                <a:lnTo>
                  <a:pt x="3030856" y="324802"/>
                </a:lnTo>
                <a:lnTo>
                  <a:pt x="3025140" y="327660"/>
                </a:lnTo>
                <a:lnTo>
                  <a:pt x="3019425" y="330517"/>
                </a:lnTo>
                <a:lnTo>
                  <a:pt x="3013710" y="333375"/>
                </a:lnTo>
                <a:lnTo>
                  <a:pt x="3007996" y="336232"/>
                </a:lnTo>
                <a:lnTo>
                  <a:pt x="3002281" y="339090"/>
                </a:lnTo>
                <a:lnTo>
                  <a:pt x="2996565" y="341947"/>
                </a:lnTo>
                <a:lnTo>
                  <a:pt x="2990850" y="344805"/>
                </a:lnTo>
                <a:lnTo>
                  <a:pt x="2985135" y="347663"/>
                </a:lnTo>
                <a:lnTo>
                  <a:pt x="2979421" y="350520"/>
                </a:lnTo>
                <a:lnTo>
                  <a:pt x="2973706" y="353377"/>
                </a:lnTo>
                <a:lnTo>
                  <a:pt x="2967990" y="356235"/>
                </a:lnTo>
                <a:lnTo>
                  <a:pt x="2967038" y="356235"/>
                </a:lnTo>
                <a:lnTo>
                  <a:pt x="2933700" y="278130"/>
                </a:lnTo>
                <a:lnTo>
                  <a:pt x="2934652" y="278130"/>
                </a:lnTo>
                <a:lnTo>
                  <a:pt x="2940368" y="275272"/>
                </a:lnTo>
                <a:lnTo>
                  <a:pt x="2946083" y="272415"/>
                </a:lnTo>
                <a:lnTo>
                  <a:pt x="2951798" y="269557"/>
                </a:lnTo>
                <a:lnTo>
                  <a:pt x="2957513" y="266700"/>
                </a:lnTo>
                <a:lnTo>
                  <a:pt x="2963227" y="263842"/>
                </a:lnTo>
                <a:lnTo>
                  <a:pt x="2968943" y="260985"/>
                </a:lnTo>
                <a:lnTo>
                  <a:pt x="2974658" y="258127"/>
                </a:lnTo>
                <a:lnTo>
                  <a:pt x="2980373" y="255270"/>
                </a:lnTo>
                <a:lnTo>
                  <a:pt x="2986088" y="252413"/>
                </a:lnTo>
                <a:lnTo>
                  <a:pt x="2991802" y="249555"/>
                </a:lnTo>
                <a:lnTo>
                  <a:pt x="2997518" y="246697"/>
                </a:lnTo>
                <a:lnTo>
                  <a:pt x="3003233" y="243840"/>
                </a:lnTo>
                <a:lnTo>
                  <a:pt x="3008948" y="240982"/>
                </a:lnTo>
                <a:lnTo>
                  <a:pt x="3009900" y="240982"/>
                </a:lnTo>
                <a:lnTo>
                  <a:pt x="3009900" y="240982"/>
                </a:lnTo>
                <a:close/>
                <a:moveTo>
                  <a:pt x="2854643" y="306705"/>
                </a:moveTo>
                <a:lnTo>
                  <a:pt x="2886075" y="385763"/>
                </a:lnTo>
                <a:lnTo>
                  <a:pt x="2884171" y="386715"/>
                </a:lnTo>
                <a:lnTo>
                  <a:pt x="2878456" y="388620"/>
                </a:lnTo>
                <a:lnTo>
                  <a:pt x="2872740" y="390525"/>
                </a:lnTo>
                <a:lnTo>
                  <a:pt x="2867025" y="392430"/>
                </a:lnTo>
                <a:lnTo>
                  <a:pt x="2861310" y="394335"/>
                </a:lnTo>
                <a:lnTo>
                  <a:pt x="2855596" y="396240"/>
                </a:lnTo>
                <a:lnTo>
                  <a:pt x="2849881" y="398145"/>
                </a:lnTo>
                <a:lnTo>
                  <a:pt x="2844165" y="400050"/>
                </a:lnTo>
                <a:lnTo>
                  <a:pt x="2838450" y="401955"/>
                </a:lnTo>
                <a:lnTo>
                  <a:pt x="2832735" y="403860"/>
                </a:lnTo>
                <a:lnTo>
                  <a:pt x="2827021" y="405765"/>
                </a:lnTo>
                <a:lnTo>
                  <a:pt x="2821306" y="407670"/>
                </a:lnTo>
                <a:lnTo>
                  <a:pt x="2815590" y="409575"/>
                </a:lnTo>
                <a:lnTo>
                  <a:pt x="2809875" y="411480"/>
                </a:lnTo>
                <a:lnTo>
                  <a:pt x="2807971" y="412432"/>
                </a:lnTo>
                <a:lnTo>
                  <a:pt x="2779396" y="332422"/>
                </a:lnTo>
                <a:lnTo>
                  <a:pt x="2781300" y="331470"/>
                </a:lnTo>
                <a:lnTo>
                  <a:pt x="2787015" y="329565"/>
                </a:lnTo>
                <a:lnTo>
                  <a:pt x="2792731" y="327660"/>
                </a:lnTo>
                <a:lnTo>
                  <a:pt x="2798446" y="325755"/>
                </a:lnTo>
                <a:lnTo>
                  <a:pt x="2804160" y="323850"/>
                </a:lnTo>
                <a:lnTo>
                  <a:pt x="2809875" y="321945"/>
                </a:lnTo>
                <a:lnTo>
                  <a:pt x="2815590" y="320040"/>
                </a:lnTo>
                <a:lnTo>
                  <a:pt x="2821306" y="318135"/>
                </a:lnTo>
                <a:lnTo>
                  <a:pt x="2827021" y="316230"/>
                </a:lnTo>
                <a:lnTo>
                  <a:pt x="2832735" y="314325"/>
                </a:lnTo>
                <a:lnTo>
                  <a:pt x="2838450" y="312420"/>
                </a:lnTo>
                <a:lnTo>
                  <a:pt x="2844165" y="310515"/>
                </a:lnTo>
                <a:lnTo>
                  <a:pt x="2849881" y="308610"/>
                </a:lnTo>
                <a:lnTo>
                  <a:pt x="2855596" y="306705"/>
                </a:lnTo>
                <a:lnTo>
                  <a:pt x="2854643" y="306705"/>
                </a:lnTo>
                <a:lnTo>
                  <a:pt x="2854643" y="306705"/>
                </a:lnTo>
                <a:close/>
                <a:moveTo>
                  <a:pt x="2697481" y="363855"/>
                </a:moveTo>
                <a:lnTo>
                  <a:pt x="2724150" y="444817"/>
                </a:lnTo>
                <a:lnTo>
                  <a:pt x="2724150" y="444817"/>
                </a:lnTo>
                <a:lnTo>
                  <a:pt x="2718435" y="446722"/>
                </a:lnTo>
                <a:lnTo>
                  <a:pt x="2712721" y="448627"/>
                </a:lnTo>
                <a:lnTo>
                  <a:pt x="2707006" y="450532"/>
                </a:lnTo>
                <a:lnTo>
                  <a:pt x="2701290" y="452438"/>
                </a:lnTo>
                <a:lnTo>
                  <a:pt x="2695575" y="454342"/>
                </a:lnTo>
                <a:lnTo>
                  <a:pt x="2689860" y="456247"/>
                </a:lnTo>
                <a:lnTo>
                  <a:pt x="2684146" y="458152"/>
                </a:lnTo>
                <a:lnTo>
                  <a:pt x="2678431" y="460057"/>
                </a:lnTo>
                <a:lnTo>
                  <a:pt x="2672715" y="461963"/>
                </a:lnTo>
                <a:lnTo>
                  <a:pt x="2667000" y="463867"/>
                </a:lnTo>
                <a:lnTo>
                  <a:pt x="2661285" y="465772"/>
                </a:lnTo>
                <a:lnTo>
                  <a:pt x="2655571" y="467677"/>
                </a:lnTo>
                <a:lnTo>
                  <a:pt x="2649856" y="469582"/>
                </a:lnTo>
                <a:lnTo>
                  <a:pt x="2646046" y="470535"/>
                </a:lnTo>
                <a:lnTo>
                  <a:pt x="2621281" y="388620"/>
                </a:lnTo>
                <a:lnTo>
                  <a:pt x="2624138" y="387667"/>
                </a:lnTo>
                <a:lnTo>
                  <a:pt x="2629852" y="385763"/>
                </a:lnTo>
                <a:lnTo>
                  <a:pt x="2635568" y="383857"/>
                </a:lnTo>
                <a:lnTo>
                  <a:pt x="2641283" y="381952"/>
                </a:lnTo>
                <a:lnTo>
                  <a:pt x="2646998" y="380047"/>
                </a:lnTo>
                <a:lnTo>
                  <a:pt x="2652713" y="378142"/>
                </a:lnTo>
                <a:lnTo>
                  <a:pt x="2658427" y="376238"/>
                </a:lnTo>
                <a:lnTo>
                  <a:pt x="2664143" y="374332"/>
                </a:lnTo>
                <a:lnTo>
                  <a:pt x="2669858" y="372427"/>
                </a:lnTo>
                <a:lnTo>
                  <a:pt x="2675573" y="370522"/>
                </a:lnTo>
                <a:lnTo>
                  <a:pt x="2681288" y="368617"/>
                </a:lnTo>
                <a:lnTo>
                  <a:pt x="2687002" y="366713"/>
                </a:lnTo>
                <a:lnTo>
                  <a:pt x="2692718" y="364807"/>
                </a:lnTo>
                <a:lnTo>
                  <a:pt x="2697481" y="363855"/>
                </a:lnTo>
                <a:lnTo>
                  <a:pt x="2697481" y="363855"/>
                </a:lnTo>
                <a:lnTo>
                  <a:pt x="2697481" y="363855"/>
                </a:lnTo>
                <a:close/>
                <a:moveTo>
                  <a:pt x="2536508" y="411480"/>
                </a:moveTo>
                <a:lnTo>
                  <a:pt x="2558415" y="493395"/>
                </a:lnTo>
                <a:lnTo>
                  <a:pt x="2553652" y="494347"/>
                </a:lnTo>
                <a:lnTo>
                  <a:pt x="2547938" y="496252"/>
                </a:lnTo>
                <a:lnTo>
                  <a:pt x="2542223" y="498157"/>
                </a:lnTo>
                <a:lnTo>
                  <a:pt x="2536508" y="500063"/>
                </a:lnTo>
                <a:lnTo>
                  <a:pt x="2530793" y="501967"/>
                </a:lnTo>
                <a:lnTo>
                  <a:pt x="2525077" y="503872"/>
                </a:lnTo>
                <a:lnTo>
                  <a:pt x="2519363" y="505777"/>
                </a:lnTo>
                <a:lnTo>
                  <a:pt x="2513648" y="507682"/>
                </a:lnTo>
                <a:lnTo>
                  <a:pt x="2507933" y="509588"/>
                </a:lnTo>
                <a:lnTo>
                  <a:pt x="2502218" y="511492"/>
                </a:lnTo>
                <a:lnTo>
                  <a:pt x="2496502" y="513397"/>
                </a:lnTo>
                <a:lnTo>
                  <a:pt x="2490788" y="515302"/>
                </a:lnTo>
                <a:lnTo>
                  <a:pt x="2485073" y="517207"/>
                </a:lnTo>
                <a:lnTo>
                  <a:pt x="2480310" y="518160"/>
                </a:lnTo>
                <a:lnTo>
                  <a:pt x="2460308" y="435292"/>
                </a:lnTo>
                <a:lnTo>
                  <a:pt x="2465071" y="434340"/>
                </a:lnTo>
                <a:lnTo>
                  <a:pt x="2470785" y="432435"/>
                </a:lnTo>
                <a:lnTo>
                  <a:pt x="2476500" y="430530"/>
                </a:lnTo>
                <a:lnTo>
                  <a:pt x="2482215" y="428625"/>
                </a:lnTo>
                <a:lnTo>
                  <a:pt x="2487931" y="426720"/>
                </a:lnTo>
                <a:lnTo>
                  <a:pt x="2493646" y="424815"/>
                </a:lnTo>
                <a:lnTo>
                  <a:pt x="2499360" y="422910"/>
                </a:lnTo>
                <a:lnTo>
                  <a:pt x="2505075" y="421005"/>
                </a:lnTo>
                <a:lnTo>
                  <a:pt x="2510790" y="419100"/>
                </a:lnTo>
                <a:lnTo>
                  <a:pt x="2516506" y="417195"/>
                </a:lnTo>
                <a:lnTo>
                  <a:pt x="2522221" y="415290"/>
                </a:lnTo>
                <a:lnTo>
                  <a:pt x="2527935" y="413385"/>
                </a:lnTo>
                <a:lnTo>
                  <a:pt x="2533650" y="411480"/>
                </a:lnTo>
                <a:lnTo>
                  <a:pt x="2536508" y="411480"/>
                </a:lnTo>
                <a:lnTo>
                  <a:pt x="2536508" y="411480"/>
                </a:lnTo>
                <a:close/>
                <a:moveTo>
                  <a:pt x="2373631" y="451485"/>
                </a:moveTo>
                <a:lnTo>
                  <a:pt x="2391727" y="534352"/>
                </a:lnTo>
                <a:lnTo>
                  <a:pt x="2387918" y="535305"/>
                </a:lnTo>
                <a:lnTo>
                  <a:pt x="2382202" y="536257"/>
                </a:lnTo>
                <a:lnTo>
                  <a:pt x="2376488" y="537210"/>
                </a:lnTo>
                <a:lnTo>
                  <a:pt x="2369821" y="538163"/>
                </a:lnTo>
                <a:lnTo>
                  <a:pt x="2363152" y="539115"/>
                </a:lnTo>
                <a:lnTo>
                  <a:pt x="2356485" y="540067"/>
                </a:lnTo>
                <a:lnTo>
                  <a:pt x="2350771" y="541020"/>
                </a:lnTo>
                <a:lnTo>
                  <a:pt x="2344102" y="541972"/>
                </a:lnTo>
                <a:lnTo>
                  <a:pt x="2337435" y="542925"/>
                </a:lnTo>
                <a:lnTo>
                  <a:pt x="2330768" y="543877"/>
                </a:lnTo>
                <a:lnTo>
                  <a:pt x="2325052" y="544830"/>
                </a:lnTo>
                <a:lnTo>
                  <a:pt x="2318385" y="545782"/>
                </a:lnTo>
                <a:lnTo>
                  <a:pt x="2311718" y="546735"/>
                </a:lnTo>
                <a:lnTo>
                  <a:pt x="2305050" y="547688"/>
                </a:lnTo>
                <a:lnTo>
                  <a:pt x="2305050" y="547688"/>
                </a:lnTo>
                <a:lnTo>
                  <a:pt x="2289810" y="463867"/>
                </a:lnTo>
                <a:lnTo>
                  <a:pt x="2289810" y="463867"/>
                </a:lnTo>
                <a:lnTo>
                  <a:pt x="2295525" y="462915"/>
                </a:lnTo>
                <a:lnTo>
                  <a:pt x="2301240" y="461963"/>
                </a:lnTo>
                <a:lnTo>
                  <a:pt x="2306956" y="461010"/>
                </a:lnTo>
                <a:lnTo>
                  <a:pt x="2312671" y="460057"/>
                </a:lnTo>
                <a:lnTo>
                  <a:pt x="2318385" y="459105"/>
                </a:lnTo>
                <a:lnTo>
                  <a:pt x="2324100" y="458152"/>
                </a:lnTo>
                <a:lnTo>
                  <a:pt x="2329815" y="457200"/>
                </a:lnTo>
                <a:lnTo>
                  <a:pt x="2335531" y="456247"/>
                </a:lnTo>
                <a:lnTo>
                  <a:pt x="2341246" y="455295"/>
                </a:lnTo>
                <a:lnTo>
                  <a:pt x="2346960" y="454342"/>
                </a:lnTo>
                <a:lnTo>
                  <a:pt x="2352675" y="453390"/>
                </a:lnTo>
                <a:lnTo>
                  <a:pt x="2358390" y="452438"/>
                </a:lnTo>
                <a:lnTo>
                  <a:pt x="2364106" y="451485"/>
                </a:lnTo>
                <a:lnTo>
                  <a:pt x="2373631" y="451485"/>
                </a:lnTo>
                <a:lnTo>
                  <a:pt x="2373631" y="451485"/>
                </a:lnTo>
                <a:close/>
                <a:moveTo>
                  <a:pt x="2207896" y="481965"/>
                </a:moveTo>
                <a:lnTo>
                  <a:pt x="2221231" y="565785"/>
                </a:lnTo>
                <a:lnTo>
                  <a:pt x="2219325" y="565785"/>
                </a:lnTo>
                <a:lnTo>
                  <a:pt x="2212658" y="566738"/>
                </a:lnTo>
                <a:lnTo>
                  <a:pt x="2205990" y="567690"/>
                </a:lnTo>
                <a:lnTo>
                  <a:pt x="2199323" y="568642"/>
                </a:lnTo>
                <a:lnTo>
                  <a:pt x="2192656" y="569595"/>
                </a:lnTo>
                <a:lnTo>
                  <a:pt x="2185988" y="570547"/>
                </a:lnTo>
                <a:lnTo>
                  <a:pt x="2179321" y="571500"/>
                </a:lnTo>
                <a:lnTo>
                  <a:pt x="2172652" y="572452"/>
                </a:lnTo>
                <a:lnTo>
                  <a:pt x="2165985" y="573405"/>
                </a:lnTo>
                <a:lnTo>
                  <a:pt x="2159318" y="574357"/>
                </a:lnTo>
                <a:lnTo>
                  <a:pt x="2152650" y="575310"/>
                </a:lnTo>
                <a:lnTo>
                  <a:pt x="2145983" y="576263"/>
                </a:lnTo>
                <a:lnTo>
                  <a:pt x="2139315" y="577215"/>
                </a:lnTo>
                <a:lnTo>
                  <a:pt x="2132648" y="578167"/>
                </a:lnTo>
                <a:lnTo>
                  <a:pt x="2130743" y="578167"/>
                </a:lnTo>
                <a:lnTo>
                  <a:pt x="2120265" y="493395"/>
                </a:lnTo>
                <a:lnTo>
                  <a:pt x="2121218" y="493395"/>
                </a:lnTo>
                <a:lnTo>
                  <a:pt x="2126933" y="492442"/>
                </a:lnTo>
                <a:lnTo>
                  <a:pt x="2132648" y="491490"/>
                </a:lnTo>
                <a:lnTo>
                  <a:pt x="2138363" y="490538"/>
                </a:lnTo>
                <a:lnTo>
                  <a:pt x="2144077" y="489585"/>
                </a:lnTo>
                <a:lnTo>
                  <a:pt x="2149793" y="488632"/>
                </a:lnTo>
                <a:lnTo>
                  <a:pt x="2155508" y="487680"/>
                </a:lnTo>
                <a:lnTo>
                  <a:pt x="2161223" y="486727"/>
                </a:lnTo>
                <a:lnTo>
                  <a:pt x="2166938" y="485775"/>
                </a:lnTo>
                <a:lnTo>
                  <a:pt x="2172652" y="484822"/>
                </a:lnTo>
                <a:lnTo>
                  <a:pt x="2178368" y="483870"/>
                </a:lnTo>
                <a:lnTo>
                  <a:pt x="2184083" y="482917"/>
                </a:lnTo>
                <a:lnTo>
                  <a:pt x="2189798" y="481965"/>
                </a:lnTo>
                <a:lnTo>
                  <a:pt x="2195513" y="481013"/>
                </a:lnTo>
                <a:lnTo>
                  <a:pt x="2207896" y="481965"/>
                </a:lnTo>
                <a:lnTo>
                  <a:pt x="2207896" y="481965"/>
                </a:lnTo>
                <a:close/>
                <a:moveTo>
                  <a:pt x="2042160" y="503872"/>
                </a:moveTo>
                <a:lnTo>
                  <a:pt x="2050733" y="588645"/>
                </a:lnTo>
                <a:lnTo>
                  <a:pt x="2049781" y="588645"/>
                </a:lnTo>
                <a:lnTo>
                  <a:pt x="2043113" y="589597"/>
                </a:lnTo>
                <a:lnTo>
                  <a:pt x="2036446" y="590550"/>
                </a:lnTo>
                <a:lnTo>
                  <a:pt x="2029777" y="591502"/>
                </a:lnTo>
                <a:lnTo>
                  <a:pt x="2023110" y="592455"/>
                </a:lnTo>
                <a:lnTo>
                  <a:pt x="2016443" y="593407"/>
                </a:lnTo>
                <a:lnTo>
                  <a:pt x="2009775" y="594360"/>
                </a:lnTo>
                <a:lnTo>
                  <a:pt x="2003108" y="595313"/>
                </a:lnTo>
                <a:lnTo>
                  <a:pt x="1996440" y="596265"/>
                </a:lnTo>
                <a:lnTo>
                  <a:pt x="1989773" y="597217"/>
                </a:lnTo>
                <a:lnTo>
                  <a:pt x="1983106" y="598170"/>
                </a:lnTo>
                <a:lnTo>
                  <a:pt x="1976438" y="599122"/>
                </a:lnTo>
                <a:lnTo>
                  <a:pt x="1969771" y="600075"/>
                </a:lnTo>
                <a:lnTo>
                  <a:pt x="1963102" y="601027"/>
                </a:lnTo>
                <a:lnTo>
                  <a:pt x="1960246" y="601027"/>
                </a:lnTo>
                <a:lnTo>
                  <a:pt x="1954531" y="516255"/>
                </a:lnTo>
                <a:lnTo>
                  <a:pt x="1957388" y="516255"/>
                </a:lnTo>
                <a:lnTo>
                  <a:pt x="1963102" y="516255"/>
                </a:lnTo>
                <a:lnTo>
                  <a:pt x="1968818" y="516255"/>
                </a:lnTo>
                <a:lnTo>
                  <a:pt x="1974533" y="515302"/>
                </a:lnTo>
                <a:lnTo>
                  <a:pt x="1980248" y="514350"/>
                </a:lnTo>
                <a:lnTo>
                  <a:pt x="1985963" y="513397"/>
                </a:lnTo>
                <a:lnTo>
                  <a:pt x="1991677" y="512445"/>
                </a:lnTo>
                <a:lnTo>
                  <a:pt x="1997393" y="511492"/>
                </a:lnTo>
                <a:lnTo>
                  <a:pt x="2003108" y="510540"/>
                </a:lnTo>
                <a:lnTo>
                  <a:pt x="2008823" y="509588"/>
                </a:lnTo>
                <a:lnTo>
                  <a:pt x="2014538" y="508635"/>
                </a:lnTo>
                <a:lnTo>
                  <a:pt x="2020252" y="507682"/>
                </a:lnTo>
                <a:lnTo>
                  <a:pt x="2025968" y="506730"/>
                </a:lnTo>
                <a:lnTo>
                  <a:pt x="2031683" y="505777"/>
                </a:lnTo>
                <a:lnTo>
                  <a:pt x="2042160" y="503872"/>
                </a:lnTo>
                <a:lnTo>
                  <a:pt x="2042160" y="503872"/>
                </a:lnTo>
                <a:close/>
                <a:moveTo>
                  <a:pt x="1874521" y="516255"/>
                </a:moveTo>
                <a:lnTo>
                  <a:pt x="1878331" y="601027"/>
                </a:lnTo>
                <a:lnTo>
                  <a:pt x="1878331" y="601027"/>
                </a:lnTo>
                <a:lnTo>
                  <a:pt x="1871663" y="601027"/>
                </a:lnTo>
                <a:lnTo>
                  <a:pt x="1864996" y="601027"/>
                </a:lnTo>
                <a:lnTo>
                  <a:pt x="1858327" y="601027"/>
                </a:lnTo>
                <a:lnTo>
                  <a:pt x="1851660" y="601027"/>
                </a:lnTo>
                <a:lnTo>
                  <a:pt x="1844993" y="601027"/>
                </a:lnTo>
                <a:lnTo>
                  <a:pt x="1838325" y="601027"/>
                </a:lnTo>
                <a:lnTo>
                  <a:pt x="1831658" y="601027"/>
                </a:lnTo>
                <a:lnTo>
                  <a:pt x="1824990" y="601027"/>
                </a:lnTo>
                <a:lnTo>
                  <a:pt x="1818323" y="601027"/>
                </a:lnTo>
                <a:lnTo>
                  <a:pt x="1811656" y="601027"/>
                </a:lnTo>
                <a:lnTo>
                  <a:pt x="1804988" y="601027"/>
                </a:lnTo>
                <a:lnTo>
                  <a:pt x="1798321" y="601027"/>
                </a:lnTo>
                <a:lnTo>
                  <a:pt x="1791652" y="601027"/>
                </a:lnTo>
                <a:lnTo>
                  <a:pt x="1788796" y="601027"/>
                </a:lnTo>
                <a:lnTo>
                  <a:pt x="1786890" y="516255"/>
                </a:lnTo>
                <a:lnTo>
                  <a:pt x="1789748" y="516255"/>
                </a:lnTo>
                <a:lnTo>
                  <a:pt x="1796415" y="516255"/>
                </a:lnTo>
                <a:lnTo>
                  <a:pt x="1803083" y="516255"/>
                </a:lnTo>
                <a:lnTo>
                  <a:pt x="1808798" y="516255"/>
                </a:lnTo>
                <a:lnTo>
                  <a:pt x="1815465" y="516255"/>
                </a:lnTo>
                <a:lnTo>
                  <a:pt x="1821181" y="516255"/>
                </a:lnTo>
                <a:lnTo>
                  <a:pt x="1827848" y="516255"/>
                </a:lnTo>
                <a:lnTo>
                  <a:pt x="1833563" y="516255"/>
                </a:lnTo>
                <a:lnTo>
                  <a:pt x="1840231" y="516255"/>
                </a:lnTo>
                <a:lnTo>
                  <a:pt x="1845946" y="516255"/>
                </a:lnTo>
                <a:lnTo>
                  <a:pt x="1851660" y="516255"/>
                </a:lnTo>
                <a:lnTo>
                  <a:pt x="1858327" y="516255"/>
                </a:lnTo>
                <a:lnTo>
                  <a:pt x="1864996" y="516255"/>
                </a:lnTo>
                <a:lnTo>
                  <a:pt x="1874521" y="516255"/>
                </a:lnTo>
                <a:lnTo>
                  <a:pt x="1874521" y="516255"/>
                </a:lnTo>
                <a:lnTo>
                  <a:pt x="1874521" y="516255"/>
                </a:lnTo>
                <a:close/>
                <a:moveTo>
                  <a:pt x="1706881" y="519113"/>
                </a:moveTo>
                <a:lnTo>
                  <a:pt x="1705927" y="603885"/>
                </a:lnTo>
                <a:lnTo>
                  <a:pt x="1703071" y="603885"/>
                </a:lnTo>
                <a:lnTo>
                  <a:pt x="1695450" y="603885"/>
                </a:lnTo>
                <a:lnTo>
                  <a:pt x="1687831" y="603885"/>
                </a:lnTo>
                <a:lnTo>
                  <a:pt x="1680210" y="603885"/>
                </a:lnTo>
                <a:lnTo>
                  <a:pt x="1672590" y="603885"/>
                </a:lnTo>
                <a:lnTo>
                  <a:pt x="1664971" y="603885"/>
                </a:lnTo>
                <a:lnTo>
                  <a:pt x="1657350" y="603885"/>
                </a:lnTo>
                <a:lnTo>
                  <a:pt x="1649731" y="603885"/>
                </a:lnTo>
                <a:lnTo>
                  <a:pt x="1642110" y="603885"/>
                </a:lnTo>
                <a:lnTo>
                  <a:pt x="1634490" y="603885"/>
                </a:lnTo>
                <a:lnTo>
                  <a:pt x="1626871" y="603885"/>
                </a:lnTo>
                <a:lnTo>
                  <a:pt x="1619250" y="603885"/>
                </a:lnTo>
                <a:lnTo>
                  <a:pt x="1615440" y="603885"/>
                </a:lnTo>
                <a:lnTo>
                  <a:pt x="1618298" y="519113"/>
                </a:lnTo>
                <a:lnTo>
                  <a:pt x="1622108" y="519113"/>
                </a:lnTo>
                <a:lnTo>
                  <a:pt x="1628775" y="519113"/>
                </a:lnTo>
                <a:lnTo>
                  <a:pt x="1635443" y="519113"/>
                </a:lnTo>
                <a:lnTo>
                  <a:pt x="1642110" y="519113"/>
                </a:lnTo>
                <a:lnTo>
                  <a:pt x="1648777" y="519113"/>
                </a:lnTo>
                <a:lnTo>
                  <a:pt x="1655446" y="519113"/>
                </a:lnTo>
                <a:lnTo>
                  <a:pt x="1662113" y="519113"/>
                </a:lnTo>
                <a:lnTo>
                  <a:pt x="1668781" y="519113"/>
                </a:lnTo>
                <a:lnTo>
                  <a:pt x="1675448" y="519113"/>
                </a:lnTo>
                <a:lnTo>
                  <a:pt x="1682115" y="519113"/>
                </a:lnTo>
                <a:lnTo>
                  <a:pt x="1688783" y="519113"/>
                </a:lnTo>
                <a:lnTo>
                  <a:pt x="1695450" y="519113"/>
                </a:lnTo>
                <a:lnTo>
                  <a:pt x="1706881" y="519113"/>
                </a:lnTo>
                <a:lnTo>
                  <a:pt x="1706881" y="519113"/>
                </a:lnTo>
                <a:close/>
                <a:moveTo>
                  <a:pt x="1538288" y="513397"/>
                </a:moveTo>
                <a:lnTo>
                  <a:pt x="1532573" y="598170"/>
                </a:lnTo>
                <a:lnTo>
                  <a:pt x="1528763" y="598170"/>
                </a:lnTo>
                <a:lnTo>
                  <a:pt x="1521143" y="597217"/>
                </a:lnTo>
                <a:lnTo>
                  <a:pt x="1513523" y="597217"/>
                </a:lnTo>
                <a:lnTo>
                  <a:pt x="1505902" y="596265"/>
                </a:lnTo>
                <a:lnTo>
                  <a:pt x="1498283" y="595313"/>
                </a:lnTo>
                <a:lnTo>
                  <a:pt x="1490663" y="594360"/>
                </a:lnTo>
                <a:lnTo>
                  <a:pt x="1483043" y="593407"/>
                </a:lnTo>
                <a:lnTo>
                  <a:pt x="1475423" y="592455"/>
                </a:lnTo>
                <a:lnTo>
                  <a:pt x="1467802" y="591502"/>
                </a:lnTo>
                <a:lnTo>
                  <a:pt x="1460183" y="590550"/>
                </a:lnTo>
                <a:lnTo>
                  <a:pt x="1452563" y="589597"/>
                </a:lnTo>
                <a:lnTo>
                  <a:pt x="1444943" y="588645"/>
                </a:lnTo>
                <a:lnTo>
                  <a:pt x="1441133" y="588645"/>
                </a:lnTo>
                <a:lnTo>
                  <a:pt x="1448752" y="503872"/>
                </a:lnTo>
                <a:lnTo>
                  <a:pt x="1451610" y="503872"/>
                </a:lnTo>
                <a:lnTo>
                  <a:pt x="1458277" y="504825"/>
                </a:lnTo>
                <a:lnTo>
                  <a:pt x="1464946" y="505777"/>
                </a:lnTo>
                <a:lnTo>
                  <a:pt x="1471613" y="506730"/>
                </a:lnTo>
                <a:lnTo>
                  <a:pt x="1478281" y="507682"/>
                </a:lnTo>
                <a:lnTo>
                  <a:pt x="1484948" y="508635"/>
                </a:lnTo>
                <a:lnTo>
                  <a:pt x="1491615" y="509588"/>
                </a:lnTo>
                <a:lnTo>
                  <a:pt x="1498283" y="510540"/>
                </a:lnTo>
                <a:lnTo>
                  <a:pt x="1504950" y="511492"/>
                </a:lnTo>
                <a:lnTo>
                  <a:pt x="1511618" y="512445"/>
                </a:lnTo>
                <a:lnTo>
                  <a:pt x="1518285" y="512445"/>
                </a:lnTo>
                <a:lnTo>
                  <a:pt x="1524952" y="512445"/>
                </a:lnTo>
                <a:lnTo>
                  <a:pt x="1538288" y="513397"/>
                </a:lnTo>
                <a:lnTo>
                  <a:pt x="1538288" y="513397"/>
                </a:lnTo>
                <a:close/>
                <a:moveTo>
                  <a:pt x="1371600" y="498157"/>
                </a:moveTo>
                <a:lnTo>
                  <a:pt x="1361123" y="582930"/>
                </a:lnTo>
                <a:lnTo>
                  <a:pt x="1357313" y="582930"/>
                </a:lnTo>
                <a:lnTo>
                  <a:pt x="1350646" y="581977"/>
                </a:lnTo>
                <a:lnTo>
                  <a:pt x="1343977" y="581025"/>
                </a:lnTo>
                <a:lnTo>
                  <a:pt x="1337310" y="580072"/>
                </a:lnTo>
                <a:lnTo>
                  <a:pt x="1330643" y="579120"/>
                </a:lnTo>
                <a:lnTo>
                  <a:pt x="1323975" y="578167"/>
                </a:lnTo>
                <a:lnTo>
                  <a:pt x="1317308" y="577215"/>
                </a:lnTo>
                <a:lnTo>
                  <a:pt x="1310640" y="576263"/>
                </a:lnTo>
                <a:lnTo>
                  <a:pt x="1303973" y="575310"/>
                </a:lnTo>
                <a:lnTo>
                  <a:pt x="1297306" y="574357"/>
                </a:lnTo>
                <a:lnTo>
                  <a:pt x="1290638" y="573405"/>
                </a:lnTo>
                <a:lnTo>
                  <a:pt x="1283971" y="572452"/>
                </a:lnTo>
                <a:lnTo>
                  <a:pt x="1280160" y="571500"/>
                </a:lnTo>
                <a:lnTo>
                  <a:pt x="1292543" y="487680"/>
                </a:lnTo>
                <a:lnTo>
                  <a:pt x="1296352" y="488632"/>
                </a:lnTo>
                <a:lnTo>
                  <a:pt x="1303021" y="489585"/>
                </a:lnTo>
                <a:lnTo>
                  <a:pt x="1309688" y="490538"/>
                </a:lnTo>
                <a:lnTo>
                  <a:pt x="1316356" y="491490"/>
                </a:lnTo>
                <a:lnTo>
                  <a:pt x="1323023" y="492442"/>
                </a:lnTo>
                <a:lnTo>
                  <a:pt x="1329690" y="493395"/>
                </a:lnTo>
                <a:lnTo>
                  <a:pt x="1336358" y="494347"/>
                </a:lnTo>
                <a:lnTo>
                  <a:pt x="1343025" y="495300"/>
                </a:lnTo>
                <a:lnTo>
                  <a:pt x="1349693" y="496252"/>
                </a:lnTo>
                <a:lnTo>
                  <a:pt x="1356360" y="497205"/>
                </a:lnTo>
                <a:lnTo>
                  <a:pt x="1363027" y="498157"/>
                </a:lnTo>
                <a:lnTo>
                  <a:pt x="1369696" y="499110"/>
                </a:lnTo>
                <a:lnTo>
                  <a:pt x="1371600" y="498157"/>
                </a:lnTo>
                <a:lnTo>
                  <a:pt x="1371600" y="498157"/>
                </a:lnTo>
                <a:close/>
                <a:moveTo>
                  <a:pt x="1204913" y="474345"/>
                </a:moveTo>
                <a:lnTo>
                  <a:pt x="1190625" y="558165"/>
                </a:lnTo>
                <a:lnTo>
                  <a:pt x="1187768" y="557213"/>
                </a:lnTo>
                <a:lnTo>
                  <a:pt x="1181100" y="556260"/>
                </a:lnTo>
                <a:lnTo>
                  <a:pt x="1174433" y="555307"/>
                </a:lnTo>
                <a:lnTo>
                  <a:pt x="1167765" y="554355"/>
                </a:lnTo>
                <a:lnTo>
                  <a:pt x="1161098" y="553402"/>
                </a:lnTo>
                <a:lnTo>
                  <a:pt x="1154431" y="552450"/>
                </a:lnTo>
                <a:lnTo>
                  <a:pt x="1147763" y="551497"/>
                </a:lnTo>
                <a:lnTo>
                  <a:pt x="1141096" y="550545"/>
                </a:lnTo>
                <a:lnTo>
                  <a:pt x="1134427" y="549592"/>
                </a:lnTo>
                <a:lnTo>
                  <a:pt x="1127760" y="548640"/>
                </a:lnTo>
                <a:lnTo>
                  <a:pt x="1121093" y="547688"/>
                </a:lnTo>
                <a:lnTo>
                  <a:pt x="1114425" y="546735"/>
                </a:lnTo>
                <a:lnTo>
                  <a:pt x="1110615" y="545782"/>
                </a:lnTo>
                <a:lnTo>
                  <a:pt x="1127760" y="461963"/>
                </a:lnTo>
                <a:lnTo>
                  <a:pt x="1131571" y="462915"/>
                </a:lnTo>
                <a:lnTo>
                  <a:pt x="1138238" y="463867"/>
                </a:lnTo>
                <a:lnTo>
                  <a:pt x="1144906" y="464820"/>
                </a:lnTo>
                <a:lnTo>
                  <a:pt x="1151573" y="465772"/>
                </a:lnTo>
                <a:lnTo>
                  <a:pt x="1158240" y="466725"/>
                </a:lnTo>
                <a:lnTo>
                  <a:pt x="1164908" y="467677"/>
                </a:lnTo>
                <a:lnTo>
                  <a:pt x="1171575" y="468630"/>
                </a:lnTo>
                <a:lnTo>
                  <a:pt x="1178243" y="469582"/>
                </a:lnTo>
                <a:lnTo>
                  <a:pt x="1184910" y="470535"/>
                </a:lnTo>
                <a:lnTo>
                  <a:pt x="1191577" y="471488"/>
                </a:lnTo>
                <a:lnTo>
                  <a:pt x="1198246" y="472440"/>
                </a:lnTo>
                <a:lnTo>
                  <a:pt x="1204913" y="473392"/>
                </a:lnTo>
                <a:lnTo>
                  <a:pt x="1204913" y="474345"/>
                </a:lnTo>
                <a:lnTo>
                  <a:pt x="1204913" y="474345"/>
                </a:lnTo>
                <a:close/>
                <a:moveTo>
                  <a:pt x="1041083" y="441007"/>
                </a:moveTo>
                <a:lnTo>
                  <a:pt x="1022033" y="523875"/>
                </a:lnTo>
                <a:lnTo>
                  <a:pt x="1019175" y="522922"/>
                </a:lnTo>
                <a:lnTo>
                  <a:pt x="1012508" y="521017"/>
                </a:lnTo>
                <a:lnTo>
                  <a:pt x="1005840" y="519113"/>
                </a:lnTo>
                <a:lnTo>
                  <a:pt x="999173" y="517207"/>
                </a:lnTo>
                <a:lnTo>
                  <a:pt x="992506" y="515302"/>
                </a:lnTo>
                <a:lnTo>
                  <a:pt x="985838" y="513397"/>
                </a:lnTo>
                <a:lnTo>
                  <a:pt x="979170" y="511492"/>
                </a:lnTo>
                <a:lnTo>
                  <a:pt x="972502" y="509588"/>
                </a:lnTo>
                <a:lnTo>
                  <a:pt x="965835" y="507682"/>
                </a:lnTo>
                <a:lnTo>
                  <a:pt x="959168" y="505777"/>
                </a:lnTo>
                <a:lnTo>
                  <a:pt x="952500" y="503872"/>
                </a:lnTo>
                <a:lnTo>
                  <a:pt x="945833" y="501967"/>
                </a:lnTo>
                <a:lnTo>
                  <a:pt x="941070" y="501015"/>
                </a:lnTo>
                <a:lnTo>
                  <a:pt x="962977" y="419100"/>
                </a:lnTo>
                <a:lnTo>
                  <a:pt x="967740" y="420052"/>
                </a:lnTo>
                <a:lnTo>
                  <a:pt x="974408" y="421957"/>
                </a:lnTo>
                <a:lnTo>
                  <a:pt x="981075" y="423863"/>
                </a:lnTo>
                <a:lnTo>
                  <a:pt x="987743" y="425767"/>
                </a:lnTo>
                <a:lnTo>
                  <a:pt x="994410" y="427672"/>
                </a:lnTo>
                <a:lnTo>
                  <a:pt x="1001077" y="429577"/>
                </a:lnTo>
                <a:lnTo>
                  <a:pt x="1007745" y="431482"/>
                </a:lnTo>
                <a:lnTo>
                  <a:pt x="1014413" y="433388"/>
                </a:lnTo>
                <a:lnTo>
                  <a:pt x="1021081" y="435292"/>
                </a:lnTo>
                <a:lnTo>
                  <a:pt x="1027748" y="437197"/>
                </a:lnTo>
                <a:lnTo>
                  <a:pt x="1034415" y="439102"/>
                </a:lnTo>
                <a:lnTo>
                  <a:pt x="1041083" y="441007"/>
                </a:lnTo>
                <a:lnTo>
                  <a:pt x="1041083" y="441007"/>
                </a:lnTo>
                <a:lnTo>
                  <a:pt x="1041083" y="441007"/>
                </a:lnTo>
                <a:close/>
                <a:moveTo>
                  <a:pt x="878206" y="398145"/>
                </a:moveTo>
                <a:lnTo>
                  <a:pt x="854393" y="480060"/>
                </a:lnTo>
                <a:lnTo>
                  <a:pt x="852488" y="480060"/>
                </a:lnTo>
                <a:lnTo>
                  <a:pt x="845820" y="478155"/>
                </a:lnTo>
                <a:lnTo>
                  <a:pt x="839152" y="476250"/>
                </a:lnTo>
                <a:lnTo>
                  <a:pt x="832485" y="474345"/>
                </a:lnTo>
                <a:lnTo>
                  <a:pt x="825818" y="472440"/>
                </a:lnTo>
                <a:lnTo>
                  <a:pt x="819150" y="470535"/>
                </a:lnTo>
                <a:lnTo>
                  <a:pt x="812483" y="468630"/>
                </a:lnTo>
                <a:lnTo>
                  <a:pt x="805815" y="466725"/>
                </a:lnTo>
                <a:lnTo>
                  <a:pt x="799148" y="464820"/>
                </a:lnTo>
                <a:lnTo>
                  <a:pt x="792481" y="462915"/>
                </a:lnTo>
                <a:lnTo>
                  <a:pt x="785813" y="461010"/>
                </a:lnTo>
                <a:lnTo>
                  <a:pt x="779145" y="459105"/>
                </a:lnTo>
                <a:lnTo>
                  <a:pt x="773431" y="457200"/>
                </a:lnTo>
                <a:lnTo>
                  <a:pt x="799148" y="376238"/>
                </a:lnTo>
                <a:lnTo>
                  <a:pt x="804863" y="378142"/>
                </a:lnTo>
                <a:lnTo>
                  <a:pt x="811531" y="380047"/>
                </a:lnTo>
                <a:lnTo>
                  <a:pt x="818198" y="381952"/>
                </a:lnTo>
                <a:lnTo>
                  <a:pt x="824865" y="383857"/>
                </a:lnTo>
                <a:lnTo>
                  <a:pt x="831533" y="385763"/>
                </a:lnTo>
                <a:lnTo>
                  <a:pt x="838200" y="387667"/>
                </a:lnTo>
                <a:lnTo>
                  <a:pt x="844868" y="389572"/>
                </a:lnTo>
                <a:lnTo>
                  <a:pt x="851535" y="391477"/>
                </a:lnTo>
                <a:lnTo>
                  <a:pt x="858202" y="393382"/>
                </a:lnTo>
                <a:lnTo>
                  <a:pt x="864870" y="395288"/>
                </a:lnTo>
                <a:lnTo>
                  <a:pt x="871538" y="397192"/>
                </a:lnTo>
                <a:lnTo>
                  <a:pt x="878206" y="399097"/>
                </a:lnTo>
                <a:lnTo>
                  <a:pt x="878206" y="398145"/>
                </a:lnTo>
                <a:lnTo>
                  <a:pt x="878206" y="398145"/>
                </a:lnTo>
                <a:close/>
                <a:moveTo>
                  <a:pt x="718185" y="347663"/>
                </a:moveTo>
                <a:lnTo>
                  <a:pt x="690563" y="427672"/>
                </a:lnTo>
                <a:lnTo>
                  <a:pt x="689610" y="427672"/>
                </a:lnTo>
                <a:lnTo>
                  <a:pt x="682943" y="425767"/>
                </a:lnTo>
                <a:lnTo>
                  <a:pt x="676275" y="422910"/>
                </a:lnTo>
                <a:lnTo>
                  <a:pt x="669608" y="420052"/>
                </a:lnTo>
                <a:lnTo>
                  <a:pt x="662940" y="417195"/>
                </a:lnTo>
                <a:lnTo>
                  <a:pt x="656273" y="414338"/>
                </a:lnTo>
                <a:lnTo>
                  <a:pt x="649606" y="411480"/>
                </a:lnTo>
                <a:lnTo>
                  <a:pt x="642938" y="408622"/>
                </a:lnTo>
                <a:lnTo>
                  <a:pt x="636270" y="405765"/>
                </a:lnTo>
                <a:lnTo>
                  <a:pt x="629602" y="402907"/>
                </a:lnTo>
                <a:lnTo>
                  <a:pt x="622935" y="400050"/>
                </a:lnTo>
                <a:lnTo>
                  <a:pt x="616268" y="397192"/>
                </a:lnTo>
                <a:lnTo>
                  <a:pt x="609600" y="394335"/>
                </a:lnTo>
                <a:lnTo>
                  <a:pt x="640081" y="314325"/>
                </a:lnTo>
                <a:lnTo>
                  <a:pt x="645795" y="316230"/>
                </a:lnTo>
                <a:lnTo>
                  <a:pt x="652463" y="319088"/>
                </a:lnTo>
                <a:lnTo>
                  <a:pt x="659131" y="321945"/>
                </a:lnTo>
                <a:lnTo>
                  <a:pt x="665798" y="324802"/>
                </a:lnTo>
                <a:lnTo>
                  <a:pt x="672465" y="327660"/>
                </a:lnTo>
                <a:lnTo>
                  <a:pt x="679133" y="330517"/>
                </a:lnTo>
                <a:lnTo>
                  <a:pt x="685800" y="332422"/>
                </a:lnTo>
                <a:lnTo>
                  <a:pt x="692468" y="335280"/>
                </a:lnTo>
                <a:lnTo>
                  <a:pt x="699135" y="337185"/>
                </a:lnTo>
                <a:lnTo>
                  <a:pt x="705802" y="339090"/>
                </a:lnTo>
                <a:lnTo>
                  <a:pt x="712470" y="340995"/>
                </a:lnTo>
                <a:lnTo>
                  <a:pt x="718185" y="347663"/>
                </a:lnTo>
                <a:lnTo>
                  <a:pt x="718185" y="347663"/>
                </a:lnTo>
                <a:lnTo>
                  <a:pt x="718185" y="347663"/>
                </a:lnTo>
                <a:close/>
                <a:moveTo>
                  <a:pt x="561023" y="287655"/>
                </a:moveTo>
                <a:lnTo>
                  <a:pt x="528638" y="366713"/>
                </a:lnTo>
                <a:lnTo>
                  <a:pt x="528638" y="366713"/>
                </a:lnTo>
                <a:lnTo>
                  <a:pt x="521970" y="363855"/>
                </a:lnTo>
                <a:lnTo>
                  <a:pt x="515302" y="360997"/>
                </a:lnTo>
                <a:lnTo>
                  <a:pt x="508635" y="358140"/>
                </a:lnTo>
                <a:lnTo>
                  <a:pt x="501968" y="355282"/>
                </a:lnTo>
                <a:lnTo>
                  <a:pt x="495300" y="352425"/>
                </a:lnTo>
                <a:lnTo>
                  <a:pt x="488633" y="349567"/>
                </a:lnTo>
                <a:lnTo>
                  <a:pt x="481965" y="346710"/>
                </a:lnTo>
                <a:lnTo>
                  <a:pt x="475298" y="343852"/>
                </a:lnTo>
                <a:lnTo>
                  <a:pt x="468631" y="340995"/>
                </a:lnTo>
                <a:lnTo>
                  <a:pt x="461963" y="338138"/>
                </a:lnTo>
                <a:lnTo>
                  <a:pt x="455295" y="335280"/>
                </a:lnTo>
                <a:lnTo>
                  <a:pt x="448627" y="332422"/>
                </a:lnTo>
                <a:lnTo>
                  <a:pt x="448627" y="332422"/>
                </a:lnTo>
                <a:lnTo>
                  <a:pt x="482918" y="254317"/>
                </a:lnTo>
                <a:lnTo>
                  <a:pt x="482918" y="254317"/>
                </a:lnTo>
                <a:lnTo>
                  <a:pt x="489585" y="257175"/>
                </a:lnTo>
                <a:lnTo>
                  <a:pt x="496252" y="260032"/>
                </a:lnTo>
                <a:lnTo>
                  <a:pt x="502920" y="262890"/>
                </a:lnTo>
                <a:lnTo>
                  <a:pt x="509588" y="265747"/>
                </a:lnTo>
                <a:lnTo>
                  <a:pt x="516256" y="268605"/>
                </a:lnTo>
                <a:lnTo>
                  <a:pt x="522923" y="271463"/>
                </a:lnTo>
                <a:lnTo>
                  <a:pt x="529590" y="274320"/>
                </a:lnTo>
                <a:lnTo>
                  <a:pt x="536258" y="277177"/>
                </a:lnTo>
                <a:lnTo>
                  <a:pt x="542925" y="280035"/>
                </a:lnTo>
                <a:lnTo>
                  <a:pt x="549593" y="282892"/>
                </a:lnTo>
                <a:lnTo>
                  <a:pt x="556260" y="285750"/>
                </a:lnTo>
                <a:lnTo>
                  <a:pt x="561023" y="287655"/>
                </a:lnTo>
                <a:lnTo>
                  <a:pt x="561023" y="287655"/>
                </a:lnTo>
                <a:lnTo>
                  <a:pt x="561023" y="287655"/>
                </a:lnTo>
                <a:close/>
                <a:moveTo>
                  <a:pt x="407670" y="220027"/>
                </a:moveTo>
                <a:lnTo>
                  <a:pt x="370523" y="297180"/>
                </a:lnTo>
                <a:lnTo>
                  <a:pt x="364808" y="294322"/>
                </a:lnTo>
                <a:lnTo>
                  <a:pt x="358140" y="291465"/>
                </a:lnTo>
                <a:lnTo>
                  <a:pt x="351473" y="288607"/>
                </a:lnTo>
                <a:lnTo>
                  <a:pt x="344806" y="285750"/>
                </a:lnTo>
                <a:lnTo>
                  <a:pt x="338138" y="282892"/>
                </a:lnTo>
                <a:lnTo>
                  <a:pt x="331470" y="280035"/>
                </a:lnTo>
                <a:lnTo>
                  <a:pt x="324802" y="277177"/>
                </a:lnTo>
                <a:lnTo>
                  <a:pt x="318135" y="274320"/>
                </a:lnTo>
                <a:lnTo>
                  <a:pt x="311468" y="271463"/>
                </a:lnTo>
                <a:lnTo>
                  <a:pt x="304800" y="268605"/>
                </a:lnTo>
                <a:lnTo>
                  <a:pt x="298133" y="265747"/>
                </a:lnTo>
                <a:lnTo>
                  <a:pt x="291465" y="262890"/>
                </a:lnTo>
                <a:lnTo>
                  <a:pt x="290513" y="262890"/>
                </a:lnTo>
                <a:lnTo>
                  <a:pt x="329565" y="187642"/>
                </a:lnTo>
                <a:lnTo>
                  <a:pt x="330518" y="187642"/>
                </a:lnTo>
                <a:lnTo>
                  <a:pt x="337185" y="190500"/>
                </a:lnTo>
                <a:lnTo>
                  <a:pt x="343852" y="193357"/>
                </a:lnTo>
                <a:lnTo>
                  <a:pt x="350520" y="196215"/>
                </a:lnTo>
                <a:lnTo>
                  <a:pt x="357188" y="199072"/>
                </a:lnTo>
                <a:lnTo>
                  <a:pt x="363856" y="201930"/>
                </a:lnTo>
                <a:lnTo>
                  <a:pt x="370523" y="204788"/>
                </a:lnTo>
                <a:lnTo>
                  <a:pt x="377190" y="207645"/>
                </a:lnTo>
                <a:lnTo>
                  <a:pt x="383858" y="210502"/>
                </a:lnTo>
                <a:lnTo>
                  <a:pt x="390525" y="213360"/>
                </a:lnTo>
                <a:lnTo>
                  <a:pt x="397193" y="216217"/>
                </a:lnTo>
                <a:lnTo>
                  <a:pt x="403860" y="219075"/>
                </a:lnTo>
                <a:lnTo>
                  <a:pt x="407670" y="220027"/>
                </a:lnTo>
                <a:lnTo>
                  <a:pt x="407670" y="220027"/>
                </a:lnTo>
                <a:close/>
                <a:moveTo>
                  <a:pt x="258127" y="142875"/>
                </a:moveTo>
                <a:lnTo>
                  <a:pt x="217170" y="217170"/>
                </a:lnTo>
                <a:lnTo>
                  <a:pt x="211456" y="214313"/>
                </a:lnTo>
                <a:lnTo>
                  <a:pt x="204788" y="210502"/>
                </a:lnTo>
                <a:lnTo>
                  <a:pt x="198120" y="206692"/>
                </a:lnTo>
                <a:lnTo>
                  <a:pt x="191452" y="202882"/>
                </a:lnTo>
                <a:lnTo>
                  <a:pt x="184785" y="199072"/>
                </a:lnTo>
                <a:lnTo>
                  <a:pt x="178118" y="195263"/>
                </a:lnTo>
                <a:lnTo>
                  <a:pt x="171450" y="191452"/>
                </a:lnTo>
                <a:lnTo>
                  <a:pt x="164783" y="187642"/>
                </a:lnTo>
                <a:lnTo>
                  <a:pt x="158115" y="183832"/>
                </a:lnTo>
                <a:lnTo>
                  <a:pt x="151448" y="180022"/>
                </a:lnTo>
                <a:lnTo>
                  <a:pt x="144781" y="176213"/>
                </a:lnTo>
                <a:lnTo>
                  <a:pt x="138113" y="172402"/>
                </a:lnTo>
                <a:lnTo>
                  <a:pt x="137160" y="172402"/>
                </a:lnTo>
                <a:lnTo>
                  <a:pt x="180023" y="99060"/>
                </a:lnTo>
                <a:lnTo>
                  <a:pt x="180023" y="99060"/>
                </a:lnTo>
                <a:lnTo>
                  <a:pt x="185738" y="102870"/>
                </a:lnTo>
                <a:lnTo>
                  <a:pt x="191452" y="106680"/>
                </a:lnTo>
                <a:lnTo>
                  <a:pt x="197168" y="110490"/>
                </a:lnTo>
                <a:lnTo>
                  <a:pt x="202883" y="114300"/>
                </a:lnTo>
                <a:lnTo>
                  <a:pt x="208598" y="118110"/>
                </a:lnTo>
                <a:lnTo>
                  <a:pt x="214313" y="121920"/>
                </a:lnTo>
                <a:lnTo>
                  <a:pt x="220027" y="125730"/>
                </a:lnTo>
                <a:lnTo>
                  <a:pt x="225743" y="129540"/>
                </a:lnTo>
                <a:lnTo>
                  <a:pt x="231458" y="133350"/>
                </a:lnTo>
                <a:lnTo>
                  <a:pt x="237173" y="137160"/>
                </a:lnTo>
                <a:lnTo>
                  <a:pt x="242888" y="140970"/>
                </a:lnTo>
                <a:lnTo>
                  <a:pt x="258127" y="142875"/>
                </a:lnTo>
                <a:lnTo>
                  <a:pt x="258127" y="14287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7139B3-1393-3365-D22A-0A658AF534E1}"/>
              </a:ext>
            </a:extLst>
          </p:cNvPr>
          <p:cNvSpPr/>
          <p:nvPr/>
        </p:nvSpPr>
        <p:spPr>
          <a:xfrm>
            <a:off x="8128437" y="2324081"/>
            <a:ext cx="874859" cy="1420633"/>
          </a:xfrm>
          <a:custGeom>
            <a:avLst/>
            <a:gdLst>
              <a:gd name="connsiteX0" fmla="*/ 1677352 w 1749742"/>
              <a:gd name="connsiteY0" fmla="*/ 116205 h 2841307"/>
              <a:gd name="connsiteX1" fmla="*/ 1632585 w 1749742"/>
              <a:gd name="connsiteY1" fmla="*/ 43815 h 2841307"/>
              <a:gd name="connsiteX2" fmla="*/ 1638300 w 1749742"/>
              <a:gd name="connsiteY2" fmla="*/ 40005 h 2841307"/>
              <a:gd name="connsiteX3" fmla="*/ 1649730 w 1749742"/>
              <a:gd name="connsiteY3" fmla="*/ 33338 h 2841307"/>
              <a:gd name="connsiteX4" fmla="*/ 1661160 w 1749742"/>
              <a:gd name="connsiteY4" fmla="*/ 26670 h 2841307"/>
              <a:gd name="connsiteX5" fmla="*/ 1672590 w 1749742"/>
              <a:gd name="connsiteY5" fmla="*/ 20002 h 2841307"/>
              <a:gd name="connsiteX6" fmla="*/ 1684019 w 1749742"/>
              <a:gd name="connsiteY6" fmla="*/ 13335 h 2841307"/>
              <a:gd name="connsiteX7" fmla="*/ 1695450 w 1749742"/>
              <a:gd name="connsiteY7" fmla="*/ 6667 h 2841307"/>
              <a:gd name="connsiteX8" fmla="*/ 1706880 w 1749742"/>
              <a:gd name="connsiteY8" fmla="*/ 0 h 2841307"/>
              <a:gd name="connsiteX9" fmla="*/ 1749742 w 1749742"/>
              <a:gd name="connsiteY9" fmla="*/ 73342 h 2841307"/>
              <a:gd name="connsiteX10" fmla="*/ 1738313 w 1749742"/>
              <a:gd name="connsiteY10" fmla="*/ 80010 h 2841307"/>
              <a:gd name="connsiteX11" fmla="*/ 1726882 w 1749742"/>
              <a:gd name="connsiteY11" fmla="*/ 86677 h 2841307"/>
              <a:gd name="connsiteX12" fmla="*/ 1715452 w 1749742"/>
              <a:gd name="connsiteY12" fmla="*/ 93345 h 2841307"/>
              <a:gd name="connsiteX13" fmla="*/ 1704023 w 1749742"/>
              <a:gd name="connsiteY13" fmla="*/ 100013 h 2841307"/>
              <a:gd name="connsiteX14" fmla="*/ 1692592 w 1749742"/>
              <a:gd name="connsiteY14" fmla="*/ 106680 h 2841307"/>
              <a:gd name="connsiteX15" fmla="*/ 1682115 w 1749742"/>
              <a:gd name="connsiteY15" fmla="*/ 113347 h 2841307"/>
              <a:gd name="connsiteX16" fmla="*/ 1677352 w 1749742"/>
              <a:gd name="connsiteY16" fmla="*/ 116205 h 2841307"/>
              <a:gd name="connsiteX17" fmla="*/ 1677352 w 1749742"/>
              <a:gd name="connsiteY17" fmla="*/ 116205 h 2841307"/>
              <a:gd name="connsiteX18" fmla="*/ 170498 w 1749742"/>
              <a:gd name="connsiteY18" fmla="*/ 2841308 h 2841307"/>
              <a:gd name="connsiteX19" fmla="*/ 0 w 1749742"/>
              <a:gd name="connsiteY19" fmla="*/ 2756535 h 2841307"/>
              <a:gd name="connsiteX20" fmla="*/ 0 w 1749742"/>
              <a:gd name="connsiteY20" fmla="*/ 2628900 h 2841307"/>
              <a:gd name="connsiteX21" fmla="*/ 156210 w 1749742"/>
              <a:gd name="connsiteY21" fmla="*/ 2707005 h 2841307"/>
              <a:gd name="connsiteX22" fmla="*/ 183832 w 1749742"/>
              <a:gd name="connsiteY22" fmla="*/ 2707005 h 2841307"/>
              <a:gd name="connsiteX23" fmla="*/ 340994 w 1749742"/>
              <a:gd name="connsiteY23" fmla="*/ 2627947 h 2841307"/>
              <a:gd name="connsiteX24" fmla="*/ 340994 w 1749742"/>
              <a:gd name="connsiteY24" fmla="*/ 2755583 h 2841307"/>
              <a:gd name="connsiteX25" fmla="*/ 170498 w 1749742"/>
              <a:gd name="connsiteY25" fmla="*/ 2841308 h 2841307"/>
              <a:gd name="connsiteX26" fmla="*/ 170498 w 1749742"/>
              <a:gd name="connsiteY26" fmla="*/ 2841308 h 2841307"/>
              <a:gd name="connsiteX27" fmla="*/ 215265 w 1749742"/>
              <a:gd name="connsiteY27" fmla="*/ 2623185 h 2841307"/>
              <a:gd name="connsiteX28" fmla="*/ 130492 w 1749742"/>
              <a:gd name="connsiteY28" fmla="*/ 2620327 h 2841307"/>
              <a:gd name="connsiteX29" fmla="*/ 130492 w 1749742"/>
              <a:gd name="connsiteY29" fmla="*/ 2616518 h 2841307"/>
              <a:gd name="connsiteX30" fmla="*/ 131444 w 1749742"/>
              <a:gd name="connsiteY30" fmla="*/ 2603183 h 2841307"/>
              <a:gd name="connsiteX31" fmla="*/ 132398 w 1749742"/>
              <a:gd name="connsiteY31" fmla="*/ 2589847 h 2841307"/>
              <a:gd name="connsiteX32" fmla="*/ 133350 w 1749742"/>
              <a:gd name="connsiteY32" fmla="*/ 2576513 h 2841307"/>
              <a:gd name="connsiteX33" fmla="*/ 134302 w 1749742"/>
              <a:gd name="connsiteY33" fmla="*/ 2563177 h 2841307"/>
              <a:gd name="connsiteX34" fmla="*/ 135255 w 1749742"/>
              <a:gd name="connsiteY34" fmla="*/ 2549843 h 2841307"/>
              <a:gd name="connsiteX35" fmla="*/ 136207 w 1749742"/>
              <a:gd name="connsiteY35" fmla="*/ 2536508 h 2841307"/>
              <a:gd name="connsiteX36" fmla="*/ 136207 w 1749742"/>
              <a:gd name="connsiteY36" fmla="*/ 2532697 h 2841307"/>
              <a:gd name="connsiteX37" fmla="*/ 220980 w 1749742"/>
              <a:gd name="connsiteY37" fmla="*/ 2538413 h 2841307"/>
              <a:gd name="connsiteX38" fmla="*/ 220980 w 1749742"/>
              <a:gd name="connsiteY38" fmla="*/ 2542222 h 2841307"/>
              <a:gd name="connsiteX39" fmla="*/ 220027 w 1749742"/>
              <a:gd name="connsiteY39" fmla="*/ 2554605 h 2841307"/>
              <a:gd name="connsiteX40" fmla="*/ 219075 w 1749742"/>
              <a:gd name="connsiteY40" fmla="*/ 2566988 h 2841307"/>
              <a:gd name="connsiteX41" fmla="*/ 218123 w 1749742"/>
              <a:gd name="connsiteY41" fmla="*/ 2579370 h 2841307"/>
              <a:gd name="connsiteX42" fmla="*/ 217169 w 1749742"/>
              <a:gd name="connsiteY42" fmla="*/ 2591752 h 2841307"/>
              <a:gd name="connsiteX43" fmla="*/ 216217 w 1749742"/>
              <a:gd name="connsiteY43" fmla="*/ 2604135 h 2841307"/>
              <a:gd name="connsiteX44" fmla="*/ 215265 w 1749742"/>
              <a:gd name="connsiteY44" fmla="*/ 2616518 h 2841307"/>
              <a:gd name="connsiteX45" fmla="*/ 215265 w 1749742"/>
              <a:gd name="connsiteY45" fmla="*/ 2623185 h 2841307"/>
              <a:gd name="connsiteX46" fmla="*/ 215265 w 1749742"/>
              <a:gd name="connsiteY46" fmla="*/ 2623185 h 2841307"/>
              <a:gd name="connsiteX47" fmla="*/ 225742 w 1749742"/>
              <a:gd name="connsiteY47" fmla="*/ 2455545 h 2841307"/>
              <a:gd name="connsiteX48" fmla="*/ 140969 w 1749742"/>
              <a:gd name="connsiteY48" fmla="*/ 2447925 h 2841307"/>
              <a:gd name="connsiteX49" fmla="*/ 140969 w 1749742"/>
              <a:gd name="connsiteY49" fmla="*/ 2446020 h 2841307"/>
              <a:gd name="connsiteX50" fmla="*/ 141923 w 1749742"/>
              <a:gd name="connsiteY50" fmla="*/ 2432685 h 2841307"/>
              <a:gd name="connsiteX51" fmla="*/ 142875 w 1749742"/>
              <a:gd name="connsiteY51" fmla="*/ 2419350 h 2841307"/>
              <a:gd name="connsiteX52" fmla="*/ 143827 w 1749742"/>
              <a:gd name="connsiteY52" fmla="*/ 2406015 h 2841307"/>
              <a:gd name="connsiteX53" fmla="*/ 144780 w 1749742"/>
              <a:gd name="connsiteY53" fmla="*/ 2392680 h 2841307"/>
              <a:gd name="connsiteX54" fmla="*/ 146685 w 1749742"/>
              <a:gd name="connsiteY54" fmla="*/ 2379345 h 2841307"/>
              <a:gd name="connsiteX55" fmla="*/ 148590 w 1749742"/>
              <a:gd name="connsiteY55" fmla="*/ 2366010 h 2841307"/>
              <a:gd name="connsiteX56" fmla="*/ 149542 w 1749742"/>
              <a:gd name="connsiteY56" fmla="*/ 2359343 h 2841307"/>
              <a:gd name="connsiteX57" fmla="*/ 234315 w 1749742"/>
              <a:gd name="connsiteY57" fmla="*/ 2369820 h 2841307"/>
              <a:gd name="connsiteX58" fmla="*/ 233363 w 1749742"/>
              <a:gd name="connsiteY58" fmla="*/ 2375535 h 2841307"/>
              <a:gd name="connsiteX59" fmla="*/ 231457 w 1749742"/>
              <a:gd name="connsiteY59" fmla="*/ 2387918 h 2841307"/>
              <a:gd name="connsiteX60" fmla="*/ 230505 w 1749742"/>
              <a:gd name="connsiteY60" fmla="*/ 2400300 h 2841307"/>
              <a:gd name="connsiteX61" fmla="*/ 229552 w 1749742"/>
              <a:gd name="connsiteY61" fmla="*/ 2412683 h 2841307"/>
              <a:gd name="connsiteX62" fmla="*/ 228600 w 1749742"/>
              <a:gd name="connsiteY62" fmla="*/ 2425065 h 2841307"/>
              <a:gd name="connsiteX63" fmla="*/ 227648 w 1749742"/>
              <a:gd name="connsiteY63" fmla="*/ 2437447 h 2841307"/>
              <a:gd name="connsiteX64" fmla="*/ 226694 w 1749742"/>
              <a:gd name="connsiteY64" fmla="*/ 2449830 h 2841307"/>
              <a:gd name="connsiteX65" fmla="*/ 225742 w 1749742"/>
              <a:gd name="connsiteY65" fmla="*/ 2455545 h 2841307"/>
              <a:gd name="connsiteX66" fmla="*/ 225742 w 1749742"/>
              <a:gd name="connsiteY66" fmla="*/ 2455545 h 2841307"/>
              <a:gd name="connsiteX67" fmla="*/ 245744 w 1749742"/>
              <a:gd name="connsiteY67" fmla="*/ 2288858 h 2841307"/>
              <a:gd name="connsiteX68" fmla="*/ 161925 w 1749742"/>
              <a:gd name="connsiteY68" fmla="*/ 2276475 h 2841307"/>
              <a:gd name="connsiteX69" fmla="*/ 163830 w 1749742"/>
              <a:gd name="connsiteY69" fmla="*/ 2265045 h 2841307"/>
              <a:gd name="connsiteX70" fmla="*/ 165735 w 1749742"/>
              <a:gd name="connsiteY70" fmla="*/ 2252663 h 2841307"/>
              <a:gd name="connsiteX71" fmla="*/ 167640 w 1749742"/>
              <a:gd name="connsiteY71" fmla="*/ 2240280 h 2841307"/>
              <a:gd name="connsiteX72" fmla="*/ 169544 w 1749742"/>
              <a:gd name="connsiteY72" fmla="*/ 2227897 h 2841307"/>
              <a:gd name="connsiteX73" fmla="*/ 171450 w 1749742"/>
              <a:gd name="connsiteY73" fmla="*/ 2215515 h 2841307"/>
              <a:gd name="connsiteX74" fmla="*/ 173355 w 1749742"/>
              <a:gd name="connsiteY74" fmla="*/ 2203133 h 2841307"/>
              <a:gd name="connsiteX75" fmla="*/ 175260 w 1749742"/>
              <a:gd name="connsiteY75" fmla="*/ 2193608 h 2841307"/>
              <a:gd name="connsiteX76" fmla="*/ 259080 w 1749742"/>
              <a:gd name="connsiteY76" fmla="*/ 2207895 h 2841307"/>
              <a:gd name="connsiteX77" fmla="*/ 257175 w 1749742"/>
              <a:gd name="connsiteY77" fmla="*/ 2217420 h 2841307"/>
              <a:gd name="connsiteX78" fmla="*/ 255269 w 1749742"/>
              <a:gd name="connsiteY78" fmla="*/ 2229802 h 2841307"/>
              <a:gd name="connsiteX79" fmla="*/ 253365 w 1749742"/>
              <a:gd name="connsiteY79" fmla="*/ 2242185 h 2841307"/>
              <a:gd name="connsiteX80" fmla="*/ 251460 w 1749742"/>
              <a:gd name="connsiteY80" fmla="*/ 2254568 h 2841307"/>
              <a:gd name="connsiteX81" fmla="*/ 249555 w 1749742"/>
              <a:gd name="connsiteY81" fmla="*/ 2266950 h 2841307"/>
              <a:gd name="connsiteX82" fmla="*/ 247650 w 1749742"/>
              <a:gd name="connsiteY82" fmla="*/ 2279333 h 2841307"/>
              <a:gd name="connsiteX83" fmla="*/ 245744 w 1749742"/>
              <a:gd name="connsiteY83" fmla="*/ 2288858 h 2841307"/>
              <a:gd name="connsiteX84" fmla="*/ 245744 w 1749742"/>
              <a:gd name="connsiteY84" fmla="*/ 2288858 h 2841307"/>
              <a:gd name="connsiteX85" fmla="*/ 274319 w 1749742"/>
              <a:gd name="connsiteY85" fmla="*/ 2123122 h 2841307"/>
              <a:gd name="connsiteX86" fmla="*/ 190500 w 1749742"/>
              <a:gd name="connsiteY86" fmla="*/ 2105977 h 2841307"/>
              <a:gd name="connsiteX87" fmla="*/ 192405 w 1749742"/>
              <a:gd name="connsiteY87" fmla="*/ 2098358 h 2841307"/>
              <a:gd name="connsiteX88" fmla="*/ 195263 w 1749742"/>
              <a:gd name="connsiteY88" fmla="*/ 2085975 h 2841307"/>
              <a:gd name="connsiteX89" fmla="*/ 198119 w 1749742"/>
              <a:gd name="connsiteY89" fmla="*/ 2073593 h 2841307"/>
              <a:gd name="connsiteX90" fmla="*/ 200977 w 1749742"/>
              <a:gd name="connsiteY90" fmla="*/ 2061210 h 2841307"/>
              <a:gd name="connsiteX91" fmla="*/ 203835 w 1749742"/>
              <a:gd name="connsiteY91" fmla="*/ 2048827 h 2841307"/>
              <a:gd name="connsiteX92" fmla="*/ 206692 w 1749742"/>
              <a:gd name="connsiteY92" fmla="*/ 2036445 h 2841307"/>
              <a:gd name="connsiteX93" fmla="*/ 209550 w 1749742"/>
              <a:gd name="connsiteY93" fmla="*/ 2024063 h 2841307"/>
              <a:gd name="connsiteX94" fmla="*/ 209550 w 1749742"/>
              <a:gd name="connsiteY94" fmla="*/ 2023110 h 2841307"/>
              <a:gd name="connsiteX95" fmla="*/ 292417 w 1749742"/>
              <a:gd name="connsiteY95" fmla="*/ 2042160 h 2841307"/>
              <a:gd name="connsiteX96" fmla="*/ 292417 w 1749742"/>
              <a:gd name="connsiteY96" fmla="*/ 2043113 h 2841307"/>
              <a:gd name="connsiteX97" fmla="*/ 289560 w 1749742"/>
              <a:gd name="connsiteY97" fmla="*/ 2055495 h 2841307"/>
              <a:gd name="connsiteX98" fmla="*/ 286702 w 1749742"/>
              <a:gd name="connsiteY98" fmla="*/ 2067877 h 2841307"/>
              <a:gd name="connsiteX99" fmla="*/ 283844 w 1749742"/>
              <a:gd name="connsiteY99" fmla="*/ 2080260 h 2841307"/>
              <a:gd name="connsiteX100" fmla="*/ 280988 w 1749742"/>
              <a:gd name="connsiteY100" fmla="*/ 2092643 h 2841307"/>
              <a:gd name="connsiteX101" fmla="*/ 278130 w 1749742"/>
              <a:gd name="connsiteY101" fmla="*/ 2105025 h 2841307"/>
              <a:gd name="connsiteX102" fmla="*/ 275273 w 1749742"/>
              <a:gd name="connsiteY102" fmla="*/ 2117408 h 2841307"/>
              <a:gd name="connsiteX103" fmla="*/ 274319 w 1749742"/>
              <a:gd name="connsiteY103" fmla="*/ 2123122 h 2841307"/>
              <a:gd name="connsiteX104" fmla="*/ 274319 w 1749742"/>
              <a:gd name="connsiteY104" fmla="*/ 2123122 h 2841307"/>
              <a:gd name="connsiteX105" fmla="*/ 312419 w 1749742"/>
              <a:gd name="connsiteY105" fmla="*/ 1959293 h 2841307"/>
              <a:gd name="connsiteX106" fmla="*/ 230505 w 1749742"/>
              <a:gd name="connsiteY106" fmla="*/ 1937385 h 2841307"/>
              <a:gd name="connsiteX107" fmla="*/ 231457 w 1749742"/>
              <a:gd name="connsiteY107" fmla="*/ 1934527 h 2841307"/>
              <a:gd name="connsiteX108" fmla="*/ 234315 w 1749742"/>
              <a:gd name="connsiteY108" fmla="*/ 1922145 h 2841307"/>
              <a:gd name="connsiteX109" fmla="*/ 238125 w 1749742"/>
              <a:gd name="connsiteY109" fmla="*/ 1909763 h 2841307"/>
              <a:gd name="connsiteX110" fmla="*/ 241935 w 1749742"/>
              <a:gd name="connsiteY110" fmla="*/ 1897380 h 2841307"/>
              <a:gd name="connsiteX111" fmla="*/ 245744 w 1749742"/>
              <a:gd name="connsiteY111" fmla="*/ 1884997 h 2841307"/>
              <a:gd name="connsiteX112" fmla="*/ 249555 w 1749742"/>
              <a:gd name="connsiteY112" fmla="*/ 1872615 h 2841307"/>
              <a:gd name="connsiteX113" fmla="*/ 253365 w 1749742"/>
              <a:gd name="connsiteY113" fmla="*/ 1860232 h 2841307"/>
              <a:gd name="connsiteX114" fmla="*/ 255269 w 1749742"/>
              <a:gd name="connsiteY114" fmla="*/ 1854518 h 2841307"/>
              <a:gd name="connsiteX115" fmla="*/ 337185 w 1749742"/>
              <a:gd name="connsiteY115" fmla="*/ 1878330 h 2841307"/>
              <a:gd name="connsiteX116" fmla="*/ 335280 w 1749742"/>
              <a:gd name="connsiteY116" fmla="*/ 1884045 h 2841307"/>
              <a:gd name="connsiteX117" fmla="*/ 331469 w 1749742"/>
              <a:gd name="connsiteY117" fmla="*/ 1896427 h 2841307"/>
              <a:gd name="connsiteX118" fmla="*/ 327660 w 1749742"/>
              <a:gd name="connsiteY118" fmla="*/ 1908810 h 2841307"/>
              <a:gd name="connsiteX119" fmla="*/ 323850 w 1749742"/>
              <a:gd name="connsiteY119" fmla="*/ 1921193 h 2841307"/>
              <a:gd name="connsiteX120" fmla="*/ 320992 w 1749742"/>
              <a:gd name="connsiteY120" fmla="*/ 1933575 h 2841307"/>
              <a:gd name="connsiteX121" fmla="*/ 318135 w 1749742"/>
              <a:gd name="connsiteY121" fmla="*/ 1945957 h 2841307"/>
              <a:gd name="connsiteX122" fmla="*/ 315277 w 1749742"/>
              <a:gd name="connsiteY122" fmla="*/ 1958340 h 2841307"/>
              <a:gd name="connsiteX123" fmla="*/ 312419 w 1749742"/>
              <a:gd name="connsiteY123" fmla="*/ 1959293 h 2841307"/>
              <a:gd name="connsiteX124" fmla="*/ 312419 w 1749742"/>
              <a:gd name="connsiteY124" fmla="*/ 1959293 h 2841307"/>
              <a:gd name="connsiteX125" fmla="*/ 359092 w 1749742"/>
              <a:gd name="connsiteY125" fmla="*/ 1798320 h 2841307"/>
              <a:gd name="connsiteX126" fmla="*/ 278130 w 1749742"/>
              <a:gd name="connsiteY126" fmla="*/ 1771650 h 2841307"/>
              <a:gd name="connsiteX127" fmla="*/ 280988 w 1749742"/>
              <a:gd name="connsiteY127" fmla="*/ 1762125 h 2841307"/>
              <a:gd name="connsiteX128" fmla="*/ 284798 w 1749742"/>
              <a:gd name="connsiteY128" fmla="*/ 1749743 h 2841307"/>
              <a:gd name="connsiteX129" fmla="*/ 288607 w 1749742"/>
              <a:gd name="connsiteY129" fmla="*/ 1737360 h 2841307"/>
              <a:gd name="connsiteX130" fmla="*/ 292417 w 1749742"/>
              <a:gd name="connsiteY130" fmla="*/ 1724977 h 2841307"/>
              <a:gd name="connsiteX131" fmla="*/ 296227 w 1749742"/>
              <a:gd name="connsiteY131" fmla="*/ 1712595 h 2841307"/>
              <a:gd name="connsiteX132" fmla="*/ 300038 w 1749742"/>
              <a:gd name="connsiteY132" fmla="*/ 1700213 h 2841307"/>
              <a:gd name="connsiteX133" fmla="*/ 303848 w 1749742"/>
              <a:gd name="connsiteY133" fmla="*/ 1688782 h 2841307"/>
              <a:gd name="connsiteX134" fmla="*/ 383857 w 1749742"/>
              <a:gd name="connsiteY134" fmla="*/ 1717357 h 2841307"/>
              <a:gd name="connsiteX135" fmla="*/ 380048 w 1749742"/>
              <a:gd name="connsiteY135" fmla="*/ 1727835 h 2841307"/>
              <a:gd name="connsiteX136" fmla="*/ 376238 w 1749742"/>
              <a:gd name="connsiteY136" fmla="*/ 1739265 h 2841307"/>
              <a:gd name="connsiteX137" fmla="*/ 372427 w 1749742"/>
              <a:gd name="connsiteY137" fmla="*/ 1750695 h 2841307"/>
              <a:gd name="connsiteX138" fmla="*/ 368617 w 1749742"/>
              <a:gd name="connsiteY138" fmla="*/ 1762125 h 2841307"/>
              <a:gd name="connsiteX139" fmla="*/ 364807 w 1749742"/>
              <a:gd name="connsiteY139" fmla="*/ 1773555 h 2841307"/>
              <a:gd name="connsiteX140" fmla="*/ 360998 w 1749742"/>
              <a:gd name="connsiteY140" fmla="*/ 1784985 h 2841307"/>
              <a:gd name="connsiteX141" fmla="*/ 359092 w 1749742"/>
              <a:gd name="connsiteY141" fmla="*/ 1798320 h 2841307"/>
              <a:gd name="connsiteX142" fmla="*/ 359092 w 1749742"/>
              <a:gd name="connsiteY142" fmla="*/ 1798320 h 2841307"/>
              <a:gd name="connsiteX143" fmla="*/ 414338 w 1749742"/>
              <a:gd name="connsiteY143" fmla="*/ 1640205 h 2841307"/>
              <a:gd name="connsiteX144" fmla="*/ 335280 w 1749742"/>
              <a:gd name="connsiteY144" fmla="*/ 1609725 h 2841307"/>
              <a:gd name="connsiteX145" fmla="*/ 337185 w 1749742"/>
              <a:gd name="connsiteY145" fmla="*/ 1605915 h 2841307"/>
              <a:gd name="connsiteX146" fmla="*/ 341948 w 1749742"/>
              <a:gd name="connsiteY146" fmla="*/ 1593532 h 2841307"/>
              <a:gd name="connsiteX147" fmla="*/ 346710 w 1749742"/>
              <a:gd name="connsiteY147" fmla="*/ 1581150 h 2841307"/>
              <a:gd name="connsiteX148" fmla="*/ 351473 w 1749742"/>
              <a:gd name="connsiteY148" fmla="*/ 1569720 h 2841307"/>
              <a:gd name="connsiteX149" fmla="*/ 356235 w 1749742"/>
              <a:gd name="connsiteY149" fmla="*/ 1558290 h 2841307"/>
              <a:gd name="connsiteX150" fmla="*/ 360998 w 1749742"/>
              <a:gd name="connsiteY150" fmla="*/ 1546860 h 2841307"/>
              <a:gd name="connsiteX151" fmla="*/ 365760 w 1749742"/>
              <a:gd name="connsiteY151" fmla="*/ 1535430 h 2841307"/>
              <a:gd name="connsiteX152" fmla="*/ 367665 w 1749742"/>
              <a:gd name="connsiteY152" fmla="*/ 1530668 h 2841307"/>
              <a:gd name="connsiteX153" fmla="*/ 446723 w 1749742"/>
              <a:gd name="connsiteY153" fmla="*/ 1563052 h 2841307"/>
              <a:gd name="connsiteX154" fmla="*/ 444817 w 1749742"/>
              <a:gd name="connsiteY154" fmla="*/ 1567815 h 2841307"/>
              <a:gd name="connsiteX155" fmla="*/ 440055 w 1749742"/>
              <a:gd name="connsiteY155" fmla="*/ 1579245 h 2841307"/>
              <a:gd name="connsiteX156" fmla="*/ 435292 w 1749742"/>
              <a:gd name="connsiteY156" fmla="*/ 1590675 h 2841307"/>
              <a:gd name="connsiteX157" fmla="*/ 430530 w 1749742"/>
              <a:gd name="connsiteY157" fmla="*/ 1602105 h 2841307"/>
              <a:gd name="connsiteX158" fmla="*/ 425767 w 1749742"/>
              <a:gd name="connsiteY158" fmla="*/ 1613535 h 2841307"/>
              <a:gd name="connsiteX159" fmla="*/ 421005 w 1749742"/>
              <a:gd name="connsiteY159" fmla="*/ 1624965 h 2841307"/>
              <a:gd name="connsiteX160" fmla="*/ 416242 w 1749742"/>
              <a:gd name="connsiteY160" fmla="*/ 1636395 h 2841307"/>
              <a:gd name="connsiteX161" fmla="*/ 414338 w 1749742"/>
              <a:gd name="connsiteY161" fmla="*/ 1640205 h 2841307"/>
              <a:gd name="connsiteX162" fmla="*/ 414338 w 1749742"/>
              <a:gd name="connsiteY162" fmla="*/ 1640205 h 2841307"/>
              <a:gd name="connsiteX163" fmla="*/ 478155 w 1749742"/>
              <a:gd name="connsiteY163" fmla="*/ 1484947 h 2841307"/>
              <a:gd name="connsiteX164" fmla="*/ 401002 w 1749742"/>
              <a:gd name="connsiteY164" fmla="*/ 1449705 h 2841307"/>
              <a:gd name="connsiteX165" fmla="*/ 405765 w 1749742"/>
              <a:gd name="connsiteY165" fmla="*/ 1439227 h 2841307"/>
              <a:gd name="connsiteX166" fmla="*/ 411480 w 1749742"/>
              <a:gd name="connsiteY166" fmla="*/ 1427797 h 2841307"/>
              <a:gd name="connsiteX167" fmla="*/ 417194 w 1749742"/>
              <a:gd name="connsiteY167" fmla="*/ 1416368 h 2841307"/>
              <a:gd name="connsiteX168" fmla="*/ 422910 w 1749742"/>
              <a:gd name="connsiteY168" fmla="*/ 1404938 h 2841307"/>
              <a:gd name="connsiteX169" fmla="*/ 428625 w 1749742"/>
              <a:gd name="connsiteY169" fmla="*/ 1393507 h 2841307"/>
              <a:gd name="connsiteX170" fmla="*/ 434340 w 1749742"/>
              <a:gd name="connsiteY170" fmla="*/ 1382077 h 2841307"/>
              <a:gd name="connsiteX171" fmla="*/ 439102 w 1749742"/>
              <a:gd name="connsiteY171" fmla="*/ 1371600 h 2841307"/>
              <a:gd name="connsiteX172" fmla="*/ 516255 w 1749742"/>
              <a:gd name="connsiteY172" fmla="*/ 1408747 h 2841307"/>
              <a:gd name="connsiteX173" fmla="*/ 511492 w 1749742"/>
              <a:gd name="connsiteY173" fmla="*/ 1418272 h 2841307"/>
              <a:gd name="connsiteX174" fmla="*/ 505777 w 1749742"/>
              <a:gd name="connsiteY174" fmla="*/ 1429702 h 2841307"/>
              <a:gd name="connsiteX175" fmla="*/ 500063 w 1749742"/>
              <a:gd name="connsiteY175" fmla="*/ 1441132 h 2841307"/>
              <a:gd name="connsiteX176" fmla="*/ 495300 w 1749742"/>
              <a:gd name="connsiteY176" fmla="*/ 1452563 h 2841307"/>
              <a:gd name="connsiteX177" fmla="*/ 490538 w 1749742"/>
              <a:gd name="connsiteY177" fmla="*/ 1463993 h 2841307"/>
              <a:gd name="connsiteX178" fmla="*/ 485775 w 1749742"/>
              <a:gd name="connsiteY178" fmla="*/ 1475422 h 2841307"/>
              <a:gd name="connsiteX179" fmla="*/ 478155 w 1749742"/>
              <a:gd name="connsiteY179" fmla="*/ 1484947 h 2841307"/>
              <a:gd name="connsiteX180" fmla="*/ 478155 w 1749742"/>
              <a:gd name="connsiteY180" fmla="*/ 1484947 h 2841307"/>
              <a:gd name="connsiteX181" fmla="*/ 550544 w 1749742"/>
              <a:gd name="connsiteY181" fmla="*/ 1333500 h 2841307"/>
              <a:gd name="connsiteX182" fmla="*/ 475298 w 1749742"/>
              <a:gd name="connsiteY182" fmla="*/ 1294447 h 2841307"/>
              <a:gd name="connsiteX183" fmla="*/ 477202 w 1749742"/>
              <a:gd name="connsiteY183" fmla="*/ 1289685 h 2841307"/>
              <a:gd name="connsiteX184" fmla="*/ 482917 w 1749742"/>
              <a:gd name="connsiteY184" fmla="*/ 1278255 h 2841307"/>
              <a:gd name="connsiteX185" fmla="*/ 488632 w 1749742"/>
              <a:gd name="connsiteY185" fmla="*/ 1266825 h 2841307"/>
              <a:gd name="connsiteX186" fmla="*/ 494348 w 1749742"/>
              <a:gd name="connsiteY186" fmla="*/ 1255395 h 2841307"/>
              <a:gd name="connsiteX187" fmla="*/ 500063 w 1749742"/>
              <a:gd name="connsiteY187" fmla="*/ 1243965 h 2841307"/>
              <a:gd name="connsiteX188" fmla="*/ 505777 w 1749742"/>
              <a:gd name="connsiteY188" fmla="*/ 1232535 h 2841307"/>
              <a:gd name="connsiteX189" fmla="*/ 511492 w 1749742"/>
              <a:gd name="connsiteY189" fmla="*/ 1221105 h 2841307"/>
              <a:gd name="connsiteX190" fmla="*/ 513398 w 1749742"/>
              <a:gd name="connsiteY190" fmla="*/ 1217295 h 2841307"/>
              <a:gd name="connsiteX191" fmla="*/ 587692 w 1749742"/>
              <a:gd name="connsiteY191" fmla="*/ 1258252 h 2841307"/>
              <a:gd name="connsiteX192" fmla="*/ 585788 w 1749742"/>
              <a:gd name="connsiteY192" fmla="*/ 1262063 h 2841307"/>
              <a:gd name="connsiteX193" fmla="*/ 580073 w 1749742"/>
              <a:gd name="connsiteY193" fmla="*/ 1272540 h 2841307"/>
              <a:gd name="connsiteX194" fmla="*/ 574357 w 1749742"/>
              <a:gd name="connsiteY194" fmla="*/ 1283018 h 2841307"/>
              <a:gd name="connsiteX195" fmla="*/ 568642 w 1749742"/>
              <a:gd name="connsiteY195" fmla="*/ 1294447 h 2841307"/>
              <a:gd name="connsiteX196" fmla="*/ 562927 w 1749742"/>
              <a:gd name="connsiteY196" fmla="*/ 1305877 h 2841307"/>
              <a:gd name="connsiteX197" fmla="*/ 557213 w 1749742"/>
              <a:gd name="connsiteY197" fmla="*/ 1317307 h 2841307"/>
              <a:gd name="connsiteX198" fmla="*/ 551498 w 1749742"/>
              <a:gd name="connsiteY198" fmla="*/ 1328738 h 2841307"/>
              <a:gd name="connsiteX199" fmla="*/ 550544 w 1749742"/>
              <a:gd name="connsiteY199" fmla="*/ 1333500 h 2841307"/>
              <a:gd name="connsiteX200" fmla="*/ 550544 w 1749742"/>
              <a:gd name="connsiteY200" fmla="*/ 1333500 h 2841307"/>
              <a:gd name="connsiteX201" fmla="*/ 631507 w 1749742"/>
              <a:gd name="connsiteY201" fmla="*/ 1185863 h 2841307"/>
              <a:gd name="connsiteX202" fmla="*/ 558165 w 1749742"/>
              <a:gd name="connsiteY202" fmla="*/ 1143000 h 2841307"/>
              <a:gd name="connsiteX203" fmla="*/ 563880 w 1749742"/>
              <a:gd name="connsiteY203" fmla="*/ 1133475 h 2841307"/>
              <a:gd name="connsiteX204" fmla="*/ 570548 w 1749742"/>
              <a:gd name="connsiteY204" fmla="*/ 1122045 h 2841307"/>
              <a:gd name="connsiteX205" fmla="*/ 577215 w 1749742"/>
              <a:gd name="connsiteY205" fmla="*/ 1110615 h 2841307"/>
              <a:gd name="connsiteX206" fmla="*/ 583882 w 1749742"/>
              <a:gd name="connsiteY206" fmla="*/ 1100138 h 2841307"/>
              <a:gd name="connsiteX207" fmla="*/ 590550 w 1749742"/>
              <a:gd name="connsiteY207" fmla="*/ 1089660 h 2841307"/>
              <a:gd name="connsiteX208" fmla="*/ 597217 w 1749742"/>
              <a:gd name="connsiteY208" fmla="*/ 1079182 h 2841307"/>
              <a:gd name="connsiteX209" fmla="*/ 602932 w 1749742"/>
              <a:gd name="connsiteY209" fmla="*/ 1069657 h 2841307"/>
              <a:gd name="connsiteX210" fmla="*/ 675323 w 1749742"/>
              <a:gd name="connsiteY210" fmla="*/ 1114425 h 2841307"/>
              <a:gd name="connsiteX211" fmla="*/ 669607 w 1749742"/>
              <a:gd name="connsiteY211" fmla="*/ 1123950 h 2841307"/>
              <a:gd name="connsiteX212" fmla="*/ 662940 w 1749742"/>
              <a:gd name="connsiteY212" fmla="*/ 1134427 h 2841307"/>
              <a:gd name="connsiteX213" fmla="*/ 656273 w 1749742"/>
              <a:gd name="connsiteY213" fmla="*/ 1144905 h 2841307"/>
              <a:gd name="connsiteX214" fmla="*/ 649605 w 1749742"/>
              <a:gd name="connsiteY214" fmla="*/ 1155382 h 2841307"/>
              <a:gd name="connsiteX215" fmla="*/ 642938 w 1749742"/>
              <a:gd name="connsiteY215" fmla="*/ 1165860 h 2841307"/>
              <a:gd name="connsiteX216" fmla="*/ 636269 w 1749742"/>
              <a:gd name="connsiteY216" fmla="*/ 1176338 h 2841307"/>
              <a:gd name="connsiteX217" fmla="*/ 631507 w 1749742"/>
              <a:gd name="connsiteY217" fmla="*/ 1185863 h 2841307"/>
              <a:gd name="connsiteX218" fmla="*/ 631507 w 1749742"/>
              <a:gd name="connsiteY218" fmla="*/ 1185863 h 2841307"/>
              <a:gd name="connsiteX219" fmla="*/ 720090 w 1749742"/>
              <a:gd name="connsiteY219" fmla="*/ 1043940 h 2841307"/>
              <a:gd name="connsiteX220" fmla="*/ 648652 w 1749742"/>
              <a:gd name="connsiteY220" fmla="*/ 997267 h 2841307"/>
              <a:gd name="connsiteX221" fmla="*/ 651510 w 1749742"/>
              <a:gd name="connsiteY221" fmla="*/ 993457 h 2841307"/>
              <a:gd name="connsiteX222" fmla="*/ 658177 w 1749742"/>
              <a:gd name="connsiteY222" fmla="*/ 982980 h 2841307"/>
              <a:gd name="connsiteX223" fmla="*/ 664844 w 1749742"/>
              <a:gd name="connsiteY223" fmla="*/ 972502 h 2841307"/>
              <a:gd name="connsiteX224" fmla="*/ 671513 w 1749742"/>
              <a:gd name="connsiteY224" fmla="*/ 962025 h 2841307"/>
              <a:gd name="connsiteX225" fmla="*/ 679132 w 1749742"/>
              <a:gd name="connsiteY225" fmla="*/ 951547 h 2841307"/>
              <a:gd name="connsiteX226" fmla="*/ 686752 w 1749742"/>
              <a:gd name="connsiteY226" fmla="*/ 941070 h 2841307"/>
              <a:gd name="connsiteX227" fmla="*/ 694373 w 1749742"/>
              <a:gd name="connsiteY227" fmla="*/ 930592 h 2841307"/>
              <a:gd name="connsiteX228" fmla="*/ 697230 w 1749742"/>
              <a:gd name="connsiteY228" fmla="*/ 926782 h 2841307"/>
              <a:gd name="connsiteX229" fmla="*/ 766763 w 1749742"/>
              <a:gd name="connsiteY229" fmla="*/ 975360 h 2841307"/>
              <a:gd name="connsiteX230" fmla="*/ 763905 w 1749742"/>
              <a:gd name="connsiteY230" fmla="*/ 979170 h 2841307"/>
              <a:gd name="connsiteX231" fmla="*/ 757238 w 1749742"/>
              <a:gd name="connsiteY231" fmla="*/ 989647 h 2841307"/>
              <a:gd name="connsiteX232" fmla="*/ 750569 w 1749742"/>
              <a:gd name="connsiteY232" fmla="*/ 1000125 h 2841307"/>
              <a:gd name="connsiteX233" fmla="*/ 743902 w 1749742"/>
              <a:gd name="connsiteY233" fmla="*/ 1010602 h 2841307"/>
              <a:gd name="connsiteX234" fmla="*/ 737235 w 1749742"/>
              <a:gd name="connsiteY234" fmla="*/ 1021080 h 2841307"/>
              <a:gd name="connsiteX235" fmla="*/ 730567 w 1749742"/>
              <a:gd name="connsiteY235" fmla="*/ 1031557 h 2841307"/>
              <a:gd name="connsiteX236" fmla="*/ 723900 w 1749742"/>
              <a:gd name="connsiteY236" fmla="*/ 1042035 h 2841307"/>
              <a:gd name="connsiteX237" fmla="*/ 720090 w 1749742"/>
              <a:gd name="connsiteY237" fmla="*/ 1043940 h 2841307"/>
              <a:gd name="connsiteX238" fmla="*/ 720090 w 1749742"/>
              <a:gd name="connsiteY238" fmla="*/ 1043940 h 2841307"/>
              <a:gd name="connsiteX239" fmla="*/ 816292 w 1749742"/>
              <a:gd name="connsiteY239" fmla="*/ 905827 h 2841307"/>
              <a:gd name="connsiteX240" fmla="*/ 747713 w 1749742"/>
              <a:gd name="connsiteY240" fmla="*/ 855345 h 2841307"/>
              <a:gd name="connsiteX241" fmla="*/ 754380 w 1749742"/>
              <a:gd name="connsiteY241" fmla="*/ 846772 h 2841307"/>
              <a:gd name="connsiteX242" fmla="*/ 762000 w 1749742"/>
              <a:gd name="connsiteY242" fmla="*/ 836295 h 2841307"/>
              <a:gd name="connsiteX243" fmla="*/ 769619 w 1749742"/>
              <a:gd name="connsiteY243" fmla="*/ 825817 h 2841307"/>
              <a:gd name="connsiteX244" fmla="*/ 777240 w 1749742"/>
              <a:gd name="connsiteY244" fmla="*/ 815340 h 2841307"/>
              <a:gd name="connsiteX245" fmla="*/ 784860 w 1749742"/>
              <a:gd name="connsiteY245" fmla="*/ 804863 h 2841307"/>
              <a:gd name="connsiteX246" fmla="*/ 792480 w 1749742"/>
              <a:gd name="connsiteY246" fmla="*/ 794385 h 2841307"/>
              <a:gd name="connsiteX247" fmla="*/ 799148 w 1749742"/>
              <a:gd name="connsiteY247" fmla="*/ 785813 h 2841307"/>
              <a:gd name="connsiteX248" fmla="*/ 865823 w 1749742"/>
              <a:gd name="connsiteY248" fmla="*/ 838200 h 2841307"/>
              <a:gd name="connsiteX249" fmla="*/ 859155 w 1749742"/>
              <a:gd name="connsiteY249" fmla="*/ 846772 h 2841307"/>
              <a:gd name="connsiteX250" fmla="*/ 851535 w 1749742"/>
              <a:gd name="connsiteY250" fmla="*/ 856297 h 2841307"/>
              <a:gd name="connsiteX251" fmla="*/ 843915 w 1749742"/>
              <a:gd name="connsiteY251" fmla="*/ 865822 h 2841307"/>
              <a:gd name="connsiteX252" fmla="*/ 836294 w 1749742"/>
              <a:gd name="connsiteY252" fmla="*/ 875347 h 2841307"/>
              <a:gd name="connsiteX253" fmla="*/ 828675 w 1749742"/>
              <a:gd name="connsiteY253" fmla="*/ 884872 h 2841307"/>
              <a:gd name="connsiteX254" fmla="*/ 821055 w 1749742"/>
              <a:gd name="connsiteY254" fmla="*/ 894397 h 2841307"/>
              <a:gd name="connsiteX255" fmla="*/ 816292 w 1749742"/>
              <a:gd name="connsiteY255" fmla="*/ 905827 h 2841307"/>
              <a:gd name="connsiteX256" fmla="*/ 816292 w 1749742"/>
              <a:gd name="connsiteY256" fmla="*/ 905827 h 2841307"/>
              <a:gd name="connsiteX257" fmla="*/ 920115 w 1749742"/>
              <a:gd name="connsiteY257" fmla="*/ 773430 h 2841307"/>
              <a:gd name="connsiteX258" fmla="*/ 854392 w 1749742"/>
              <a:gd name="connsiteY258" fmla="*/ 719138 h 2841307"/>
              <a:gd name="connsiteX259" fmla="*/ 858202 w 1749742"/>
              <a:gd name="connsiteY259" fmla="*/ 715327 h 2841307"/>
              <a:gd name="connsiteX260" fmla="*/ 866775 w 1749742"/>
              <a:gd name="connsiteY260" fmla="*/ 705802 h 2841307"/>
              <a:gd name="connsiteX261" fmla="*/ 875348 w 1749742"/>
              <a:gd name="connsiteY261" fmla="*/ 696277 h 2841307"/>
              <a:gd name="connsiteX262" fmla="*/ 883919 w 1749742"/>
              <a:gd name="connsiteY262" fmla="*/ 686752 h 2841307"/>
              <a:gd name="connsiteX263" fmla="*/ 892492 w 1749742"/>
              <a:gd name="connsiteY263" fmla="*/ 677227 h 2841307"/>
              <a:gd name="connsiteX264" fmla="*/ 901065 w 1749742"/>
              <a:gd name="connsiteY264" fmla="*/ 667702 h 2841307"/>
              <a:gd name="connsiteX265" fmla="*/ 909638 w 1749742"/>
              <a:gd name="connsiteY265" fmla="*/ 658177 h 2841307"/>
              <a:gd name="connsiteX266" fmla="*/ 912494 w 1749742"/>
              <a:gd name="connsiteY266" fmla="*/ 655320 h 2841307"/>
              <a:gd name="connsiteX267" fmla="*/ 976313 w 1749742"/>
              <a:gd name="connsiteY267" fmla="*/ 711517 h 2841307"/>
              <a:gd name="connsiteX268" fmla="*/ 973455 w 1749742"/>
              <a:gd name="connsiteY268" fmla="*/ 714375 h 2841307"/>
              <a:gd name="connsiteX269" fmla="*/ 964882 w 1749742"/>
              <a:gd name="connsiteY269" fmla="*/ 723900 h 2841307"/>
              <a:gd name="connsiteX270" fmla="*/ 956310 w 1749742"/>
              <a:gd name="connsiteY270" fmla="*/ 733425 h 2841307"/>
              <a:gd name="connsiteX271" fmla="*/ 947738 w 1749742"/>
              <a:gd name="connsiteY271" fmla="*/ 742950 h 2841307"/>
              <a:gd name="connsiteX272" fmla="*/ 940117 w 1749742"/>
              <a:gd name="connsiteY272" fmla="*/ 752475 h 2841307"/>
              <a:gd name="connsiteX273" fmla="*/ 932498 w 1749742"/>
              <a:gd name="connsiteY273" fmla="*/ 762000 h 2841307"/>
              <a:gd name="connsiteX274" fmla="*/ 924877 w 1749742"/>
              <a:gd name="connsiteY274" fmla="*/ 771525 h 2841307"/>
              <a:gd name="connsiteX275" fmla="*/ 920115 w 1749742"/>
              <a:gd name="connsiteY275" fmla="*/ 773430 h 2841307"/>
              <a:gd name="connsiteX276" fmla="*/ 920115 w 1749742"/>
              <a:gd name="connsiteY276" fmla="*/ 773430 h 2841307"/>
              <a:gd name="connsiteX277" fmla="*/ 1030605 w 1749742"/>
              <a:gd name="connsiteY277" fmla="*/ 647700 h 2841307"/>
              <a:gd name="connsiteX278" fmla="*/ 968692 w 1749742"/>
              <a:gd name="connsiteY278" fmla="*/ 589597 h 2841307"/>
              <a:gd name="connsiteX279" fmla="*/ 977265 w 1749742"/>
              <a:gd name="connsiteY279" fmla="*/ 580072 h 2841307"/>
              <a:gd name="connsiteX280" fmla="*/ 985838 w 1749742"/>
              <a:gd name="connsiteY280" fmla="*/ 570547 h 2841307"/>
              <a:gd name="connsiteX281" fmla="*/ 994410 w 1749742"/>
              <a:gd name="connsiteY281" fmla="*/ 561022 h 2841307"/>
              <a:gd name="connsiteX282" fmla="*/ 1002982 w 1749742"/>
              <a:gd name="connsiteY282" fmla="*/ 551497 h 2841307"/>
              <a:gd name="connsiteX283" fmla="*/ 1011555 w 1749742"/>
              <a:gd name="connsiteY283" fmla="*/ 541972 h 2841307"/>
              <a:gd name="connsiteX284" fmla="*/ 1020127 w 1749742"/>
              <a:gd name="connsiteY284" fmla="*/ 532447 h 2841307"/>
              <a:gd name="connsiteX285" fmla="*/ 1026794 w 1749742"/>
              <a:gd name="connsiteY285" fmla="*/ 525780 h 2841307"/>
              <a:gd name="connsiteX286" fmla="*/ 1087755 w 1749742"/>
              <a:gd name="connsiteY286" fmla="*/ 585788 h 2841307"/>
              <a:gd name="connsiteX287" fmla="*/ 1081088 w 1749742"/>
              <a:gd name="connsiteY287" fmla="*/ 592455 h 2841307"/>
              <a:gd name="connsiteX288" fmla="*/ 1072515 w 1749742"/>
              <a:gd name="connsiteY288" fmla="*/ 601027 h 2841307"/>
              <a:gd name="connsiteX289" fmla="*/ 1063942 w 1749742"/>
              <a:gd name="connsiteY289" fmla="*/ 609600 h 2841307"/>
              <a:gd name="connsiteX290" fmla="*/ 1055369 w 1749742"/>
              <a:gd name="connsiteY290" fmla="*/ 619125 h 2841307"/>
              <a:gd name="connsiteX291" fmla="*/ 1046798 w 1749742"/>
              <a:gd name="connsiteY291" fmla="*/ 628650 h 2841307"/>
              <a:gd name="connsiteX292" fmla="*/ 1038225 w 1749742"/>
              <a:gd name="connsiteY292" fmla="*/ 638175 h 2841307"/>
              <a:gd name="connsiteX293" fmla="*/ 1030605 w 1749742"/>
              <a:gd name="connsiteY293" fmla="*/ 647700 h 2841307"/>
              <a:gd name="connsiteX294" fmla="*/ 1030605 w 1749742"/>
              <a:gd name="connsiteY294" fmla="*/ 647700 h 2841307"/>
              <a:gd name="connsiteX295" fmla="*/ 1147763 w 1749742"/>
              <a:gd name="connsiteY295" fmla="*/ 527685 h 2841307"/>
              <a:gd name="connsiteX296" fmla="*/ 1088707 w 1749742"/>
              <a:gd name="connsiteY296" fmla="*/ 466725 h 2841307"/>
              <a:gd name="connsiteX297" fmla="*/ 1093469 w 1749742"/>
              <a:gd name="connsiteY297" fmla="*/ 461963 h 2841307"/>
              <a:gd name="connsiteX298" fmla="*/ 1102994 w 1749742"/>
              <a:gd name="connsiteY298" fmla="*/ 453390 h 2841307"/>
              <a:gd name="connsiteX299" fmla="*/ 1112519 w 1749742"/>
              <a:gd name="connsiteY299" fmla="*/ 444817 h 2841307"/>
              <a:gd name="connsiteX300" fmla="*/ 1122044 w 1749742"/>
              <a:gd name="connsiteY300" fmla="*/ 436245 h 2841307"/>
              <a:gd name="connsiteX301" fmla="*/ 1131569 w 1749742"/>
              <a:gd name="connsiteY301" fmla="*/ 427672 h 2841307"/>
              <a:gd name="connsiteX302" fmla="*/ 1141094 w 1749742"/>
              <a:gd name="connsiteY302" fmla="*/ 419100 h 2841307"/>
              <a:gd name="connsiteX303" fmla="*/ 1150619 w 1749742"/>
              <a:gd name="connsiteY303" fmla="*/ 410527 h 2841307"/>
              <a:gd name="connsiteX304" fmla="*/ 1151573 w 1749742"/>
              <a:gd name="connsiteY304" fmla="*/ 409575 h 2841307"/>
              <a:gd name="connsiteX305" fmla="*/ 1208723 w 1749742"/>
              <a:gd name="connsiteY305" fmla="*/ 472440 h 2841307"/>
              <a:gd name="connsiteX306" fmla="*/ 1207769 w 1749742"/>
              <a:gd name="connsiteY306" fmla="*/ 473392 h 2841307"/>
              <a:gd name="connsiteX307" fmla="*/ 1198244 w 1749742"/>
              <a:gd name="connsiteY307" fmla="*/ 481965 h 2841307"/>
              <a:gd name="connsiteX308" fmla="*/ 1188719 w 1749742"/>
              <a:gd name="connsiteY308" fmla="*/ 490538 h 2841307"/>
              <a:gd name="connsiteX309" fmla="*/ 1179194 w 1749742"/>
              <a:gd name="connsiteY309" fmla="*/ 499110 h 2841307"/>
              <a:gd name="connsiteX310" fmla="*/ 1169669 w 1749742"/>
              <a:gd name="connsiteY310" fmla="*/ 507682 h 2841307"/>
              <a:gd name="connsiteX311" fmla="*/ 1160144 w 1749742"/>
              <a:gd name="connsiteY311" fmla="*/ 516255 h 2841307"/>
              <a:gd name="connsiteX312" fmla="*/ 1150619 w 1749742"/>
              <a:gd name="connsiteY312" fmla="*/ 524827 h 2841307"/>
              <a:gd name="connsiteX313" fmla="*/ 1147763 w 1749742"/>
              <a:gd name="connsiteY313" fmla="*/ 527685 h 2841307"/>
              <a:gd name="connsiteX314" fmla="*/ 1147763 w 1749742"/>
              <a:gd name="connsiteY314" fmla="*/ 527685 h 2841307"/>
              <a:gd name="connsiteX315" fmla="*/ 1271588 w 1749742"/>
              <a:gd name="connsiteY315" fmla="*/ 414338 h 2841307"/>
              <a:gd name="connsiteX316" fmla="*/ 1215390 w 1749742"/>
              <a:gd name="connsiteY316" fmla="*/ 349567 h 2841307"/>
              <a:gd name="connsiteX317" fmla="*/ 1217294 w 1749742"/>
              <a:gd name="connsiteY317" fmla="*/ 347663 h 2841307"/>
              <a:gd name="connsiteX318" fmla="*/ 1226819 w 1749742"/>
              <a:gd name="connsiteY318" fmla="*/ 339090 h 2841307"/>
              <a:gd name="connsiteX319" fmla="*/ 1236344 w 1749742"/>
              <a:gd name="connsiteY319" fmla="*/ 330517 h 2841307"/>
              <a:gd name="connsiteX320" fmla="*/ 1245869 w 1749742"/>
              <a:gd name="connsiteY320" fmla="*/ 321945 h 2841307"/>
              <a:gd name="connsiteX321" fmla="*/ 1255394 w 1749742"/>
              <a:gd name="connsiteY321" fmla="*/ 313372 h 2841307"/>
              <a:gd name="connsiteX322" fmla="*/ 1264919 w 1749742"/>
              <a:gd name="connsiteY322" fmla="*/ 304800 h 2841307"/>
              <a:gd name="connsiteX323" fmla="*/ 1274444 w 1749742"/>
              <a:gd name="connsiteY323" fmla="*/ 296227 h 2841307"/>
              <a:gd name="connsiteX324" fmla="*/ 1279207 w 1749742"/>
              <a:gd name="connsiteY324" fmla="*/ 292417 h 2841307"/>
              <a:gd name="connsiteX325" fmla="*/ 1333500 w 1749742"/>
              <a:gd name="connsiteY325" fmla="*/ 358140 h 2841307"/>
              <a:gd name="connsiteX326" fmla="*/ 1328738 w 1749742"/>
              <a:gd name="connsiteY326" fmla="*/ 361950 h 2841307"/>
              <a:gd name="connsiteX327" fmla="*/ 1319213 w 1749742"/>
              <a:gd name="connsiteY327" fmla="*/ 369570 h 2841307"/>
              <a:gd name="connsiteX328" fmla="*/ 1309688 w 1749742"/>
              <a:gd name="connsiteY328" fmla="*/ 377190 h 2841307"/>
              <a:gd name="connsiteX329" fmla="*/ 1300163 w 1749742"/>
              <a:gd name="connsiteY329" fmla="*/ 385763 h 2841307"/>
              <a:gd name="connsiteX330" fmla="*/ 1290638 w 1749742"/>
              <a:gd name="connsiteY330" fmla="*/ 394335 h 2841307"/>
              <a:gd name="connsiteX331" fmla="*/ 1281113 w 1749742"/>
              <a:gd name="connsiteY331" fmla="*/ 402907 h 2841307"/>
              <a:gd name="connsiteX332" fmla="*/ 1271588 w 1749742"/>
              <a:gd name="connsiteY332" fmla="*/ 411480 h 2841307"/>
              <a:gd name="connsiteX333" fmla="*/ 1271588 w 1749742"/>
              <a:gd name="connsiteY333" fmla="*/ 414338 h 2841307"/>
              <a:gd name="connsiteX334" fmla="*/ 1271588 w 1749742"/>
              <a:gd name="connsiteY334" fmla="*/ 414338 h 2841307"/>
              <a:gd name="connsiteX335" fmla="*/ 1401127 w 1749742"/>
              <a:gd name="connsiteY335" fmla="*/ 307657 h 2841307"/>
              <a:gd name="connsiteX336" fmla="*/ 1348740 w 1749742"/>
              <a:gd name="connsiteY336" fmla="*/ 240030 h 2841307"/>
              <a:gd name="connsiteX337" fmla="*/ 1358265 w 1749742"/>
              <a:gd name="connsiteY337" fmla="*/ 232410 h 2841307"/>
              <a:gd name="connsiteX338" fmla="*/ 1368742 w 1749742"/>
              <a:gd name="connsiteY338" fmla="*/ 224790 h 2841307"/>
              <a:gd name="connsiteX339" fmla="*/ 1379219 w 1749742"/>
              <a:gd name="connsiteY339" fmla="*/ 217170 h 2841307"/>
              <a:gd name="connsiteX340" fmla="*/ 1389698 w 1749742"/>
              <a:gd name="connsiteY340" fmla="*/ 209550 h 2841307"/>
              <a:gd name="connsiteX341" fmla="*/ 1400175 w 1749742"/>
              <a:gd name="connsiteY341" fmla="*/ 201930 h 2841307"/>
              <a:gd name="connsiteX342" fmla="*/ 1410652 w 1749742"/>
              <a:gd name="connsiteY342" fmla="*/ 194310 h 2841307"/>
              <a:gd name="connsiteX343" fmla="*/ 1418273 w 1749742"/>
              <a:gd name="connsiteY343" fmla="*/ 188595 h 2841307"/>
              <a:gd name="connsiteX344" fmla="*/ 1468755 w 1749742"/>
              <a:gd name="connsiteY344" fmla="*/ 257175 h 2841307"/>
              <a:gd name="connsiteX345" fmla="*/ 1461135 w 1749742"/>
              <a:gd name="connsiteY345" fmla="*/ 262890 h 2841307"/>
              <a:gd name="connsiteX346" fmla="*/ 1450657 w 1749742"/>
              <a:gd name="connsiteY346" fmla="*/ 270510 h 2841307"/>
              <a:gd name="connsiteX347" fmla="*/ 1440180 w 1749742"/>
              <a:gd name="connsiteY347" fmla="*/ 278130 h 2841307"/>
              <a:gd name="connsiteX348" fmla="*/ 1429702 w 1749742"/>
              <a:gd name="connsiteY348" fmla="*/ 285750 h 2841307"/>
              <a:gd name="connsiteX349" fmla="*/ 1419225 w 1749742"/>
              <a:gd name="connsiteY349" fmla="*/ 293370 h 2841307"/>
              <a:gd name="connsiteX350" fmla="*/ 1408748 w 1749742"/>
              <a:gd name="connsiteY350" fmla="*/ 300990 h 2841307"/>
              <a:gd name="connsiteX351" fmla="*/ 1401127 w 1749742"/>
              <a:gd name="connsiteY351" fmla="*/ 307657 h 2841307"/>
              <a:gd name="connsiteX352" fmla="*/ 1401127 w 1749742"/>
              <a:gd name="connsiteY352" fmla="*/ 307657 h 2841307"/>
              <a:gd name="connsiteX353" fmla="*/ 1536382 w 1749742"/>
              <a:gd name="connsiteY353" fmla="*/ 207645 h 2841307"/>
              <a:gd name="connsiteX354" fmla="*/ 1487805 w 1749742"/>
              <a:gd name="connsiteY354" fmla="*/ 137160 h 2841307"/>
              <a:gd name="connsiteX355" fmla="*/ 1495425 w 1749742"/>
              <a:gd name="connsiteY355" fmla="*/ 132397 h 2841307"/>
              <a:gd name="connsiteX356" fmla="*/ 1505902 w 1749742"/>
              <a:gd name="connsiteY356" fmla="*/ 124777 h 2841307"/>
              <a:gd name="connsiteX357" fmla="*/ 1516380 w 1749742"/>
              <a:gd name="connsiteY357" fmla="*/ 117157 h 2841307"/>
              <a:gd name="connsiteX358" fmla="*/ 1526857 w 1749742"/>
              <a:gd name="connsiteY358" fmla="*/ 109538 h 2841307"/>
              <a:gd name="connsiteX359" fmla="*/ 1537335 w 1749742"/>
              <a:gd name="connsiteY359" fmla="*/ 101917 h 2841307"/>
              <a:gd name="connsiteX360" fmla="*/ 1548765 w 1749742"/>
              <a:gd name="connsiteY360" fmla="*/ 94297 h 2841307"/>
              <a:gd name="connsiteX361" fmla="*/ 1558290 w 1749742"/>
              <a:gd name="connsiteY361" fmla="*/ 87630 h 2841307"/>
              <a:gd name="connsiteX362" fmla="*/ 1604963 w 1749742"/>
              <a:gd name="connsiteY362" fmla="*/ 159067 h 2841307"/>
              <a:gd name="connsiteX363" fmla="*/ 1595438 w 1749742"/>
              <a:gd name="connsiteY363" fmla="*/ 165735 h 2841307"/>
              <a:gd name="connsiteX364" fmla="*/ 1584960 w 1749742"/>
              <a:gd name="connsiteY364" fmla="*/ 172402 h 2841307"/>
              <a:gd name="connsiteX365" fmla="*/ 1574482 w 1749742"/>
              <a:gd name="connsiteY365" fmla="*/ 179070 h 2841307"/>
              <a:gd name="connsiteX366" fmla="*/ 1564005 w 1749742"/>
              <a:gd name="connsiteY366" fmla="*/ 185738 h 2841307"/>
              <a:gd name="connsiteX367" fmla="*/ 1553527 w 1749742"/>
              <a:gd name="connsiteY367" fmla="*/ 193357 h 2841307"/>
              <a:gd name="connsiteX368" fmla="*/ 1543050 w 1749742"/>
              <a:gd name="connsiteY368" fmla="*/ 200977 h 2841307"/>
              <a:gd name="connsiteX369" fmla="*/ 1536382 w 1749742"/>
              <a:gd name="connsiteY369" fmla="*/ 207645 h 2841307"/>
              <a:gd name="connsiteX370" fmla="*/ 1536382 w 1749742"/>
              <a:gd name="connsiteY370" fmla="*/ 207645 h 2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1749742" h="2841307">
                <a:moveTo>
                  <a:pt x="1677352" y="116205"/>
                </a:moveTo>
                <a:lnTo>
                  <a:pt x="1632585" y="43815"/>
                </a:lnTo>
                <a:lnTo>
                  <a:pt x="1638300" y="40005"/>
                </a:lnTo>
                <a:lnTo>
                  <a:pt x="1649730" y="33338"/>
                </a:lnTo>
                <a:lnTo>
                  <a:pt x="1661160" y="26670"/>
                </a:lnTo>
                <a:lnTo>
                  <a:pt x="1672590" y="20002"/>
                </a:lnTo>
                <a:lnTo>
                  <a:pt x="1684019" y="13335"/>
                </a:lnTo>
                <a:lnTo>
                  <a:pt x="1695450" y="6667"/>
                </a:lnTo>
                <a:lnTo>
                  <a:pt x="1706880" y="0"/>
                </a:lnTo>
                <a:lnTo>
                  <a:pt x="1749742" y="73342"/>
                </a:lnTo>
                <a:lnTo>
                  <a:pt x="1738313" y="80010"/>
                </a:lnTo>
                <a:lnTo>
                  <a:pt x="1726882" y="86677"/>
                </a:lnTo>
                <a:lnTo>
                  <a:pt x="1715452" y="93345"/>
                </a:lnTo>
                <a:lnTo>
                  <a:pt x="1704023" y="100013"/>
                </a:lnTo>
                <a:lnTo>
                  <a:pt x="1692592" y="106680"/>
                </a:lnTo>
                <a:lnTo>
                  <a:pt x="1682115" y="113347"/>
                </a:lnTo>
                <a:lnTo>
                  <a:pt x="1677352" y="116205"/>
                </a:lnTo>
                <a:lnTo>
                  <a:pt x="1677352" y="116205"/>
                </a:lnTo>
                <a:close/>
                <a:moveTo>
                  <a:pt x="170498" y="2841308"/>
                </a:moveTo>
                <a:lnTo>
                  <a:pt x="0" y="2756535"/>
                </a:lnTo>
                <a:lnTo>
                  <a:pt x="0" y="2628900"/>
                </a:lnTo>
                <a:lnTo>
                  <a:pt x="156210" y="2707005"/>
                </a:lnTo>
                <a:lnTo>
                  <a:pt x="183832" y="2707005"/>
                </a:lnTo>
                <a:lnTo>
                  <a:pt x="340994" y="2627947"/>
                </a:lnTo>
                <a:lnTo>
                  <a:pt x="340994" y="2755583"/>
                </a:lnTo>
                <a:lnTo>
                  <a:pt x="170498" y="2841308"/>
                </a:lnTo>
                <a:lnTo>
                  <a:pt x="170498" y="2841308"/>
                </a:lnTo>
                <a:close/>
                <a:moveTo>
                  <a:pt x="215265" y="2623185"/>
                </a:moveTo>
                <a:lnTo>
                  <a:pt x="130492" y="2620327"/>
                </a:lnTo>
                <a:lnTo>
                  <a:pt x="130492" y="2616518"/>
                </a:lnTo>
                <a:lnTo>
                  <a:pt x="131444" y="2603183"/>
                </a:lnTo>
                <a:lnTo>
                  <a:pt x="132398" y="2589847"/>
                </a:lnTo>
                <a:lnTo>
                  <a:pt x="133350" y="2576513"/>
                </a:lnTo>
                <a:lnTo>
                  <a:pt x="134302" y="2563177"/>
                </a:lnTo>
                <a:lnTo>
                  <a:pt x="135255" y="2549843"/>
                </a:lnTo>
                <a:lnTo>
                  <a:pt x="136207" y="2536508"/>
                </a:lnTo>
                <a:lnTo>
                  <a:pt x="136207" y="2532697"/>
                </a:lnTo>
                <a:lnTo>
                  <a:pt x="220980" y="2538413"/>
                </a:lnTo>
                <a:lnTo>
                  <a:pt x="220980" y="2542222"/>
                </a:lnTo>
                <a:lnTo>
                  <a:pt x="220027" y="2554605"/>
                </a:lnTo>
                <a:lnTo>
                  <a:pt x="219075" y="2566988"/>
                </a:lnTo>
                <a:lnTo>
                  <a:pt x="218123" y="2579370"/>
                </a:lnTo>
                <a:lnTo>
                  <a:pt x="217169" y="2591752"/>
                </a:lnTo>
                <a:lnTo>
                  <a:pt x="216217" y="2604135"/>
                </a:lnTo>
                <a:lnTo>
                  <a:pt x="215265" y="2616518"/>
                </a:lnTo>
                <a:lnTo>
                  <a:pt x="215265" y="2623185"/>
                </a:lnTo>
                <a:lnTo>
                  <a:pt x="215265" y="2623185"/>
                </a:lnTo>
                <a:close/>
                <a:moveTo>
                  <a:pt x="225742" y="2455545"/>
                </a:moveTo>
                <a:lnTo>
                  <a:pt x="140969" y="2447925"/>
                </a:lnTo>
                <a:lnTo>
                  <a:pt x="140969" y="2446020"/>
                </a:lnTo>
                <a:lnTo>
                  <a:pt x="141923" y="2432685"/>
                </a:lnTo>
                <a:lnTo>
                  <a:pt x="142875" y="2419350"/>
                </a:lnTo>
                <a:lnTo>
                  <a:pt x="143827" y="2406015"/>
                </a:lnTo>
                <a:lnTo>
                  <a:pt x="144780" y="2392680"/>
                </a:lnTo>
                <a:lnTo>
                  <a:pt x="146685" y="2379345"/>
                </a:lnTo>
                <a:lnTo>
                  <a:pt x="148590" y="2366010"/>
                </a:lnTo>
                <a:lnTo>
                  <a:pt x="149542" y="2359343"/>
                </a:lnTo>
                <a:lnTo>
                  <a:pt x="234315" y="2369820"/>
                </a:lnTo>
                <a:lnTo>
                  <a:pt x="233363" y="2375535"/>
                </a:lnTo>
                <a:lnTo>
                  <a:pt x="231457" y="2387918"/>
                </a:lnTo>
                <a:lnTo>
                  <a:pt x="230505" y="2400300"/>
                </a:lnTo>
                <a:lnTo>
                  <a:pt x="229552" y="2412683"/>
                </a:lnTo>
                <a:lnTo>
                  <a:pt x="228600" y="2425065"/>
                </a:lnTo>
                <a:lnTo>
                  <a:pt x="227648" y="2437447"/>
                </a:lnTo>
                <a:lnTo>
                  <a:pt x="226694" y="2449830"/>
                </a:lnTo>
                <a:lnTo>
                  <a:pt x="225742" y="2455545"/>
                </a:lnTo>
                <a:lnTo>
                  <a:pt x="225742" y="2455545"/>
                </a:lnTo>
                <a:close/>
                <a:moveTo>
                  <a:pt x="245744" y="2288858"/>
                </a:moveTo>
                <a:lnTo>
                  <a:pt x="161925" y="2276475"/>
                </a:lnTo>
                <a:lnTo>
                  <a:pt x="163830" y="2265045"/>
                </a:lnTo>
                <a:lnTo>
                  <a:pt x="165735" y="2252663"/>
                </a:lnTo>
                <a:lnTo>
                  <a:pt x="167640" y="2240280"/>
                </a:lnTo>
                <a:lnTo>
                  <a:pt x="169544" y="2227897"/>
                </a:lnTo>
                <a:lnTo>
                  <a:pt x="171450" y="2215515"/>
                </a:lnTo>
                <a:lnTo>
                  <a:pt x="173355" y="2203133"/>
                </a:lnTo>
                <a:lnTo>
                  <a:pt x="175260" y="2193608"/>
                </a:lnTo>
                <a:lnTo>
                  <a:pt x="259080" y="2207895"/>
                </a:lnTo>
                <a:lnTo>
                  <a:pt x="257175" y="2217420"/>
                </a:lnTo>
                <a:lnTo>
                  <a:pt x="255269" y="2229802"/>
                </a:lnTo>
                <a:lnTo>
                  <a:pt x="253365" y="2242185"/>
                </a:lnTo>
                <a:lnTo>
                  <a:pt x="251460" y="2254568"/>
                </a:lnTo>
                <a:lnTo>
                  <a:pt x="249555" y="2266950"/>
                </a:lnTo>
                <a:lnTo>
                  <a:pt x="247650" y="2279333"/>
                </a:lnTo>
                <a:lnTo>
                  <a:pt x="245744" y="2288858"/>
                </a:lnTo>
                <a:lnTo>
                  <a:pt x="245744" y="2288858"/>
                </a:lnTo>
                <a:close/>
                <a:moveTo>
                  <a:pt x="274319" y="2123122"/>
                </a:moveTo>
                <a:lnTo>
                  <a:pt x="190500" y="2105977"/>
                </a:lnTo>
                <a:lnTo>
                  <a:pt x="192405" y="2098358"/>
                </a:lnTo>
                <a:lnTo>
                  <a:pt x="195263" y="2085975"/>
                </a:lnTo>
                <a:lnTo>
                  <a:pt x="198119" y="2073593"/>
                </a:lnTo>
                <a:lnTo>
                  <a:pt x="200977" y="2061210"/>
                </a:lnTo>
                <a:lnTo>
                  <a:pt x="203835" y="2048827"/>
                </a:lnTo>
                <a:lnTo>
                  <a:pt x="206692" y="2036445"/>
                </a:lnTo>
                <a:lnTo>
                  <a:pt x="209550" y="2024063"/>
                </a:lnTo>
                <a:lnTo>
                  <a:pt x="209550" y="2023110"/>
                </a:lnTo>
                <a:lnTo>
                  <a:pt x="292417" y="2042160"/>
                </a:lnTo>
                <a:lnTo>
                  <a:pt x="292417" y="2043113"/>
                </a:lnTo>
                <a:lnTo>
                  <a:pt x="289560" y="2055495"/>
                </a:lnTo>
                <a:lnTo>
                  <a:pt x="286702" y="2067877"/>
                </a:lnTo>
                <a:lnTo>
                  <a:pt x="283844" y="2080260"/>
                </a:lnTo>
                <a:lnTo>
                  <a:pt x="280988" y="2092643"/>
                </a:lnTo>
                <a:lnTo>
                  <a:pt x="278130" y="2105025"/>
                </a:lnTo>
                <a:lnTo>
                  <a:pt x="275273" y="2117408"/>
                </a:lnTo>
                <a:lnTo>
                  <a:pt x="274319" y="2123122"/>
                </a:lnTo>
                <a:lnTo>
                  <a:pt x="274319" y="2123122"/>
                </a:lnTo>
                <a:close/>
                <a:moveTo>
                  <a:pt x="312419" y="1959293"/>
                </a:moveTo>
                <a:lnTo>
                  <a:pt x="230505" y="1937385"/>
                </a:lnTo>
                <a:lnTo>
                  <a:pt x="231457" y="1934527"/>
                </a:lnTo>
                <a:lnTo>
                  <a:pt x="234315" y="1922145"/>
                </a:lnTo>
                <a:lnTo>
                  <a:pt x="238125" y="1909763"/>
                </a:lnTo>
                <a:lnTo>
                  <a:pt x="241935" y="1897380"/>
                </a:lnTo>
                <a:lnTo>
                  <a:pt x="245744" y="1884997"/>
                </a:lnTo>
                <a:lnTo>
                  <a:pt x="249555" y="1872615"/>
                </a:lnTo>
                <a:lnTo>
                  <a:pt x="253365" y="1860232"/>
                </a:lnTo>
                <a:lnTo>
                  <a:pt x="255269" y="1854518"/>
                </a:lnTo>
                <a:lnTo>
                  <a:pt x="337185" y="1878330"/>
                </a:lnTo>
                <a:lnTo>
                  <a:pt x="335280" y="1884045"/>
                </a:lnTo>
                <a:lnTo>
                  <a:pt x="331469" y="1896427"/>
                </a:lnTo>
                <a:lnTo>
                  <a:pt x="327660" y="1908810"/>
                </a:lnTo>
                <a:lnTo>
                  <a:pt x="323850" y="1921193"/>
                </a:lnTo>
                <a:lnTo>
                  <a:pt x="320992" y="1933575"/>
                </a:lnTo>
                <a:lnTo>
                  <a:pt x="318135" y="1945957"/>
                </a:lnTo>
                <a:lnTo>
                  <a:pt x="315277" y="1958340"/>
                </a:lnTo>
                <a:lnTo>
                  <a:pt x="312419" y="1959293"/>
                </a:lnTo>
                <a:lnTo>
                  <a:pt x="312419" y="1959293"/>
                </a:lnTo>
                <a:close/>
                <a:moveTo>
                  <a:pt x="359092" y="1798320"/>
                </a:moveTo>
                <a:lnTo>
                  <a:pt x="278130" y="1771650"/>
                </a:lnTo>
                <a:lnTo>
                  <a:pt x="280988" y="1762125"/>
                </a:lnTo>
                <a:lnTo>
                  <a:pt x="284798" y="1749743"/>
                </a:lnTo>
                <a:lnTo>
                  <a:pt x="288607" y="1737360"/>
                </a:lnTo>
                <a:lnTo>
                  <a:pt x="292417" y="1724977"/>
                </a:lnTo>
                <a:lnTo>
                  <a:pt x="296227" y="1712595"/>
                </a:lnTo>
                <a:lnTo>
                  <a:pt x="300038" y="1700213"/>
                </a:lnTo>
                <a:lnTo>
                  <a:pt x="303848" y="1688782"/>
                </a:lnTo>
                <a:lnTo>
                  <a:pt x="383857" y="1717357"/>
                </a:lnTo>
                <a:lnTo>
                  <a:pt x="380048" y="1727835"/>
                </a:lnTo>
                <a:lnTo>
                  <a:pt x="376238" y="1739265"/>
                </a:lnTo>
                <a:lnTo>
                  <a:pt x="372427" y="1750695"/>
                </a:lnTo>
                <a:lnTo>
                  <a:pt x="368617" y="1762125"/>
                </a:lnTo>
                <a:lnTo>
                  <a:pt x="364807" y="1773555"/>
                </a:lnTo>
                <a:lnTo>
                  <a:pt x="360998" y="1784985"/>
                </a:lnTo>
                <a:lnTo>
                  <a:pt x="359092" y="1798320"/>
                </a:lnTo>
                <a:lnTo>
                  <a:pt x="359092" y="1798320"/>
                </a:lnTo>
                <a:close/>
                <a:moveTo>
                  <a:pt x="414338" y="1640205"/>
                </a:moveTo>
                <a:lnTo>
                  <a:pt x="335280" y="1609725"/>
                </a:lnTo>
                <a:lnTo>
                  <a:pt x="337185" y="1605915"/>
                </a:lnTo>
                <a:lnTo>
                  <a:pt x="341948" y="1593532"/>
                </a:lnTo>
                <a:lnTo>
                  <a:pt x="346710" y="1581150"/>
                </a:lnTo>
                <a:lnTo>
                  <a:pt x="351473" y="1569720"/>
                </a:lnTo>
                <a:lnTo>
                  <a:pt x="356235" y="1558290"/>
                </a:lnTo>
                <a:lnTo>
                  <a:pt x="360998" y="1546860"/>
                </a:lnTo>
                <a:lnTo>
                  <a:pt x="365760" y="1535430"/>
                </a:lnTo>
                <a:lnTo>
                  <a:pt x="367665" y="1530668"/>
                </a:lnTo>
                <a:lnTo>
                  <a:pt x="446723" y="1563052"/>
                </a:lnTo>
                <a:lnTo>
                  <a:pt x="444817" y="1567815"/>
                </a:lnTo>
                <a:lnTo>
                  <a:pt x="440055" y="1579245"/>
                </a:lnTo>
                <a:lnTo>
                  <a:pt x="435292" y="1590675"/>
                </a:lnTo>
                <a:lnTo>
                  <a:pt x="430530" y="1602105"/>
                </a:lnTo>
                <a:lnTo>
                  <a:pt x="425767" y="1613535"/>
                </a:lnTo>
                <a:lnTo>
                  <a:pt x="421005" y="1624965"/>
                </a:lnTo>
                <a:lnTo>
                  <a:pt x="416242" y="1636395"/>
                </a:lnTo>
                <a:lnTo>
                  <a:pt x="414338" y="1640205"/>
                </a:lnTo>
                <a:lnTo>
                  <a:pt x="414338" y="1640205"/>
                </a:lnTo>
                <a:close/>
                <a:moveTo>
                  <a:pt x="478155" y="1484947"/>
                </a:moveTo>
                <a:lnTo>
                  <a:pt x="401002" y="1449705"/>
                </a:lnTo>
                <a:lnTo>
                  <a:pt x="405765" y="1439227"/>
                </a:lnTo>
                <a:lnTo>
                  <a:pt x="411480" y="1427797"/>
                </a:lnTo>
                <a:lnTo>
                  <a:pt x="417194" y="1416368"/>
                </a:lnTo>
                <a:lnTo>
                  <a:pt x="422910" y="1404938"/>
                </a:lnTo>
                <a:lnTo>
                  <a:pt x="428625" y="1393507"/>
                </a:lnTo>
                <a:lnTo>
                  <a:pt x="434340" y="1382077"/>
                </a:lnTo>
                <a:lnTo>
                  <a:pt x="439102" y="1371600"/>
                </a:lnTo>
                <a:lnTo>
                  <a:pt x="516255" y="1408747"/>
                </a:lnTo>
                <a:lnTo>
                  <a:pt x="511492" y="1418272"/>
                </a:lnTo>
                <a:lnTo>
                  <a:pt x="505777" y="1429702"/>
                </a:lnTo>
                <a:lnTo>
                  <a:pt x="500063" y="1441132"/>
                </a:lnTo>
                <a:lnTo>
                  <a:pt x="495300" y="1452563"/>
                </a:lnTo>
                <a:lnTo>
                  <a:pt x="490538" y="1463993"/>
                </a:lnTo>
                <a:lnTo>
                  <a:pt x="485775" y="1475422"/>
                </a:lnTo>
                <a:lnTo>
                  <a:pt x="478155" y="1484947"/>
                </a:lnTo>
                <a:lnTo>
                  <a:pt x="478155" y="1484947"/>
                </a:lnTo>
                <a:close/>
                <a:moveTo>
                  <a:pt x="550544" y="1333500"/>
                </a:moveTo>
                <a:lnTo>
                  <a:pt x="475298" y="1294447"/>
                </a:lnTo>
                <a:lnTo>
                  <a:pt x="477202" y="1289685"/>
                </a:lnTo>
                <a:lnTo>
                  <a:pt x="482917" y="1278255"/>
                </a:lnTo>
                <a:lnTo>
                  <a:pt x="488632" y="1266825"/>
                </a:lnTo>
                <a:lnTo>
                  <a:pt x="494348" y="1255395"/>
                </a:lnTo>
                <a:lnTo>
                  <a:pt x="500063" y="1243965"/>
                </a:lnTo>
                <a:lnTo>
                  <a:pt x="505777" y="1232535"/>
                </a:lnTo>
                <a:lnTo>
                  <a:pt x="511492" y="1221105"/>
                </a:lnTo>
                <a:lnTo>
                  <a:pt x="513398" y="1217295"/>
                </a:lnTo>
                <a:lnTo>
                  <a:pt x="587692" y="1258252"/>
                </a:lnTo>
                <a:lnTo>
                  <a:pt x="585788" y="1262063"/>
                </a:lnTo>
                <a:lnTo>
                  <a:pt x="580073" y="1272540"/>
                </a:lnTo>
                <a:lnTo>
                  <a:pt x="574357" y="1283018"/>
                </a:lnTo>
                <a:lnTo>
                  <a:pt x="568642" y="1294447"/>
                </a:lnTo>
                <a:lnTo>
                  <a:pt x="562927" y="1305877"/>
                </a:lnTo>
                <a:lnTo>
                  <a:pt x="557213" y="1317307"/>
                </a:lnTo>
                <a:lnTo>
                  <a:pt x="551498" y="1328738"/>
                </a:lnTo>
                <a:lnTo>
                  <a:pt x="550544" y="1333500"/>
                </a:lnTo>
                <a:lnTo>
                  <a:pt x="550544" y="1333500"/>
                </a:lnTo>
                <a:close/>
                <a:moveTo>
                  <a:pt x="631507" y="1185863"/>
                </a:moveTo>
                <a:lnTo>
                  <a:pt x="558165" y="1143000"/>
                </a:lnTo>
                <a:lnTo>
                  <a:pt x="563880" y="1133475"/>
                </a:lnTo>
                <a:lnTo>
                  <a:pt x="570548" y="1122045"/>
                </a:lnTo>
                <a:lnTo>
                  <a:pt x="577215" y="1110615"/>
                </a:lnTo>
                <a:lnTo>
                  <a:pt x="583882" y="1100138"/>
                </a:lnTo>
                <a:lnTo>
                  <a:pt x="590550" y="1089660"/>
                </a:lnTo>
                <a:lnTo>
                  <a:pt x="597217" y="1079182"/>
                </a:lnTo>
                <a:lnTo>
                  <a:pt x="602932" y="1069657"/>
                </a:lnTo>
                <a:lnTo>
                  <a:pt x="675323" y="1114425"/>
                </a:lnTo>
                <a:lnTo>
                  <a:pt x="669607" y="1123950"/>
                </a:lnTo>
                <a:lnTo>
                  <a:pt x="662940" y="1134427"/>
                </a:lnTo>
                <a:lnTo>
                  <a:pt x="656273" y="1144905"/>
                </a:lnTo>
                <a:lnTo>
                  <a:pt x="649605" y="1155382"/>
                </a:lnTo>
                <a:lnTo>
                  <a:pt x="642938" y="1165860"/>
                </a:lnTo>
                <a:lnTo>
                  <a:pt x="636269" y="1176338"/>
                </a:lnTo>
                <a:lnTo>
                  <a:pt x="631507" y="1185863"/>
                </a:lnTo>
                <a:lnTo>
                  <a:pt x="631507" y="1185863"/>
                </a:lnTo>
                <a:close/>
                <a:moveTo>
                  <a:pt x="720090" y="1043940"/>
                </a:moveTo>
                <a:lnTo>
                  <a:pt x="648652" y="997267"/>
                </a:lnTo>
                <a:lnTo>
                  <a:pt x="651510" y="993457"/>
                </a:lnTo>
                <a:lnTo>
                  <a:pt x="658177" y="982980"/>
                </a:lnTo>
                <a:lnTo>
                  <a:pt x="664844" y="972502"/>
                </a:lnTo>
                <a:lnTo>
                  <a:pt x="671513" y="962025"/>
                </a:lnTo>
                <a:lnTo>
                  <a:pt x="679132" y="951547"/>
                </a:lnTo>
                <a:lnTo>
                  <a:pt x="686752" y="941070"/>
                </a:lnTo>
                <a:lnTo>
                  <a:pt x="694373" y="930592"/>
                </a:lnTo>
                <a:lnTo>
                  <a:pt x="697230" y="926782"/>
                </a:lnTo>
                <a:lnTo>
                  <a:pt x="766763" y="975360"/>
                </a:lnTo>
                <a:lnTo>
                  <a:pt x="763905" y="979170"/>
                </a:lnTo>
                <a:lnTo>
                  <a:pt x="757238" y="989647"/>
                </a:lnTo>
                <a:lnTo>
                  <a:pt x="750569" y="1000125"/>
                </a:lnTo>
                <a:lnTo>
                  <a:pt x="743902" y="1010602"/>
                </a:lnTo>
                <a:lnTo>
                  <a:pt x="737235" y="1021080"/>
                </a:lnTo>
                <a:lnTo>
                  <a:pt x="730567" y="1031557"/>
                </a:lnTo>
                <a:lnTo>
                  <a:pt x="723900" y="1042035"/>
                </a:lnTo>
                <a:lnTo>
                  <a:pt x="720090" y="1043940"/>
                </a:lnTo>
                <a:lnTo>
                  <a:pt x="720090" y="1043940"/>
                </a:lnTo>
                <a:close/>
                <a:moveTo>
                  <a:pt x="816292" y="905827"/>
                </a:moveTo>
                <a:lnTo>
                  <a:pt x="747713" y="855345"/>
                </a:lnTo>
                <a:lnTo>
                  <a:pt x="754380" y="846772"/>
                </a:lnTo>
                <a:lnTo>
                  <a:pt x="762000" y="836295"/>
                </a:lnTo>
                <a:lnTo>
                  <a:pt x="769619" y="825817"/>
                </a:lnTo>
                <a:lnTo>
                  <a:pt x="777240" y="815340"/>
                </a:lnTo>
                <a:lnTo>
                  <a:pt x="784860" y="804863"/>
                </a:lnTo>
                <a:lnTo>
                  <a:pt x="792480" y="794385"/>
                </a:lnTo>
                <a:lnTo>
                  <a:pt x="799148" y="785813"/>
                </a:lnTo>
                <a:lnTo>
                  <a:pt x="865823" y="838200"/>
                </a:lnTo>
                <a:lnTo>
                  <a:pt x="859155" y="846772"/>
                </a:lnTo>
                <a:lnTo>
                  <a:pt x="851535" y="856297"/>
                </a:lnTo>
                <a:lnTo>
                  <a:pt x="843915" y="865822"/>
                </a:lnTo>
                <a:lnTo>
                  <a:pt x="836294" y="875347"/>
                </a:lnTo>
                <a:lnTo>
                  <a:pt x="828675" y="884872"/>
                </a:lnTo>
                <a:lnTo>
                  <a:pt x="821055" y="894397"/>
                </a:lnTo>
                <a:lnTo>
                  <a:pt x="816292" y="905827"/>
                </a:lnTo>
                <a:lnTo>
                  <a:pt x="816292" y="905827"/>
                </a:lnTo>
                <a:close/>
                <a:moveTo>
                  <a:pt x="920115" y="773430"/>
                </a:moveTo>
                <a:lnTo>
                  <a:pt x="854392" y="719138"/>
                </a:lnTo>
                <a:lnTo>
                  <a:pt x="858202" y="715327"/>
                </a:lnTo>
                <a:lnTo>
                  <a:pt x="866775" y="705802"/>
                </a:lnTo>
                <a:lnTo>
                  <a:pt x="875348" y="696277"/>
                </a:lnTo>
                <a:lnTo>
                  <a:pt x="883919" y="686752"/>
                </a:lnTo>
                <a:lnTo>
                  <a:pt x="892492" y="677227"/>
                </a:lnTo>
                <a:lnTo>
                  <a:pt x="901065" y="667702"/>
                </a:lnTo>
                <a:lnTo>
                  <a:pt x="909638" y="658177"/>
                </a:lnTo>
                <a:lnTo>
                  <a:pt x="912494" y="655320"/>
                </a:lnTo>
                <a:lnTo>
                  <a:pt x="976313" y="711517"/>
                </a:lnTo>
                <a:lnTo>
                  <a:pt x="973455" y="714375"/>
                </a:lnTo>
                <a:lnTo>
                  <a:pt x="964882" y="723900"/>
                </a:lnTo>
                <a:lnTo>
                  <a:pt x="956310" y="733425"/>
                </a:lnTo>
                <a:lnTo>
                  <a:pt x="947738" y="742950"/>
                </a:lnTo>
                <a:lnTo>
                  <a:pt x="940117" y="752475"/>
                </a:lnTo>
                <a:lnTo>
                  <a:pt x="932498" y="762000"/>
                </a:lnTo>
                <a:lnTo>
                  <a:pt x="924877" y="771525"/>
                </a:lnTo>
                <a:lnTo>
                  <a:pt x="920115" y="773430"/>
                </a:lnTo>
                <a:lnTo>
                  <a:pt x="920115" y="773430"/>
                </a:lnTo>
                <a:close/>
                <a:moveTo>
                  <a:pt x="1030605" y="647700"/>
                </a:moveTo>
                <a:lnTo>
                  <a:pt x="968692" y="589597"/>
                </a:lnTo>
                <a:lnTo>
                  <a:pt x="977265" y="580072"/>
                </a:lnTo>
                <a:lnTo>
                  <a:pt x="985838" y="570547"/>
                </a:lnTo>
                <a:lnTo>
                  <a:pt x="994410" y="561022"/>
                </a:lnTo>
                <a:lnTo>
                  <a:pt x="1002982" y="551497"/>
                </a:lnTo>
                <a:lnTo>
                  <a:pt x="1011555" y="541972"/>
                </a:lnTo>
                <a:lnTo>
                  <a:pt x="1020127" y="532447"/>
                </a:lnTo>
                <a:lnTo>
                  <a:pt x="1026794" y="525780"/>
                </a:lnTo>
                <a:lnTo>
                  <a:pt x="1087755" y="585788"/>
                </a:lnTo>
                <a:lnTo>
                  <a:pt x="1081088" y="592455"/>
                </a:lnTo>
                <a:lnTo>
                  <a:pt x="1072515" y="601027"/>
                </a:lnTo>
                <a:lnTo>
                  <a:pt x="1063942" y="609600"/>
                </a:lnTo>
                <a:lnTo>
                  <a:pt x="1055369" y="619125"/>
                </a:lnTo>
                <a:lnTo>
                  <a:pt x="1046798" y="628650"/>
                </a:lnTo>
                <a:lnTo>
                  <a:pt x="1038225" y="638175"/>
                </a:lnTo>
                <a:lnTo>
                  <a:pt x="1030605" y="647700"/>
                </a:lnTo>
                <a:lnTo>
                  <a:pt x="1030605" y="647700"/>
                </a:lnTo>
                <a:close/>
                <a:moveTo>
                  <a:pt x="1147763" y="527685"/>
                </a:moveTo>
                <a:lnTo>
                  <a:pt x="1088707" y="466725"/>
                </a:lnTo>
                <a:lnTo>
                  <a:pt x="1093469" y="461963"/>
                </a:lnTo>
                <a:lnTo>
                  <a:pt x="1102994" y="453390"/>
                </a:lnTo>
                <a:lnTo>
                  <a:pt x="1112519" y="444817"/>
                </a:lnTo>
                <a:lnTo>
                  <a:pt x="1122044" y="436245"/>
                </a:lnTo>
                <a:lnTo>
                  <a:pt x="1131569" y="427672"/>
                </a:lnTo>
                <a:lnTo>
                  <a:pt x="1141094" y="419100"/>
                </a:lnTo>
                <a:lnTo>
                  <a:pt x="1150619" y="410527"/>
                </a:lnTo>
                <a:lnTo>
                  <a:pt x="1151573" y="409575"/>
                </a:lnTo>
                <a:lnTo>
                  <a:pt x="1208723" y="472440"/>
                </a:lnTo>
                <a:lnTo>
                  <a:pt x="1207769" y="473392"/>
                </a:lnTo>
                <a:lnTo>
                  <a:pt x="1198244" y="481965"/>
                </a:lnTo>
                <a:lnTo>
                  <a:pt x="1188719" y="490538"/>
                </a:lnTo>
                <a:lnTo>
                  <a:pt x="1179194" y="499110"/>
                </a:lnTo>
                <a:lnTo>
                  <a:pt x="1169669" y="507682"/>
                </a:lnTo>
                <a:lnTo>
                  <a:pt x="1160144" y="516255"/>
                </a:lnTo>
                <a:lnTo>
                  <a:pt x="1150619" y="524827"/>
                </a:lnTo>
                <a:lnTo>
                  <a:pt x="1147763" y="527685"/>
                </a:lnTo>
                <a:lnTo>
                  <a:pt x="1147763" y="527685"/>
                </a:lnTo>
                <a:close/>
                <a:moveTo>
                  <a:pt x="1271588" y="414338"/>
                </a:moveTo>
                <a:lnTo>
                  <a:pt x="1215390" y="349567"/>
                </a:lnTo>
                <a:lnTo>
                  <a:pt x="1217294" y="347663"/>
                </a:lnTo>
                <a:lnTo>
                  <a:pt x="1226819" y="339090"/>
                </a:lnTo>
                <a:lnTo>
                  <a:pt x="1236344" y="330517"/>
                </a:lnTo>
                <a:lnTo>
                  <a:pt x="1245869" y="321945"/>
                </a:lnTo>
                <a:lnTo>
                  <a:pt x="1255394" y="313372"/>
                </a:lnTo>
                <a:lnTo>
                  <a:pt x="1264919" y="304800"/>
                </a:lnTo>
                <a:lnTo>
                  <a:pt x="1274444" y="296227"/>
                </a:lnTo>
                <a:lnTo>
                  <a:pt x="1279207" y="292417"/>
                </a:lnTo>
                <a:lnTo>
                  <a:pt x="1333500" y="358140"/>
                </a:lnTo>
                <a:lnTo>
                  <a:pt x="1328738" y="361950"/>
                </a:lnTo>
                <a:lnTo>
                  <a:pt x="1319213" y="369570"/>
                </a:lnTo>
                <a:lnTo>
                  <a:pt x="1309688" y="377190"/>
                </a:lnTo>
                <a:lnTo>
                  <a:pt x="1300163" y="385763"/>
                </a:lnTo>
                <a:lnTo>
                  <a:pt x="1290638" y="394335"/>
                </a:lnTo>
                <a:lnTo>
                  <a:pt x="1281113" y="402907"/>
                </a:lnTo>
                <a:lnTo>
                  <a:pt x="1271588" y="411480"/>
                </a:lnTo>
                <a:lnTo>
                  <a:pt x="1271588" y="414338"/>
                </a:lnTo>
                <a:lnTo>
                  <a:pt x="1271588" y="414338"/>
                </a:lnTo>
                <a:close/>
                <a:moveTo>
                  <a:pt x="1401127" y="307657"/>
                </a:moveTo>
                <a:lnTo>
                  <a:pt x="1348740" y="240030"/>
                </a:lnTo>
                <a:lnTo>
                  <a:pt x="1358265" y="232410"/>
                </a:lnTo>
                <a:lnTo>
                  <a:pt x="1368742" y="224790"/>
                </a:lnTo>
                <a:lnTo>
                  <a:pt x="1379219" y="217170"/>
                </a:lnTo>
                <a:lnTo>
                  <a:pt x="1389698" y="209550"/>
                </a:lnTo>
                <a:lnTo>
                  <a:pt x="1400175" y="201930"/>
                </a:lnTo>
                <a:lnTo>
                  <a:pt x="1410652" y="194310"/>
                </a:lnTo>
                <a:lnTo>
                  <a:pt x="1418273" y="188595"/>
                </a:lnTo>
                <a:lnTo>
                  <a:pt x="1468755" y="257175"/>
                </a:lnTo>
                <a:lnTo>
                  <a:pt x="1461135" y="262890"/>
                </a:lnTo>
                <a:lnTo>
                  <a:pt x="1450657" y="270510"/>
                </a:lnTo>
                <a:lnTo>
                  <a:pt x="1440180" y="278130"/>
                </a:lnTo>
                <a:lnTo>
                  <a:pt x="1429702" y="285750"/>
                </a:lnTo>
                <a:lnTo>
                  <a:pt x="1419225" y="293370"/>
                </a:lnTo>
                <a:lnTo>
                  <a:pt x="1408748" y="300990"/>
                </a:lnTo>
                <a:lnTo>
                  <a:pt x="1401127" y="307657"/>
                </a:lnTo>
                <a:lnTo>
                  <a:pt x="1401127" y="307657"/>
                </a:lnTo>
                <a:close/>
                <a:moveTo>
                  <a:pt x="1536382" y="207645"/>
                </a:moveTo>
                <a:lnTo>
                  <a:pt x="1487805" y="137160"/>
                </a:lnTo>
                <a:lnTo>
                  <a:pt x="1495425" y="132397"/>
                </a:lnTo>
                <a:lnTo>
                  <a:pt x="1505902" y="124777"/>
                </a:lnTo>
                <a:lnTo>
                  <a:pt x="1516380" y="117157"/>
                </a:lnTo>
                <a:lnTo>
                  <a:pt x="1526857" y="109538"/>
                </a:lnTo>
                <a:lnTo>
                  <a:pt x="1537335" y="101917"/>
                </a:lnTo>
                <a:lnTo>
                  <a:pt x="1548765" y="94297"/>
                </a:lnTo>
                <a:lnTo>
                  <a:pt x="1558290" y="87630"/>
                </a:lnTo>
                <a:lnTo>
                  <a:pt x="1604963" y="159067"/>
                </a:lnTo>
                <a:lnTo>
                  <a:pt x="1595438" y="165735"/>
                </a:lnTo>
                <a:lnTo>
                  <a:pt x="1584960" y="172402"/>
                </a:lnTo>
                <a:lnTo>
                  <a:pt x="1574482" y="179070"/>
                </a:lnTo>
                <a:lnTo>
                  <a:pt x="1564005" y="185738"/>
                </a:lnTo>
                <a:lnTo>
                  <a:pt x="1553527" y="193357"/>
                </a:lnTo>
                <a:lnTo>
                  <a:pt x="1543050" y="200977"/>
                </a:lnTo>
                <a:lnTo>
                  <a:pt x="1536382" y="207645"/>
                </a:lnTo>
                <a:lnTo>
                  <a:pt x="1536382" y="20764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96BDE3-DC2D-2785-FD84-D04B43D11A5E}"/>
              </a:ext>
            </a:extLst>
          </p:cNvPr>
          <p:cNvSpPr/>
          <p:nvPr/>
        </p:nvSpPr>
        <p:spPr>
          <a:xfrm>
            <a:off x="10494413" y="2260740"/>
            <a:ext cx="855809" cy="1492069"/>
          </a:xfrm>
          <a:custGeom>
            <a:avLst/>
            <a:gdLst>
              <a:gd name="connsiteX0" fmla="*/ 11431 w 1711643"/>
              <a:gd name="connsiteY0" fmla="*/ 105728 h 2984182"/>
              <a:gd name="connsiteX1" fmla="*/ 169545 w 1711643"/>
              <a:gd name="connsiteY1" fmla="*/ 0 h 2984182"/>
              <a:gd name="connsiteX2" fmla="*/ 280988 w 1711643"/>
              <a:gd name="connsiteY2" fmla="*/ 63818 h 2984182"/>
              <a:gd name="connsiteX3" fmla="*/ 121920 w 1711643"/>
              <a:gd name="connsiteY3" fmla="*/ 168593 h 2984182"/>
              <a:gd name="connsiteX4" fmla="*/ 111443 w 1711643"/>
              <a:gd name="connsiteY4" fmla="*/ 358140 h 2984182"/>
              <a:gd name="connsiteX5" fmla="*/ 0 w 1711643"/>
              <a:gd name="connsiteY5" fmla="*/ 294322 h 2984182"/>
              <a:gd name="connsiteX6" fmla="*/ 11431 w 1711643"/>
              <a:gd name="connsiteY6" fmla="*/ 105728 h 2984182"/>
              <a:gd name="connsiteX7" fmla="*/ 11431 w 1711643"/>
              <a:gd name="connsiteY7" fmla="*/ 105728 h 2984182"/>
              <a:gd name="connsiteX8" fmla="*/ 146685 w 1711643"/>
              <a:gd name="connsiteY8" fmla="*/ 233363 h 2984182"/>
              <a:gd name="connsiteX9" fmla="*/ 190500 w 1711643"/>
              <a:gd name="connsiteY9" fmla="*/ 160972 h 2984182"/>
              <a:gd name="connsiteX10" fmla="*/ 193358 w 1711643"/>
              <a:gd name="connsiteY10" fmla="*/ 162878 h 2984182"/>
              <a:gd name="connsiteX11" fmla="*/ 204788 w 1711643"/>
              <a:gd name="connsiteY11" fmla="*/ 169545 h 2984182"/>
              <a:gd name="connsiteX12" fmla="*/ 216218 w 1711643"/>
              <a:gd name="connsiteY12" fmla="*/ 176213 h 2984182"/>
              <a:gd name="connsiteX13" fmla="*/ 227648 w 1711643"/>
              <a:gd name="connsiteY13" fmla="*/ 182880 h 2984182"/>
              <a:gd name="connsiteX14" fmla="*/ 239078 w 1711643"/>
              <a:gd name="connsiteY14" fmla="*/ 189547 h 2984182"/>
              <a:gd name="connsiteX15" fmla="*/ 250508 w 1711643"/>
              <a:gd name="connsiteY15" fmla="*/ 196215 h 2984182"/>
              <a:gd name="connsiteX16" fmla="*/ 261938 w 1711643"/>
              <a:gd name="connsiteY16" fmla="*/ 202883 h 2984182"/>
              <a:gd name="connsiteX17" fmla="*/ 264795 w 1711643"/>
              <a:gd name="connsiteY17" fmla="*/ 204788 h 2984182"/>
              <a:gd name="connsiteX18" fmla="*/ 218123 w 1711643"/>
              <a:gd name="connsiteY18" fmla="*/ 276225 h 2984182"/>
              <a:gd name="connsiteX19" fmla="*/ 215266 w 1711643"/>
              <a:gd name="connsiteY19" fmla="*/ 274320 h 2984182"/>
              <a:gd name="connsiteX20" fmla="*/ 204788 w 1711643"/>
              <a:gd name="connsiteY20" fmla="*/ 267653 h 2984182"/>
              <a:gd name="connsiteX21" fmla="*/ 194310 w 1711643"/>
              <a:gd name="connsiteY21" fmla="*/ 260985 h 2984182"/>
              <a:gd name="connsiteX22" fmla="*/ 183833 w 1711643"/>
              <a:gd name="connsiteY22" fmla="*/ 254318 h 2984182"/>
              <a:gd name="connsiteX23" fmla="*/ 173356 w 1711643"/>
              <a:gd name="connsiteY23" fmla="*/ 247650 h 2984182"/>
              <a:gd name="connsiteX24" fmla="*/ 162878 w 1711643"/>
              <a:gd name="connsiteY24" fmla="*/ 240983 h 2984182"/>
              <a:gd name="connsiteX25" fmla="*/ 151448 w 1711643"/>
              <a:gd name="connsiteY25" fmla="*/ 234315 h 2984182"/>
              <a:gd name="connsiteX26" fmla="*/ 146685 w 1711643"/>
              <a:gd name="connsiteY26" fmla="*/ 233363 h 2984182"/>
              <a:gd name="connsiteX27" fmla="*/ 146685 w 1711643"/>
              <a:gd name="connsiteY27" fmla="*/ 233363 h 2984182"/>
              <a:gd name="connsiteX28" fmla="*/ 287656 w 1711643"/>
              <a:gd name="connsiteY28" fmla="*/ 323850 h 2984182"/>
              <a:gd name="connsiteX29" fmla="*/ 335281 w 1711643"/>
              <a:gd name="connsiteY29" fmla="*/ 253365 h 2984182"/>
              <a:gd name="connsiteX30" fmla="*/ 337185 w 1711643"/>
              <a:gd name="connsiteY30" fmla="*/ 254318 h 2984182"/>
              <a:gd name="connsiteX31" fmla="*/ 347663 w 1711643"/>
              <a:gd name="connsiteY31" fmla="*/ 261938 h 2984182"/>
              <a:gd name="connsiteX32" fmla="*/ 358141 w 1711643"/>
              <a:gd name="connsiteY32" fmla="*/ 269558 h 2984182"/>
              <a:gd name="connsiteX33" fmla="*/ 368618 w 1711643"/>
              <a:gd name="connsiteY33" fmla="*/ 277178 h 2984182"/>
              <a:gd name="connsiteX34" fmla="*/ 379095 w 1711643"/>
              <a:gd name="connsiteY34" fmla="*/ 284797 h 2984182"/>
              <a:gd name="connsiteX35" fmla="*/ 389573 w 1711643"/>
              <a:gd name="connsiteY35" fmla="*/ 292418 h 2984182"/>
              <a:gd name="connsiteX36" fmla="*/ 400050 w 1711643"/>
              <a:gd name="connsiteY36" fmla="*/ 300038 h 2984182"/>
              <a:gd name="connsiteX37" fmla="*/ 404813 w 1711643"/>
              <a:gd name="connsiteY37" fmla="*/ 302895 h 2984182"/>
              <a:gd name="connsiteX38" fmla="*/ 354331 w 1711643"/>
              <a:gd name="connsiteY38" fmla="*/ 371475 h 2984182"/>
              <a:gd name="connsiteX39" fmla="*/ 350520 w 1711643"/>
              <a:gd name="connsiteY39" fmla="*/ 368618 h 2984182"/>
              <a:gd name="connsiteX40" fmla="*/ 340043 w 1711643"/>
              <a:gd name="connsiteY40" fmla="*/ 360997 h 2984182"/>
              <a:gd name="connsiteX41" fmla="*/ 329566 w 1711643"/>
              <a:gd name="connsiteY41" fmla="*/ 353378 h 2984182"/>
              <a:gd name="connsiteX42" fmla="*/ 319088 w 1711643"/>
              <a:gd name="connsiteY42" fmla="*/ 345758 h 2984182"/>
              <a:gd name="connsiteX43" fmla="*/ 308610 w 1711643"/>
              <a:gd name="connsiteY43" fmla="*/ 338138 h 2984182"/>
              <a:gd name="connsiteX44" fmla="*/ 298133 w 1711643"/>
              <a:gd name="connsiteY44" fmla="*/ 330518 h 2984182"/>
              <a:gd name="connsiteX45" fmla="*/ 287656 w 1711643"/>
              <a:gd name="connsiteY45" fmla="*/ 322897 h 2984182"/>
              <a:gd name="connsiteX46" fmla="*/ 287656 w 1711643"/>
              <a:gd name="connsiteY46" fmla="*/ 323850 h 2984182"/>
              <a:gd name="connsiteX47" fmla="*/ 287656 w 1711643"/>
              <a:gd name="connsiteY47" fmla="*/ 323850 h 2984182"/>
              <a:gd name="connsiteX48" fmla="*/ 423863 w 1711643"/>
              <a:gd name="connsiteY48" fmla="*/ 422910 h 2984182"/>
              <a:gd name="connsiteX49" fmla="*/ 476250 w 1711643"/>
              <a:gd name="connsiteY49" fmla="*/ 355283 h 2984182"/>
              <a:gd name="connsiteX50" fmla="*/ 486728 w 1711643"/>
              <a:gd name="connsiteY50" fmla="*/ 362903 h 2984182"/>
              <a:gd name="connsiteX51" fmla="*/ 497206 w 1711643"/>
              <a:gd name="connsiteY51" fmla="*/ 370522 h 2984182"/>
              <a:gd name="connsiteX52" fmla="*/ 507683 w 1711643"/>
              <a:gd name="connsiteY52" fmla="*/ 378143 h 2984182"/>
              <a:gd name="connsiteX53" fmla="*/ 518160 w 1711643"/>
              <a:gd name="connsiteY53" fmla="*/ 385763 h 2984182"/>
              <a:gd name="connsiteX54" fmla="*/ 528638 w 1711643"/>
              <a:gd name="connsiteY54" fmla="*/ 394335 h 2984182"/>
              <a:gd name="connsiteX55" fmla="*/ 539116 w 1711643"/>
              <a:gd name="connsiteY55" fmla="*/ 402908 h 2984182"/>
              <a:gd name="connsiteX56" fmla="*/ 545783 w 1711643"/>
              <a:gd name="connsiteY56" fmla="*/ 407670 h 2984182"/>
              <a:gd name="connsiteX57" fmla="*/ 492443 w 1711643"/>
              <a:gd name="connsiteY57" fmla="*/ 473393 h 2984182"/>
              <a:gd name="connsiteX58" fmla="*/ 486728 w 1711643"/>
              <a:gd name="connsiteY58" fmla="*/ 468630 h 2984182"/>
              <a:gd name="connsiteX59" fmla="*/ 477203 w 1711643"/>
              <a:gd name="connsiteY59" fmla="*/ 461010 h 2984182"/>
              <a:gd name="connsiteX60" fmla="*/ 467678 w 1711643"/>
              <a:gd name="connsiteY60" fmla="*/ 453390 h 2984182"/>
              <a:gd name="connsiteX61" fmla="*/ 458153 w 1711643"/>
              <a:gd name="connsiteY61" fmla="*/ 445770 h 2984182"/>
              <a:gd name="connsiteX62" fmla="*/ 448628 w 1711643"/>
              <a:gd name="connsiteY62" fmla="*/ 438150 h 2984182"/>
              <a:gd name="connsiteX63" fmla="*/ 438150 w 1711643"/>
              <a:gd name="connsiteY63" fmla="*/ 430530 h 2984182"/>
              <a:gd name="connsiteX64" fmla="*/ 423863 w 1711643"/>
              <a:gd name="connsiteY64" fmla="*/ 422910 h 2984182"/>
              <a:gd name="connsiteX65" fmla="*/ 423863 w 1711643"/>
              <a:gd name="connsiteY65" fmla="*/ 422910 h 2984182"/>
              <a:gd name="connsiteX66" fmla="*/ 554356 w 1711643"/>
              <a:gd name="connsiteY66" fmla="*/ 528638 h 2984182"/>
              <a:gd name="connsiteX67" fmla="*/ 609600 w 1711643"/>
              <a:gd name="connsiteY67" fmla="*/ 463868 h 2984182"/>
              <a:gd name="connsiteX68" fmla="*/ 617220 w 1711643"/>
              <a:gd name="connsiteY68" fmla="*/ 469583 h 2984182"/>
              <a:gd name="connsiteX69" fmla="*/ 626745 w 1711643"/>
              <a:gd name="connsiteY69" fmla="*/ 478155 h 2984182"/>
              <a:gd name="connsiteX70" fmla="*/ 636270 w 1711643"/>
              <a:gd name="connsiteY70" fmla="*/ 486728 h 2984182"/>
              <a:gd name="connsiteX71" fmla="*/ 645795 w 1711643"/>
              <a:gd name="connsiteY71" fmla="*/ 495300 h 2984182"/>
              <a:gd name="connsiteX72" fmla="*/ 655320 w 1711643"/>
              <a:gd name="connsiteY72" fmla="*/ 503872 h 2984182"/>
              <a:gd name="connsiteX73" fmla="*/ 664845 w 1711643"/>
              <a:gd name="connsiteY73" fmla="*/ 512445 h 2984182"/>
              <a:gd name="connsiteX74" fmla="*/ 673418 w 1711643"/>
              <a:gd name="connsiteY74" fmla="*/ 520065 h 2984182"/>
              <a:gd name="connsiteX75" fmla="*/ 616268 w 1711643"/>
              <a:gd name="connsiteY75" fmla="*/ 582930 h 2984182"/>
              <a:gd name="connsiteX76" fmla="*/ 607695 w 1711643"/>
              <a:gd name="connsiteY76" fmla="*/ 575310 h 2984182"/>
              <a:gd name="connsiteX77" fmla="*/ 598170 w 1711643"/>
              <a:gd name="connsiteY77" fmla="*/ 566738 h 2984182"/>
              <a:gd name="connsiteX78" fmla="*/ 588645 w 1711643"/>
              <a:gd name="connsiteY78" fmla="*/ 558165 h 2984182"/>
              <a:gd name="connsiteX79" fmla="*/ 579120 w 1711643"/>
              <a:gd name="connsiteY79" fmla="*/ 549593 h 2984182"/>
              <a:gd name="connsiteX80" fmla="*/ 569595 w 1711643"/>
              <a:gd name="connsiteY80" fmla="*/ 541020 h 2984182"/>
              <a:gd name="connsiteX81" fmla="*/ 560070 w 1711643"/>
              <a:gd name="connsiteY81" fmla="*/ 532447 h 2984182"/>
              <a:gd name="connsiteX82" fmla="*/ 554356 w 1711643"/>
              <a:gd name="connsiteY82" fmla="*/ 528638 h 2984182"/>
              <a:gd name="connsiteX83" fmla="*/ 554356 w 1711643"/>
              <a:gd name="connsiteY83" fmla="*/ 528638 h 2984182"/>
              <a:gd name="connsiteX84" fmla="*/ 678181 w 1711643"/>
              <a:gd name="connsiteY84" fmla="*/ 641033 h 2984182"/>
              <a:gd name="connsiteX85" fmla="*/ 737235 w 1711643"/>
              <a:gd name="connsiteY85" fmla="*/ 580072 h 2984182"/>
              <a:gd name="connsiteX86" fmla="*/ 741045 w 1711643"/>
              <a:gd name="connsiteY86" fmla="*/ 583883 h 2984182"/>
              <a:gd name="connsiteX87" fmla="*/ 750570 w 1711643"/>
              <a:gd name="connsiteY87" fmla="*/ 592455 h 2984182"/>
              <a:gd name="connsiteX88" fmla="*/ 760095 w 1711643"/>
              <a:gd name="connsiteY88" fmla="*/ 601028 h 2984182"/>
              <a:gd name="connsiteX89" fmla="*/ 769620 w 1711643"/>
              <a:gd name="connsiteY89" fmla="*/ 609600 h 2984182"/>
              <a:gd name="connsiteX90" fmla="*/ 779145 w 1711643"/>
              <a:gd name="connsiteY90" fmla="*/ 619125 h 2984182"/>
              <a:gd name="connsiteX91" fmla="*/ 788670 w 1711643"/>
              <a:gd name="connsiteY91" fmla="*/ 628650 h 2984182"/>
              <a:gd name="connsiteX92" fmla="*/ 798195 w 1711643"/>
              <a:gd name="connsiteY92" fmla="*/ 638175 h 2984182"/>
              <a:gd name="connsiteX93" fmla="*/ 801053 w 1711643"/>
              <a:gd name="connsiteY93" fmla="*/ 641033 h 2984182"/>
              <a:gd name="connsiteX94" fmla="*/ 740093 w 1711643"/>
              <a:gd name="connsiteY94" fmla="*/ 701040 h 2984182"/>
              <a:gd name="connsiteX95" fmla="*/ 738188 w 1711643"/>
              <a:gd name="connsiteY95" fmla="*/ 699135 h 2984182"/>
              <a:gd name="connsiteX96" fmla="*/ 729616 w 1711643"/>
              <a:gd name="connsiteY96" fmla="*/ 690563 h 2984182"/>
              <a:gd name="connsiteX97" fmla="*/ 721043 w 1711643"/>
              <a:gd name="connsiteY97" fmla="*/ 681990 h 2984182"/>
              <a:gd name="connsiteX98" fmla="*/ 712470 w 1711643"/>
              <a:gd name="connsiteY98" fmla="*/ 673418 h 2984182"/>
              <a:gd name="connsiteX99" fmla="*/ 703898 w 1711643"/>
              <a:gd name="connsiteY99" fmla="*/ 664845 h 2984182"/>
              <a:gd name="connsiteX100" fmla="*/ 695325 w 1711643"/>
              <a:gd name="connsiteY100" fmla="*/ 656272 h 2984182"/>
              <a:gd name="connsiteX101" fmla="*/ 686753 w 1711643"/>
              <a:gd name="connsiteY101" fmla="*/ 647700 h 2984182"/>
              <a:gd name="connsiteX102" fmla="*/ 678181 w 1711643"/>
              <a:gd name="connsiteY102" fmla="*/ 641033 h 2984182"/>
              <a:gd name="connsiteX103" fmla="*/ 678181 w 1711643"/>
              <a:gd name="connsiteY103" fmla="*/ 641033 h 2984182"/>
              <a:gd name="connsiteX104" fmla="*/ 796291 w 1711643"/>
              <a:gd name="connsiteY104" fmla="*/ 760095 h 2984182"/>
              <a:gd name="connsiteX105" fmla="*/ 858203 w 1711643"/>
              <a:gd name="connsiteY105" fmla="*/ 701993 h 2984182"/>
              <a:gd name="connsiteX106" fmla="*/ 858203 w 1711643"/>
              <a:gd name="connsiteY106" fmla="*/ 701993 h 2984182"/>
              <a:gd name="connsiteX107" fmla="*/ 866775 w 1711643"/>
              <a:gd name="connsiteY107" fmla="*/ 711518 h 2984182"/>
              <a:gd name="connsiteX108" fmla="*/ 875348 w 1711643"/>
              <a:gd name="connsiteY108" fmla="*/ 721043 h 2984182"/>
              <a:gd name="connsiteX109" fmla="*/ 883920 w 1711643"/>
              <a:gd name="connsiteY109" fmla="*/ 730568 h 2984182"/>
              <a:gd name="connsiteX110" fmla="*/ 892493 w 1711643"/>
              <a:gd name="connsiteY110" fmla="*/ 740093 h 2984182"/>
              <a:gd name="connsiteX111" fmla="*/ 901066 w 1711643"/>
              <a:gd name="connsiteY111" fmla="*/ 749618 h 2984182"/>
              <a:gd name="connsiteX112" fmla="*/ 909638 w 1711643"/>
              <a:gd name="connsiteY112" fmla="*/ 759143 h 2984182"/>
              <a:gd name="connsiteX113" fmla="*/ 915353 w 1711643"/>
              <a:gd name="connsiteY113" fmla="*/ 765810 h 2984182"/>
              <a:gd name="connsiteX114" fmla="*/ 851535 w 1711643"/>
              <a:gd name="connsiteY114" fmla="*/ 822008 h 2984182"/>
              <a:gd name="connsiteX115" fmla="*/ 845820 w 1711643"/>
              <a:gd name="connsiteY115" fmla="*/ 816293 h 2984182"/>
              <a:gd name="connsiteX116" fmla="*/ 837248 w 1711643"/>
              <a:gd name="connsiteY116" fmla="*/ 806768 h 2984182"/>
              <a:gd name="connsiteX117" fmla="*/ 828675 w 1711643"/>
              <a:gd name="connsiteY117" fmla="*/ 797243 h 2984182"/>
              <a:gd name="connsiteX118" fmla="*/ 820103 w 1711643"/>
              <a:gd name="connsiteY118" fmla="*/ 787718 h 2984182"/>
              <a:gd name="connsiteX119" fmla="*/ 811531 w 1711643"/>
              <a:gd name="connsiteY119" fmla="*/ 778193 h 2984182"/>
              <a:gd name="connsiteX120" fmla="*/ 802958 w 1711643"/>
              <a:gd name="connsiteY120" fmla="*/ 768668 h 2984182"/>
              <a:gd name="connsiteX121" fmla="*/ 796291 w 1711643"/>
              <a:gd name="connsiteY121" fmla="*/ 760095 h 2984182"/>
              <a:gd name="connsiteX122" fmla="*/ 796291 w 1711643"/>
              <a:gd name="connsiteY122" fmla="*/ 760095 h 2984182"/>
              <a:gd name="connsiteX123" fmla="*/ 796291 w 1711643"/>
              <a:gd name="connsiteY123" fmla="*/ 760095 h 2984182"/>
              <a:gd name="connsiteX124" fmla="*/ 907733 w 1711643"/>
              <a:gd name="connsiteY124" fmla="*/ 885825 h 2984182"/>
              <a:gd name="connsiteX125" fmla="*/ 973456 w 1711643"/>
              <a:gd name="connsiteY125" fmla="*/ 831533 h 2984182"/>
              <a:gd name="connsiteX126" fmla="*/ 978218 w 1711643"/>
              <a:gd name="connsiteY126" fmla="*/ 838200 h 2984182"/>
              <a:gd name="connsiteX127" fmla="*/ 986791 w 1711643"/>
              <a:gd name="connsiteY127" fmla="*/ 847725 h 2984182"/>
              <a:gd name="connsiteX128" fmla="*/ 995363 w 1711643"/>
              <a:gd name="connsiteY128" fmla="*/ 857250 h 2984182"/>
              <a:gd name="connsiteX129" fmla="*/ 1003935 w 1711643"/>
              <a:gd name="connsiteY129" fmla="*/ 866775 h 2984182"/>
              <a:gd name="connsiteX130" fmla="*/ 1012508 w 1711643"/>
              <a:gd name="connsiteY130" fmla="*/ 876300 h 2984182"/>
              <a:gd name="connsiteX131" fmla="*/ 1020128 w 1711643"/>
              <a:gd name="connsiteY131" fmla="*/ 885825 h 2984182"/>
              <a:gd name="connsiteX132" fmla="*/ 1027748 w 1711643"/>
              <a:gd name="connsiteY132" fmla="*/ 896303 h 2984182"/>
              <a:gd name="connsiteX133" fmla="*/ 1028700 w 1711643"/>
              <a:gd name="connsiteY133" fmla="*/ 897255 h 2984182"/>
              <a:gd name="connsiteX134" fmla="*/ 962025 w 1711643"/>
              <a:gd name="connsiteY134" fmla="*/ 949643 h 2984182"/>
              <a:gd name="connsiteX135" fmla="*/ 961073 w 1711643"/>
              <a:gd name="connsiteY135" fmla="*/ 948690 h 2984182"/>
              <a:gd name="connsiteX136" fmla="*/ 953453 w 1711643"/>
              <a:gd name="connsiteY136" fmla="*/ 939165 h 2984182"/>
              <a:gd name="connsiteX137" fmla="*/ 945833 w 1711643"/>
              <a:gd name="connsiteY137" fmla="*/ 929640 h 2984182"/>
              <a:gd name="connsiteX138" fmla="*/ 938213 w 1711643"/>
              <a:gd name="connsiteY138" fmla="*/ 920115 h 2984182"/>
              <a:gd name="connsiteX139" fmla="*/ 930593 w 1711643"/>
              <a:gd name="connsiteY139" fmla="*/ 910590 h 2984182"/>
              <a:gd name="connsiteX140" fmla="*/ 922973 w 1711643"/>
              <a:gd name="connsiteY140" fmla="*/ 901065 h 2984182"/>
              <a:gd name="connsiteX141" fmla="*/ 915353 w 1711643"/>
              <a:gd name="connsiteY141" fmla="*/ 891540 h 2984182"/>
              <a:gd name="connsiteX142" fmla="*/ 907733 w 1711643"/>
              <a:gd name="connsiteY142" fmla="*/ 885825 h 2984182"/>
              <a:gd name="connsiteX143" fmla="*/ 907733 w 1711643"/>
              <a:gd name="connsiteY143" fmla="*/ 885825 h 2984182"/>
              <a:gd name="connsiteX144" fmla="*/ 1012508 w 1711643"/>
              <a:gd name="connsiteY144" fmla="*/ 1017270 h 2984182"/>
              <a:gd name="connsiteX145" fmla="*/ 1081088 w 1711643"/>
              <a:gd name="connsiteY145" fmla="*/ 965835 h 2984182"/>
              <a:gd name="connsiteX146" fmla="*/ 1082993 w 1711643"/>
              <a:gd name="connsiteY146" fmla="*/ 967740 h 2984182"/>
              <a:gd name="connsiteX147" fmla="*/ 1090613 w 1711643"/>
              <a:gd name="connsiteY147" fmla="*/ 978218 h 2984182"/>
              <a:gd name="connsiteX148" fmla="*/ 1098233 w 1711643"/>
              <a:gd name="connsiteY148" fmla="*/ 988695 h 2984182"/>
              <a:gd name="connsiteX149" fmla="*/ 1105853 w 1711643"/>
              <a:gd name="connsiteY149" fmla="*/ 999172 h 2984182"/>
              <a:gd name="connsiteX150" fmla="*/ 1113473 w 1711643"/>
              <a:gd name="connsiteY150" fmla="*/ 1009650 h 2984182"/>
              <a:gd name="connsiteX151" fmla="*/ 1121093 w 1711643"/>
              <a:gd name="connsiteY151" fmla="*/ 1020128 h 2984182"/>
              <a:gd name="connsiteX152" fmla="*/ 1128713 w 1711643"/>
              <a:gd name="connsiteY152" fmla="*/ 1030605 h 2984182"/>
              <a:gd name="connsiteX153" fmla="*/ 1132523 w 1711643"/>
              <a:gd name="connsiteY153" fmla="*/ 1036320 h 2984182"/>
              <a:gd name="connsiteX154" fmla="*/ 1062991 w 1711643"/>
              <a:gd name="connsiteY154" fmla="*/ 1084898 h 2984182"/>
              <a:gd name="connsiteX155" fmla="*/ 1059181 w 1711643"/>
              <a:gd name="connsiteY155" fmla="*/ 1079183 h 2984182"/>
              <a:gd name="connsiteX156" fmla="*/ 1051560 w 1711643"/>
              <a:gd name="connsiteY156" fmla="*/ 1068705 h 2984182"/>
              <a:gd name="connsiteX157" fmla="*/ 1043941 w 1711643"/>
              <a:gd name="connsiteY157" fmla="*/ 1058228 h 2984182"/>
              <a:gd name="connsiteX158" fmla="*/ 1036320 w 1711643"/>
              <a:gd name="connsiteY158" fmla="*/ 1047750 h 2984182"/>
              <a:gd name="connsiteX159" fmla="*/ 1028700 w 1711643"/>
              <a:gd name="connsiteY159" fmla="*/ 1037272 h 2984182"/>
              <a:gd name="connsiteX160" fmla="*/ 1021081 w 1711643"/>
              <a:gd name="connsiteY160" fmla="*/ 1026795 h 2984182"/>
              <a:gd name="connsiteX161" fmla="*/ 1013460 w 1711643"/>
              <a:gd name="connsiteY161" fmla="*/ 1016318 h 2984182"/>
              <a:gd name="connsiteX162" fmla="*/ 1012508 w 1711643"/>
              <a:gd name="connsiteY162" fmla="*/ 1017270 h 2984182"/>
              <a:gd name="connsiteX163" fmla="*/ 1012508 w 1711643"/>
              <a:gd name="connsiteY163" fmla="*/ 1017270 h 2984182"/>
              <a:gd name="connsiteX164" fmla="*/ 1109663 w 1711643"/>
              <a:gd name="connsiteY164" fmla="*/ 1154430 h 2984182"/>
              <a:gd name="connsiteX165" fmla="*/ 1180148 w 1711643"/>
              <a:gd name="connsiteY165" fmla="*/ 1107758 h 2984182"/>
              <a:gd name="connsiteX166" fmla="*/ 1185863 w 1711643"/>
              <a:gd name="connsiteY166" fmla="*/ 1115378 h 2984182"/>
              <a:gd name="connsiteX167" fmla="*/ 1192531 w 1711643"/>
              <a:gd name="connsiteY167" fmla="*/ 1125855 h 2984182"/>
              <a:gd name="connsiteX168" fmla="*/ 1199198 w 1711643"/>
              <a:gd name="connsiteY168" fmla="*/ 1136333 h 2984182"/>
              <a:gd name="connsiteX169" fmla="*/ 1205866 w 1711643"/>
              <a:gd name="connsiteY169" fmla="*/ 1146810 h 2984182"/>
              <a:gd name="connsiteX170" fmla="*/ 1212533 w 1711643"/>
              <a:gd name="connsiteY170" fmla="*/ 1157288 h 2984182"/>
              <a:gd name="connsiteX171" fmla="*/ 1219200 w 1711643"/>
              <a:gd name="connsiteY171" fmla="*/ 1167765 h 2984182"/>
              <a:gd name="connsiteX172" fmla="*/ 1225868 w 1711643"/>
              <a:gd name="connsiteY172" fmla="*/ 1178243 h 2984182"/>
              <a:gd name="connsiteX173" fmla="*/ 1153478 w 1711643"/>
              <a:gd name="connsiteY173" fmla="*/ 1223963 h 2984182"/>
              <a:gd name="connsiteX174" fmla="*/ 1146810 w 1711643"/>
              <a:gd name="connsiteY174" fmla="*/ 1213485 h 2984182"/>
              <a:gd name="connsiteX175" fmla="*/ 1140143 w 1711643"/>
              <a:gd name="connsiteY175" fmla="*/ 1203008 h 2984182"/>
              <a:gd name="connsiteX176" fmla="*/ 1133475 w 1711643"/>
              <a:gd name="connsiteY176" fmla="*/ 1192530 h 2984182"/>
              <a:gd name="connsiteX177" fmla="*/ 1126808 w 1711643"/>
              <a:gd name="connsiteY177" fmla="*/ 1182053 h 2984182"/>
              <a:gd name="connsiteX178" fmla="*/ 1120141 w 1711643"/>
              <a:gd name="connsiteY178" fmla="*/ 1171575 h 2984182"/>
              <a:gd name="connsiteX179" fmla="*/ 1113473 w 1711643"/>
              <a:gd name="connsiteY179" fmla="*/ 1161098 h 2984182"/>
              <a:gd name="connsiteX180" fmla="*/ 1109663 w 1711643"/>
              <a:gd name="connsiteY180" fmla="*/ 1154430 h 2984182"/>
              <a:gd name="connsiteX181" fmla="*/ 1109663 w 1711643"/>
              <a:gd name="connsiteY181" fmla="*/ 1154430 h 2984182"/>
              <a:gd name="connsiteX182" fmla="*/ 1198246 w 1711643"/>
              <a:gd name="connsiteY182" fmla="*/ 1296353 h 2984182"/>
              <a:gd name="connsiteX183" fmla="*/ 1271588 w 1711643"/>
              <a:gd name="connsiteY183" fmla="*/ 1253490 h 2984182"/>
              <a:gd name="connsiteX184" fmla="*/ 1273493 w 1711643"/>
              <a:gd name="connsiteY184" fmla="*/ 1256348 h 2984182"/>
              <a:gd name="connsiteX185" fmla="*/ 1280160 w 1711643"/>
              <a:gd name="connsiteY185" fmla="*/ 1267778 h 2984182"/>
              <a:gd name="connsiteX186" fmla="*/ 1286828 w 1711643"/>
              <a:gd name="connsiteY186" fmla="*/ 1279208 h 2984182"/>
              <a:gd name="connsiteX187" fmla="*/ 1293496 w 1711643"/>
              <a:gd name="connsiteY187" fmla="*/ 1290638 h 2984182"/>
              <a:gd name="connsiteX188" fmla="*/ 1300163 w 1711643"/>
              <a:gd name="connsiteY188" fmla="*/ 1302068 h 2984182"/>
              <a:gd name="connsiteX189" fmla="*/ 1306831 w 1711643"/>
              <a:gd name="connsiteY189" fmla="*/ 1313498 h 2984182"/>
              <a:gd name="connsiteX190" fmla="*/ 1313498 w 1711643"/>
              <a:gd name="connsiteY190" fmla="*/ 1324928 h 2984182"/>
              <a:gd name="connsiteX191" fmla="*/ 1316356 w 1711643"/>
              <a:gd name="connsiteY191" fmla="*/ 1329690 h 2984182"/>
              <a:gd name="connsiteX192" fmla="*/ 1242060 w 1711643"/>
              <a:gd name="connsiteY192" fmla="*/ 1370648 h 2984182"/>
              <a:gd name="connsiteX193" fmla="*/ 1239203 w 1711643"/>
              <a:gd name="connsiteY193" fmla="*/ 1365885 h 2984182"/>
              <a:gd name="connsiteX194" fmla="*/ 1233488 w 1711643"/>
              <a:gd name="connsiteY194" fmla="*/ 1355408 h 2984182"/>
              <a:gd name="connsiteX195" fmla="*/ 1227773 w 1711643"/>
              <a:gd name="connsiteY195" fmla="*/ 1344930 h 2984182"/>
              <a:gd name="connsiteX196" fmla="*/ 1222058 w 1711643"/>
              <a:gd name="connsiteY196" fmla="*/ 1334453 h 2984182"/>
              <a:gd name="connsiteX197" fmla="*/ 1215391 w 1711643"/>
              <a:gd name="connsiteY197" fmla="*/ 1323975 h 2984182"/>
              <a:gd name="connsiteX198" fmla="*/ 1208723 w 1711643"/>
              <a:gd name="connsiteY198" fmla="*/ 1313498 h 2984182"/>
              <a:gd name="connsiteX199" fmla="*/ 1202056 w 1711643"/>
              <a:gd name="connsiteY199" fmla="*/ 1303020 h 2984182"/>
              <a:gd name="connsiteX200" fmla="*/ 1198246 w 1711643"/>
              <a:gd name="connsiteY200" fmla="*/ 1296353 h 2984182"/>
              <a:gd name="connsiteX201" fmla="*/ 1198246 w 1711643"/>
              <a:gd name="connsiteY201" fmla="*/ 1296353 h 2984182"/>
              <a:gd name="connsiteX202" fmla="*/ 1280160 w 1711643"/>
              <a:gd name="connsiteY202" fmla="*/ 1443038 h 2984182"/>
              <a:gd name="connsiteX203" fmla="*/ 1355408 w 1711643"/>
              <a:gd name="connsiteY203" fmla="*/ 1403985 h 2984182"/>
              <a:gd name="connsiteX204" fmla="*/ 1360171 w 1711643"/>
              <a:gd name="connsiteY204" fmla="*/ 1413510 h 2984182"/>
              <a:gd name="connsiteX205" fmla="*/ 1365885 w 1711643"/>
              <a:gd name="connsiteY205" fmla="*/ 1424940 h 2984182"/>
              <a:gd name="connsiteX206" fmla="*/ 1371600 w 1711643"/>
              <a:gd name="connsiteY206" fmla="*/ 1436370 h 2984182"/>
              <a:gd name="connsiteX207" fmla="*/ 1377316 w 1711643"/>
              <a:gd name="connsiteY207" fmla="*/ 1447800 h 2984182"/>
              <a:gd name="connsiteX208" fmla="*/ 1383031 w 1711643"/>
              <a:gd name="connsiteY208" fmla="*/ 1459230 h 2984182"/>
              <a:gd name="connsiteX209" fmla="*/ 1388746 w 1711643"/>
              <a:gd name="connsiteY209" fmla="*/ 1470660 h 2984182"/>
              <a:gd name="connsiteX210" fmla="*/ 1393508 w 1711643"/>
              <a:gd name="connsiteY210" fmla="*/ 1481138 h 2984182"/>
              <a:gd name="connsiteX211" fmla="*/ 1317308 w 1711643"/>
              <a:gd name="connsiteY211" fmla="*/ 1518285 h 2984182"/>
              <a:gd name="connsiteX212" fmla="*/ 1312546 w 1711643"/>
              <a:gd name="connsiteY212" fmla="*/ 1507808 h 2984182"/>
              <a:gd name="connsiteX213" fmla="*/ 1306831 w 1711643"/>
              <a:gd name="connsiteY213" fmla="*/ 1496378 h 2984182"/>
              <a:gd name="connsiteX214" fmla="*/ 1301116 w 1711643"/>
              <a:gd name="connsiteY214" fmla="*/ 1484948 h 2984182"/>
              <a:gd name="connsiteX215" fmla="*/ 1295400 w 1711643"/>
              <a:gd name="connsiteY215" fmla="*/ 1473517 h 2984182"/>
              <a:gd name="connsiteX216" fmla="*/ 1289685 w 1711643"/>
              <a:gd name="connsiteY216" fmla="*/ 1462088 h 2984182"/>
              <a:gd name="connsiteX217" fmla="*/ 1283971 w 1711643"/>
              <a:gd name="connsiteY217" fmla="*/ 1450658 h 2984182"/>
              <a:gd name="connsiteX218" fmla="*/ 1280160 w 1711643"/>
              <a:gd name="connsiteY218" fmla="*/ 1443038 h 2984182"/>
              <a:gd name="connsiteX219" fmla="*/ 1280160 w 1711643"/>
              <a:gd name="connsiteY219" fmla="*/ 1443038 h 2984182"/>
              <a:gd name="connsiteX220" fmla="*/ 1353503 w 1711643"/>
              <a:gd name="connsiteY220" fmla="*/ 1594485 h 2984182"/>
              <a:gd name="connsiteX221" fmla="*/ 1430656 w 1711643"/>
              <a:gd name="connsiteY221" fmla="*/ 1559242 h 2984182"/>
              <a:gd name="connsiteX222" fmla="*/ 1432560 w 1711643"/>
              <a:gd name="connsiteY222" fmla="*/ 1563053 h 2984182"/>
              <a:gd name="connsiteX223" fmla="*/ 1437323 w 1711643"/>
              <a:gd name="connsiteY223" fmla="*/ 1574483 h 2984182"/>
              <a:gd name="connsiteX224" fmla="*/ 1442085 w 1711643"/>
              <a:gd name="connsiteY224" fmla="*/ 1585913 h 2984182"/>
              <a:gd name="connsiteX225" fmla="*/ 1446848 w 1711643"/>
              <a:gd name="connsiteY225" fmla="*/ 1597342 h 2984182"/>
              <a:gd name="connsiteX226" fmla="*/ 1451610 w 1711643"/>
              <a:gd name="connsiteY226" fmla="*/ 1608773 h 2984182"/>
              <a:gd name="connsiteX227" fmla="*/ 1456373 w 1711643"/>
              <a:gd name="connsiteY227" fmla="*/ 1620203 h 2984182"/>
              <a:gd name="connsiteX228" fmla="*/ 1461135 w 1711643"/>
              <a:gd name="connsiteY228" fmla="*/ 1631633 h 2984182"/>
              <a:gd name="connsiteX229" fmla="*/ 1463041 w 1711643"/>
              <a:gd name="connsiteY229" fmla="*/ 1636395 h 2984182"/>
              <a:gd name="connsiteX230" fmla="*/ 1384935 w 1711643"/>
              <a:gd name="connsiteY230" fmla="*/ 1668780 h 2984182"/>
              <a:gd name="connsiteX231" fmla="*/ 1383031 w 1711643"/>
              <a:gd name="connsiteY231" fmla="*/ 1664970 h 2984182"/>
              <a:gd name="connsiteX232" fmla="*/ 1378268 w 1711643"/>
              <a:gd name="connsiteY232" fmla="*/ 1653540 h 2984182"/>
              <a:gd name="connsiteX233" fmla="*/ 1373506 w 1711643"/>
              <a:gd name="connsiteY233" fmla="*/ 1642110 h 2984182"/>
              <a:gd name="connsiteX234" fmla="*/ 1368743 w 1711643"/>
              <a:gd name="connsiteY234" fmla="*/ 1630680 h 2984182"/>
              <a:gd name="connsiteX235" fmla="*/ 1363981 w 1711643"/>
              <a:gd name="connsiteY235" fmla="*/ 1619250 h 2984182"/>
              <a:gd name="connsiteX236" fmla="*/ 1359218 w 1711643"/>
              <a:gd name="connsiteY236" fmla="*/ 1607820 h 2984182"/>
              <a:gd name="connsiteX237" fmla="*/ 1354456 w 1711643"/>
              <a:gd name="connsiteY237" fmla="*/ 1596390 h 2984182"/>
              <a:gd name="connsiteX238" fmla="*/ 1353503 w 1711643"/>
              <a:gd name="connsiteY238" fmla="*/ 1594485 h 2984182"/>
              <a:gd name="connsiteX239" fmla="*/ 1353503 w 1711643"/>
              <a:gd name="connsiteY239" fmla="*/ 1594485 h 2984182"/>
              <a:gd name="connsiteX240" fmla="*/ 1418273 w 1711643"/>
              <a:gd name="connsiteY240" fmla="*/ 1748790 h 2984182"/>
              <a:gd name="connsiteX241" fmla="*/ 1497331 w 1711643"/>
              <a:gd name="connsiteY241" fmla="*/ 1718310 h 2984182"/>
              <a:gd name="connsiteX242" fmla="*/ 1501141 w 1711643"/>
              <a:gd name="connsiteY242" fmla="*/ 1728788 h 2984182"/>
              <a:gd name="connsiteX243" fmla="*/ 1505903 w 1711643"/>
              <a:gd name="connsiteY243" fmla="*/ 1741170 h 2984182"/>
              <a:gd name="connsiteX244" fmla="*/ 1510666 w 1711643"/>
              <a:gd name="connsiteY244" fmla="*/ 1753553 h 2984182"/>
              <a:gd name="connsiteX245" fmla="*/ 1515428 w 1711643"/>
              <a:gd name="connsiteY245" fmla="*/ 1765935 h 2984182"/>
              <a:gd name="connsiteX246" fmla="*/ 1520191 w 1711643"/>
              <a:gd name="connsiteY246" fmla="*/ 1778317 h 2984182"/>
              <a:gd name="connsiteX247" fmla="*/ 1524953 w 1711643"/>
              <a:gd name="connsiteY247" fmla="*/ 1790700 h 2984182"/>
              <a:gd name="connsiteX248" fmla="*/ 1528763 w 1711643"/>
              <a:gd name="connsiteY248" fmla="*/ 1800225 h 2984182"/>
              <a:gd name="connsiteX249" fmla="*/ 1448753 w 1711643"/>
              <a:gd name="connsiteY249" fmla="*/ 1828800 h 2984182"/>
              <a:gd name="connsiteX250" fmla="*/ 1444943 w 1711643"/>
              <a:gd name="connsiteY250" fmla="*/ 1819275 h 2984182"/>
              <a:gd name="connsiteX251" fmla="*/ 1441133 w 1711643"/>
              <a:gd name="connsiteY251" fmla="*/ 1807845 h 2984182"/>
              <a:gd name="connsiteX252" fmla="*/ 1436371 w 1711643"/>
              <a:gd name="connsiteY252" fmla="*/ 1796415 h 2984182"/>
              <a:gd name="connsiteX253" fmla="*/ 1431608 w 1711643"/>
              <a:gd name="connsiteY253" fmla="*/ 1784985 h 2984182"/>
              <a:gd name="connsiteX254" fmla="*/ 1426846 w 1711643"/>
              <a:gd name="connsiteY254" fmla="*/ 1773555 h 2984182"/>
              <a:gd name="connsiteX255" fmla="*/ 1422083 w 1711643"/>
              <a:gd name="connsiteY255" fmla="*/ 1762125 h 2984182"/>
              <a:gd name="connsiteX256" fmla="*/ 1418273 w 1711643"/>
              <a:gd name="connsiteY256" fmla="*/ 1748790 h 2984182"/>
              <a:gd name="connsiteX257" fmla="*/ 1418273 w 1711643"/>
              <a:gd name="connsiteY257" fmla="*/ 1748790 h 2984182"/>
              <a:gd name="connsiteX258" fmla="*/ 1475423 w 1711643"/>
              <a:gd name="connsiteY258" fmla="*/ 1906905 h 2984182"/>
              <a:gd name="connsiteX259" fmla="*/ 1556385 w 1711643"/>
              <a:gd name="connsiteY259" fmla="*/ 1880235 h 2984182"/>
              <a:gd name="connsiteX260" fmla="*/ 1558291 w 1711643"/>
              <a:gd name="connsiteY260" fmla="*/ 1885950 h 2984182"/>
              <a:gd name="connsiteX261" fmla="*/ 1562100 w 1711643"/>
              <a:gd name="connsiteY261" fmla="*/ 1898333 h 2984182"/>
              <a:gd name="connsiteX262" fmla="*/ 1565910 w 1711643"/>
              <a:gd name="connsiteY262" fmla="*/ 1910715 h 2984182"/>
              <a:gd name="connsiteX263" fmla="*/ 1569721 w 1711643"/>
              <a:gd name="connsiteY263" fmla="*/ 1923098 h 2984182"/>
              <a:gd name="connsiteX264" fmla="*/ 1573531 w 1711643"/>
              <a:gd name="connsiteY264" fmla="*/ 1935480 h 2984182"/>
              <a:gd name="connsiteX265" fmla="*/ 1577341 w 1711643"/>
              <a:gd name="connsiteY265" fmla="*/ 1947863 h 2984182"/>
              <a:gd name="connsiteX266" fmla="*/ 1581150 w 1711643"/>
              <a:gd name="connsiteY266" fmla="*/ 1960245 h 2984182"/>
              <a:gd name="connsiteX267" fmla="*/ 1582103 w 1711643"/>
              <a:gd name="connsiteY267" fmla="*/ 1963103 h 2984182"/>
              <a:gd name="connsiteX268" fmla="*/ 1500188 w 1711643"/>
              <a:gd name="connsiteY268" fmla="*/ 1986915 h 2984182"/>
              <a:gd name="connsiteX269" fmla="*/ 1499235 w 1711643"/>
              <a:gd name="connsiteY269" fmla="*/ 1984058 h 2984182"/>
              <a:gd name="connsiteX270" fmla="*/ 1495425 w 1711643"/>
              <a:gd name="connsiteY270" fmla="*/ 1971675 h 2984182"/>
              <a:gd name="connsiteX271" fmla="*/ 1491616 w 1711643"/>
              <a:gd name="connsiteY271" fmla="*/ 1959292 h 2984182"/>
              <a:gd name="connsiteX272" fmla="*/ 1487806 w 1711643"/>
              <a:gd name="connsiteY272" fmla="*/ 1946910 h 2984182"/>
              <a:gd name="connsiteX273" fmla="*/ 1483996 w 1711643"/>
              <a:gd name="connsiteY273" fmla="*/ 1934528 h 2984182"/>
              <a:gd name="connsiteX274" fmla="*/ 1480185 w 1711643"/>
              <a:gd name="connsiteY274" fmla="*/ 1922145 h 2984182"/>
              <a:gd name="connsiteX275" fmla="*/ 1476375 w 1711643"/>
              <a:gd name="connsiteY275" fmla="*/ 1909763 h 2984182"/>
              <a:gd name="connsiteX276" fmla="*/ 1475423 w 1711643"/>
              <a:gd name="connsiteY276" fmla="*/ 1906905 h 2984182"/>
              <a:gd name="connsiteX277" fmla="*/ 1475423 w 1711643"/>
              <a:gd name="connsiteY277" fmla="*/ 1906905 h 2984182"/>
              <a:gd name="connsiteX278" fmla="*/ 1523048 w 1711643"/>
              <a:gd name="connsiteY278" fmla="*/ 2067878 h 2984182"/>
              <a:gd name="connsiteX279" fmla="*/ 1604963 w 1711643"/>
              <a:gd name="connsiteY279" fmla="*/ 2045970 h 2984182"/>
              <a:gd name="connsiteX280" fmla="*/ 1604963 w 1711643"/>
              <a:gd name="connsiteY280" fmla="*/ 2046923 h 2984182"/>
              <a:gd name="connsiteX281" fmla="*/ 1607821 w 1711643"/>
              <a:gd name="connsiteY281" fmla="*/ 2059305 h 2984182"/>
              <a:gd name="connsiteX282" fmla="*/ 1610678 w 1711643"/>
              <a:gd name="connsiteY282" fmla="*/ 2071688 h 2984182"/>
              <a:gd name="connsiteX283" fmla="*/ 1613535 w 1711643"/>
              <a:gd name="connsiteY283" fmla="*/ 2084070 h 2984182"/>
              <a:gd name="connsiteX284" fmla="*/ 1616393 w 1711643"/>
              <a:gd name="connsiteY284" fmla="*/ 2096453 h 2984182"/>
              <a:gd name="connsiteX285" fmla="*/ 1619250 w 1711643"/>
              <a:gd name="connsiteY285" fmla="*/ 2108835 h 2984182"/>
              <a:gd name="connsiteX286" fmla="*/ 1622108 w 1711643"/>
              <a:gd name="connsiteY286" fmla="*/ 2121217 h 2984182"/>
              <a:gd name="connsiteX287" fmla="*/ 1624013 w 1711643"/>
              <a:gd name="connsiteY287" fmla="*/ 2128838 h 2984182"/>
              <a:gd name="connsiteX288" fmla="*/ 1541146 w 1711643"/>
              <a:gd name="connsiteY288" fmla="*/ 2148840 h 2984182"/>
              <a:gd name="connsiteX289" fmla="*/ 1539241 w 1711643"/>
              <a:gd name="connsiteY289" fmla="*/ 2142173 h 2984182"/>
              <a:gd name="connsiteX290" fmla="*/ 1536383 w 1711643"/>
              <a:gd name="connsiteY290" fmla="*/ 2129790 h 2984182"/>
              <a:gd name="connsiteX291" fmla="*/ 1533525 w 1711643"/>
              <a:gd name="connsiteY291" fmla="*/ 2117408 h 2984182"/>
              <a:gd name="connsiteX292" fmla="*/ 1530668 w 1711643"/>
              <a:gd name="connsiteY292" fmla="*/ 2105025 h 2984182"/>
              <a:gd name="connsiteX293" fmla="*/ 1527810 w 1711643"/>
              <a:gd name="connsiteY293" fmla="*/ 2092642 h 2984182"/>
              <a:gd name="connsiteX294" fmla="*/ 1524953 w 1711643"/>
              <a:gd name="connsiteY294" fmla="*/ 2080260 h 2984182"/>
              <a:gd name="connsiteX295" fmla="*/ 1522096 w 1711643"/>
              <a:gd name="connsiteY295" fmla="*/ 2067878 h 2984182"/>
              <a:gd name="connsiteX296" fmla="*/ 1523048 w 1711643"/>
              <a:gd name="connsiteY296" fmla="*/ 2067878 h 2984182"/>
              <a:gd name="connsiteX297" fmla="*/ 1523048 w 1711643"/>
              <a:gd name="connsiteY297" fmla="*/ 2067878 h 2984182"/>
              <a:gd name="connsiteX298" fmla="*/ 1562100 w 1711643"/>
              <a:gd name="connsiteY298" fmla="*/ 2231708 h 2984182"/>
              <a:gd name="connsiteX299" fmla="*/ 1645921 w 1711643"/>
              <a:gd name="connsiteY299" fmla="*/ 2214563 h 2984182"/>
              <a:gd name="connsiteX300" fmla="*/ 1647825 w 1711643"/>
              <a:gd name="connsiteY300" fmla="*/ 2224088 h 2984182"/>
              <a:gd name="connsiteX301" fmla="*/ 1650683 w 1711643"/>
              <a:gd name="connsiteY301" fmla="*/ 2236470 h 2984182"/>
              <a:gd name="connsiteX302" fmla="*/ 1653541 w 1711643"/>
              <a:gd name="connsiteY302" fmla="*/ 2248853 h 2984182"/>
              <a:gd name="connsiteX303" fmla="*/ 1656398 w 1711643"/>
              <a:gd name="connsiteY303" fmla="*/ 2261235 h 2984182"/>
              <a:gd name="connsiteX304" fmla="*/ 1659256 w 1711643"/>
              <a:gd name="connsiteY304" fmla="*/ 2273617 h 2984182"/>
              <a:gd name="connsiteX305" fmla="*/ 1662113 w 1711643"/>
              <a:gd name="connsiteY305" fmla="*/ 2286000 h 2984182"/>
              <a:gd name="connsiteX306" fmla="*/ 1664018 w 1711643"/>
              <a:gd name="connsiteY306" fmla="*/ 2297430 h 2984182"/>
              <a:gd name="connsiteX307" fmla="*/ 1580198 w 1711643"/>
              <a:gd name="connsiteY307" fmla="*/ 2312670 h 2984182"/>
              <a:gd name="connsiteX308" fmla="*/ 1578293 w 1711643"/>
              <a:gd name="connsiteY308" fmla="*/ 2302192 h 2984182"/>
              <a:gd name="connsiteX309" fmla="*/ 1576388 w 1711643"/>
              <a:gd name="connsiteY309" fmla="*/ 2289810 h 2984182"/>
              <a:gd name="connsiteX310" fmla="*/ 1573531 w 1711643"/>
              <a:gd name="connsiteY310" fmla="*/ 2277428 h 2984182"/>
              <a:gd name="connsiteX311" fmla="*/ 1570673 w 1711643"/>
              <a:gd name="connsiteY311" fmla="*/ 2265045 h 2984182"/>
              <a:gd name="connsiteX312" fmla="*/ 1567816 w 1711643"/>
              <a:gd name="connsiteY312" fmla="*/ 2252663 h 2984182"/>
              <a:gd name="connsiteX313" fmla="*/ 1564958 w 1711643"/>
              <a:gd name="connsiteY313" fmla="*/ 2240280 h 2984182"/>
              <a:gd name="connsiteX314" fmla="*/ 1562100 w 1711643"/>
              <a:gd name="connsiteY314" fmla="*/ 2231708 h 2984182"/>
              <a:gd name="connsiteX315" fmla="*/ 1562100 w 1711643"/>
              <a:gd name="connsiteY315" fmla="*/ 2231708 h 2984182"/>
              <a:gd name="connsiteX316" fmla="*/ 1591628 w 1711643"/>
              <a:gd name="connsiteY316" fmla="*/ 2396490 h 2984182"/>
              <a:gd name="connsiteX317" fmla="*/ 1675448 w 1711643"/>
              <a:gd name="connsiteY317" fmla="*/ 2384108 h 2984182"/>
              <a:gd name="connsiteX318" fmla="*/ 1676400 w 1711643"/>
              <a:gd name="connsiteY318" fmla="*/ 2390775 h 2984182"/>
              <a:gd name="connsiteX319" fmla="*/ 1678306 w 1711643"/>
              <a:gd name="connsiteY319" fmla="*/ 2404110 h 2984182"/>
              <a:gd name="connsiteX320" fmla="*/ 1680210 w 1711643"/>
              <a:gd name="connsiteY320" fmla="*/ 2417445 h 2984182"/>
              <a:gd name="connsiteX321" fmla="*/ 1682116 w 1711643"/>
              <a:gd name="connsiteY321" fmla="*/ 2430780 h 2984182"/>
              <a:gd name="connsiteX322" fmla="*/ 1684021 w 1711643"/>
              <a:gd name="connsiteY322" fmla="*/ 2444115 h 2984182"/>
              <a:gd name="connsiteX323" fmla="*/ 1685925 w 1711643"/>
              <a:gd name="connsiteY323" fmla="*/ 2457450 h 2984182"/>
              <a:gd name="connsiteX324" fmla="*/ 1687831 w 1711643"/>
              <a:gd name="connsiteY324" fmla="*/ 2470785 h 2984182"/>
              <a:gd name="connsiteX325" fmla="*/ 1687831 w 1711643"/>
              <a:gd name="connsiteY325" fmla="*/ 2472690 h 2984182"/>
              <a:gd name="connsiteX326" fmla="*/ 1603058 w 1711643"/>
              <a:gd name="connsiteY326" fmla="*/ 2483167 h 2984182"/>
              <a:gd name="connsiteX327" fmla="*/ 1603058 w 1711643"/>
              <a:gd name="connsiteY327" fmla="*/ 2481263 h 2984182"/>
              <a:gd name="connsiteX328" fmla="*/ 1601153 w 1711643"/>
              <a:gd name="connsiteY328" fmla="*/ 2468880 h 2984182"/>
              <a:gd name="connsiteX329" fmla="*/ 1599248 w 1711643"/>
              <a:gd name="connsiteY329" fmla="*/ 2456498 h 2984182"/>
              <a:gd name="connsiteX330" fmla="*/ 1597343 w 1711643"/>
              <a:gd name="connsiteY330" fmla="*/ 2444115 h 2984182"/>
              <a:gd name="connsiteX331" fmla="*/ 1595438 w 1711643"/>
              <a:gd name="connsiteY331" fmla="*/ 2431733 h 2984182"/>
              <a:gd name="connsiteX332" fmla="*/ 1593533 w 1711643"/>
              <a:gd name="connsiteY332" fmla="*/ 2419350 h 2984182"/>
              <a:gd name="connsiteX333" fmla="*/ 1591628 w 1711643"/>
              <a:gd name="connsiteY333" fmla="*/ 2406967 h 2984182"/>
              <a:gd name="connsiteX334" fmla="*/ 1591628 w 1711643"/>
              <a:gd name="connsiteY334" fmla="*/ 2396490 h 2984182"/>
              <a:gd name="connsiteX335" fmla="*/ 1591628 w 1711643"/>
              <a:gd name="connsiteY335" fmla="*/ 2396490 h 2984182"/>
              <a:gd name="connsiteX336" fmla="*/ 1612583 w 1711643"/>
              <a:gd name="connsiteY336" fmla="*/ 2563178 h 2984182"/>
              <a:gd name="connsiteX337" fmla="*/ 1697356 w 1711643"/>
              <a:gd name="connsiteY337" fmla="*/ 2554605 h 2984182"/>
              <a:gd name="connsiteX338" fmla="*/ 1697356 w 1711643"/>
              <a:gd name="connsiteY338" fmla="*/ 2558415 h 2984182"/>
              <a:gd name="connsiteX339" fmla="*/ 1698308 w 1711643"/>
              <a:gd name="connsiteY339" fmla="*/ 2571750 h 2984182"/>
              <a:gd name="connsiteX340" fmla="*/ 1699260 w 1711643"/>
              <a:gd name="connsiteY340" fmla="*/ 2585085 h 2984182"/>
              <a:gd name="connsiteX341" fmla="*/ 1700213 w 1711643"/>
              <a:gd name="connsiteY341" fmla="*/ 2598420 h 2984182"/>
              <a:gd name="connsiteX342" fmla="*/ 1701166 w 1711643"/>
              <a:gd name="connsiteY342" fmla="*/ 2611755 h 2984182"/>
              <a:gd name="connsiteX343" fmla="*/ 1702118 w 1711643"/>
              <a:gd name="connsiteY343" fmla="*/ 2625090 h 2984182"/>
              <a:gd name="connsiteX344" fmla="*/ 1703071 w 1711643"/>
              <a:gd name="connsiteY344" fmla="*/ 2638425 h 2984182"/>
              <a:gd name="connsiteX345" fmla="*/ 1703071 w 1711643"/>
              <a:gd name="connsiteY345" fmla="*/ 2642235 h 2984182"/>
              <a:gd name="connsiteX346" fmla="*/ 1618298 w 1711643"/>
              <a:gd name="connsiteY346" fmla="*/ 2647950 h 2984182"/>
              <a:gd name="connsiteX347" fmla="*/ 1618298 w 1711643"/>
              <a:gd name="connsiteY347" fmla="*/ 2644140 h 2984182"/>
              <a:gd name="connsiteX348" fmla="*/ 1617346 w 1711643"/>
              <a:gd name="connsiteY348" fmla="*/ 2631758 h 2984182"/>
              <a:gd name="connsiteX349" fmla="*/ 1616393 w 1711643"/>
              <a:gd name="connsiteY349" fmla="*/ 2619375 h 2984182"/>
              <a:gd name="connsiteX350" fmla="*/ 1615441 w 1711643"/>
              <a:gd name="connsiteY350" fmla="*/ 2606992 h 2984182"/>
              <a:gd name="connsiteX351" fmla="*/ 1614488 w 1711643"/>
              <a:gd name="connsiteY351" fmla="*/ 2594610 h 2984182"/>
              <a:gd name="connsiteX352" fmla="*/ 1613535 w 1711643"/>
              <a:gd name="connsiteY352" fmla="*/ 2582228 h 2984182"/>
              <a:gd name="connsiteX353" fmla="*/ 1612583 w 1711643"/>
              <a:gd name="connsiteY353" fmla="*/ 2569845 h 2984182"/>
              <a:gd name="connsiteX354" fmla="*/ 1612583 w 1711643"/>
              <a:gd name="connsiteY354" fmla="*/ 2563178 h 2984182"/>
              <a:gd name="connsiteX355" fmla="*/ 1612583 w 1711643"/>
              <a:gd name="connsiteY355" fmla="*/ 2563178 h 2984182"/>
              <a:gd name="connsiteX356" fmla="*/ 1624013 w 1711643"/>
              <a:gd name="connsiteY356" fmla="*/ 2730817 h 2984182"/>
              <a:gd name="connsiteX357" fmla="*/ 1708785 w 1711643"/>
              <a:gd name="connsiteY357" fmla="*/ 2727008 h 2984182"/>
              <a:gd name="connsiteX358" fmla="*/ 1708785 w 1711643"/>
              <a:gd name="connsiteY358" fmla="*/ 2728913 h 2984182"/>
              <a:gd name="connsiteX359" fmla="*/ 1709738 w 1711643"/>
              <a:gd name="connsiteY359" fmla="*/ 2742248 h 2984182"/>
              <a:gd name="connsiteX360" fmla="*/ 1709738 w 1711643"/>
              <a:gd name="connsiteY360" fmla="*/ 2755583 h 2984182"/>
              <a:gd name="connsiteX361" fmla="*/ 1709738 w 1711643"/>
              <a:gd name="connsiteY361" fmla="*/ 2768917 h 2984182"/>
              <a:gd name="connsiteX362" fmla="*/ 1709738 w 1711643"/>
              <a:gd name="connsiteY362" fmla="*/ 2782253 h 2984182"/>
              <a:gd name="connsiteX363" fmla="*/ 1709738 w 1711643"/>
              <a:gd name="connsiteY363" fmla="*/ 2795588 h 2984182"/>
              <a:gd name="connsiteX364" fmla="*/ 1709738 w 1711643"/>
              <a:gd name="connsiteY364" fmla="*/ 2808923 h 2984182"/>
              <a:gd name="connsiteX365" fmla="*/ 1709738 w 1711643"/>
              <a:gd name="connsiteY365" fmla="*/ 2814638 h 2984182"/>
              <a:gd name="connsiteX366" fmla="*/ 1624966 w 1711643"/>
              <a:gd name="connsiteY366" fmla="*/ 2815590 h 2984182"/>
              <a:gd name="connsiteX367" fmla="*/ 1624966 w 1711643"/>
              <a:gd name="connsiteY367" fmla="*/ 2810828 h 2984182"/>
              <a:gd name="connsiteX368" fmla="*/ 1624966 w 1711643"/>
              <a:gd name="connsiteY368" fmla="*/ 2797492 h 2984182"/>
              <a:gd name="connsiteX369" fmla="*/ 1624966 w 1711643"/>
              <a:gd name="connsiteY369" fmla="*/ 2784158 h 2984182"/>
              <a:gd name="connsiteX370" fmla="*/ 1624966 w 1711643"/>
              <a:gd name="connsiteY370" fmla="*/ 2771775 h 2984182"/>
              <a:gd name="connsiteX371" fmla="*/ 1624966 w 1711643"/>
              <a:gd name="connsiteY371" fmla="*/ 2759392 h 2984182"/>
              <a:gd name="connsiteX372" fmla="*/ 1624966 w 1711643"/>
              <a:gd name="connsiteY372" fmla="*/ 2747010 h 2984182"/>
              <a:gd name="connsiteX373" fmla="*/ 1624013 w 1711643"/>
              <a:gd name="connsiteY373" fmla="*/ 2734628 h 2984182"/>
              <a:gd name="connsiteX374" fmla="*/ 1624013 w 1711643"/>
              <a:gd name="connsiteY374" fmla="*/ 2730817 h 2984182"/>
              <a:gd name="connsiteX375" fmla="*/ 1624013 w 1711643"/>
              <a:gd name="connsiteY375" fmla="*/ 2730817 h 2984182"/>
              <a:gd name="connsiteX376" fmla="*/ 1626871 w 1711643"/>
              <a:gd name="connsiteY376" fmla="*/ 2898458 h 2984182"/>
              <a:gd name="connsiteX377" fmla="*/ 1711643 w 1711643"/>
              <a:gd name="connsiteY377" fmla="*/ 2899410 h 2984182"/>
              <a:gd name="connsiteX378" fmla="*/ 1711643 w 1711643"/>
              <a:gd name="connsiteY378" fmla="*/ 2899410 h 2984182"/>
              <a:gd name="connsiteX379" fmla="*/ 1711643 w 1711643"/>
              <a:gd name="connsiteY379" fmla="*/ 2903220 h 2984182"/>
              <a:gd name="connsiteX380" fmla="*/ 1711643 w 1711643"/>
              <a:gd name="connsiteY380" fmla="*/ 2907030 h 2984182"/>
              <a:gd name="connsiteX381" fmla="*/ 1711643 w 1711643"/>
              <a:gd name="connsiteY381" fmla="*/ 2910840 h 2984182"/>
              <a:gd name="connsiteX382" fmla="*/ 1711643 w 1711643"/>
              <a:gd name="connsiteY382" fmla="*/ 2914650 h 2984182"/>
              <a:gd name="connsiteX383" fmla="*/ 1711643 w 1711643"/>
              <a:gd name="connsiteY383" fmla="*/ 2918460 h 2984182"/>
              <a:gd name="connsiteX384" fmla="*/ 1711643 w 1711643"/>
              <a:gd name="connsiteY384" fmla="*/ 2922270 h 2984182"/>
              <a:gd name="connsiteX385" fmla="*/ 1711643 w 1711643"/>
              <a:gd name="connsiteY385" fmla="*/ 2926080 h 2984182"/>
              <a:gd name="connsiteX386" fmla="*/ 1711643 w 1711643"/>
              <a:gd name="connsiteY386" fmla="*/ 2929890 h 2984182"/>
              <a:gd name="connsiteX387" fmla="*/ 1711643 w 1711643"/>
              <a:gd name="connsiteY387" fmla="*/ 2933700 h 2984182"/>
              <a:gd name="connsiteX388" fmla="*/ 1711643 w 1711643"/>
              <a:gd name="connsiteY388" fmla="*/ 2937510 h 2984182"/>
              <a:gd name="connsiteX389" fmla="*/ 1711643 w 1711643"/>
              <a:gd name="connsiteY389" fmla="*/ 2941320 h 2984182"/>
              <a:gd name="connsiteX390" fmla="*/ 1711643 w 1711643"/>
              <a:gd name="connsiteY390" fmla="*/ 2945130 h 2984182"/>
              <a:gd name="connsiteX391" fmla="*/ 1711643 w 1711643"/>
              <a:gd name="connsiteY391" fmla="*/ 2948940 h 2984182"/>
              <a:gd name="connsiteX392" fmla="*/ 1711643 w 1711643"/>
              <a:gd name="connsiteY392" fmla="*/ 2952750 h 2984182"/>
              <a:gd name="connsiteX393" fmla="*/ 1711643 w 1711643"/>
              <a:gd name="connsiteY393" fmla="*/ 2956560 h 2984182"/>
              <a:gd name="connsiteX394" fmla="*/ 1711643 w 1711643"/>
              <a:gd name="connsiteY394" fmla="*/ 2960370 h 2984182"/>
              <a:gd name="connsiteX395" fmla="*/ 1711643 w 1711643"/>
              <a:gd name="connsiteY395" fmla="*/ 2964180 h 2984182"/>
              <a:gd name="connsiteX396" fmla="*/ 1711643 w 1711643"/>
              <a:gd name="connsiteY396" fmla="*/ 2967990 h 2984182"/>
              <a:gd name="connsiteX397" fmla="*/ 1711643 w 1711643"/>
              <a:gd name="connsiteY397" fmla="*/ 2971800 h 2984182"/>
              <a:gd name="connsiteX398" fmla="*/ 1711643 w 1711643"/>
              <a:gd name="connsiteY398" fmla="*/ 2975610 h 2984182"/>
              <a:gd name="connsiteX399" fmla="*/ 1711643 w 1711643"/>
              <a:gd name="connsiteY399" fmla="*/ 2979420 h 2984182"/>
              <a:gd name="connsiteX400" fmla="*/ 1711643 w 1711643"/>
              <a:gd name="connsiteY400" fmla="*/ 2983230 h 2984182"/>
              <a:gd name="connsiteX401" fmla="*/ 1711643 w 1711643"/>
              <a:gd name="connsiteY401" fmla="*/ 2984183 h 2984182"/>
              <a:gd name="connsiteX402" fmla="*/ 1626871 w 1711643"/>
              <a:gd name="connsiteY402" fmla="*/ 2980373 h 2984182"/>
              <a:gd name="connsiteX403" fmla="*/ 1626871 w 1711643"/>
              <a:gd name="connsiteY403" fmla="*/ 2979420 h 2984182"/>
              <a:gd name="connsiteX404" fmla="*/ 1626871 w 1711643"/>
              <a:gd name="connsiteY404" fmla="*/ 2975610 h 2984182"/>
              <a:gd name="connsiteX405" fmla="*/ 1626871 w 1711643"/>
              <a:gd name="connsiteY405" fmla="*/ 2971800 h 2984182"/>
              <a:gd name="connsiteX406" fmla="*/ 1626871 w 1711643"/>
              <a:gd name="connsiteY406" fmla="*/ 2967990 h 2984182"/>
              <a:gd name="connsiteX407" fmla="*/ 1626871 w 1711643"/>
              <a:gd name="connsiteY407" fmla="*/ 2964180 h 2984182"/>
              <a:gd name="connsiteX408" fmla="*/ 1626871 w 1711643"/>
              <a:gd name="connsiteY408" fmla="*/ 2960370 h 2984182"/>
              <a:gd name="connsiteX409" fmla="*/ 1626871 w 1711643"/>
              <a:gd name="connsiteY409" fmla="*/ 2956560 h 2984182"/>
              <a:gd name="connsiteX410" fmla="*/ 1626871 w 1711643"/>
              <a:gd name="connsiteY410" fmla="*/ 2952750 h 2984182"/>
              <a:gd name="connsiteX411" fmla="*/ 1626871 w 1711643"/>
              <a:gd name="connsiteY411" fmla="*/ 2948940 h 2984182"/>
              <a:gd name="connsiteX412" fmla="*/ 1626871 w 1711643"/>
              <a:gd name="connsiteY412" fmla="*/ 2945130 h 2984182"/>
              <a:gd name="connsiteX413" fmla="*/ 1626871 w 1711643"/>
              <a:gd name="connsiteY413" fmla="*/ 2941320 h 2984182"/>
              <a:gd name="connsiteX414" fmla="*/ 1626871 w 1711643"/>
              <a:gd name="connsiteY414" fmla="*/ 2937510 h 2984182"/>
              <a:gd name="connsiteX415" fmla="*/ 1626871 w 1711643"/>
              <a:gd name="connsiteY415" fmla="*/ 2933700 h 2984182"/>
              <a:gd name="connsiteX416" fmla="*/ 1626871 w 1711643"/>
              <a:gd name="connsiteY416" fmla="*/ 2929890 h 2984182"/>
              <a:gd name="connsiteX417" fmla="*/ 1626871 w 1711643"/>
              <a:gd name="connsiteY417" fmla="*/ 2926080 h 2984182"/>
              <a:gd name="connsiteX418" fmla="*/ 1626871 w 1711643"/>
              <a:gd name="connsiteY418" fmla="*/ 2922270 h 2984182"/>
              <a:gd name="connsiteX419" fmla="*/ 1626871 w 1711643"/>
              <a:gd name="connsiteY419" fmla="*/ 2918460 h 2984182"/>
              <a:gd name="connsiteX420" fmla="*/ 1626871 w 1711643"/>
              <a:gd name="connsiteY420" fmla="*/ 2914650 h 2984182"/>
              <a:gd name="connsiteX421" fmla="*/ 1626871 w 1711643"/>
              <a:gd name="connsiteY421" fmla="*/ 2910840 h 2984182"/>
              <a:gd name="connsiteX422" fmla="*/ 1626871 w 1711643"/>
              <a:gd name="connsiteY422" fmla="*/ 2907030 h 2984182"/>
              <a:gd name="connsiteX423" fmla="*/ 1626871 w 1711643"/>
              <a:gd name="connsiteY423" fmla="*/ 2903220 h 2984182"/>
              <a:gd name="connsiteX424" fmla="*/ 1626871 w 1711643"/>
              <a:gd name="connsiteY424" fmla="*/ 2899410 h 2984182"/>
              <a:gd name="connsiteX425" fmla="*/ 1626871 w 1711643"/>
              <a:gd name="connsiteY425" fmla="*/ 2898458 h 2984182"/>
              <a:gd name="connsiteX426" fmla="*/ 1626871 w 1711643"/>
              <a:gd name="connsiteY426" fmla="*/ 2898458 h 2984182"/>
              <a:gd name="connsiteX427" fmla="*/ 1626871 w 1711643"/>
              <a:gd name="connsiteY427" fmla="*/ 2898458 h 29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1711643" h="2984182">
                <a:moveTo>
                  <a:pt x="11431" y="105728"/>
                </a:moveTo>
                <a:lnTo>
                  <a:pt x="169545" y="0"/>
                </a:lnTo>
                <a:lnTo>
                  <a:pt x="280988" y="63818"/>
                </a:lnTo>
                <a:lnTo>
                  <a:pt x="121920" y="168593"/>
                </a:lnTo>
                <a:lnTo>
                  <a:pt x="111443" y="358140"/>
                </a:lnTo>
                <a:lnTo>
                  <a:pt x="0" y="294322"/>
                </a:lnTo>
                <a:lnTo>
                  <a:pt x="11431" y="105728"/>
                </a:lnTo>
                <a:lnTo>
                  <a:pt x="11431" y="105728"/>
                </a:lnTo>
                <a:close/>
                <a:moveTo>
                  <a:pt x="146685" y="233363"/>
                </a:moveTo>
                <a:lnTo>
                  <a:pt x="190500" y="160972"/>
                </a:lnTo>
                <a:lnTo>
                  <a:pt x="193358" y="162878"/>
                </a:lnTo>
                <a:lnTo>
                  <a:pt x="204788" y="169545"/>
                </a:lnTo>
                <a:lnTo>
                  <a:pt x="216218" y="176213"/>
                </a:lnTo>
                <a:lnTo>
                  <a:pt x="227648" y="182880"/>
                </a:lnTo>
                <a:lnTo>
                  <a:pt x="239078" y="189547"/>
                </a:lnTo>
                <a:lnTo>
                  <a:pt x="250508" y="196215"/>
                </a:lnTo>
                <a:lnTo>
                  <a:pt x="261938" y="202883"/>
                </a:lnTo>
                <a:lnTo>
                  <a:pt x="264795" y="204788"/>
                </a:lnTo>
                <a:lnTo>
                  <a:pt x="218123" y="276225"/>
                </a:lnTo>
                <a:lnTo>
                  <a:pt x="215266" y="274320"/>
                </a:lnTo>
                <a:lnTo>
                  <a:pt x="204788" y="267653"/>
                </a:lnTo>
                <a:lnTo>
                  <a:pt x="194310" y="260985"/>
                </a:lnTo>
                <a:lnTo>
                  <a:pt x="183833" y="254318"/>
                </a:lnTo>
                <a:lnTo>
                  <a:pt x="173356" y="247650"/>
                </a:lnTo>
                <a:lnTo>
                  <a:pt x="162878" y="240983"/>
                </a:lnTo>
                <a:lnTo>
                  <a:pt x="151448" y="234315"/>
                </a:lnTo>
                <a:lnTo>
                  <a:pt x="146685" y="233363"/>
                </a:lnTo>
                <a:lnTo>
                  <a:pt x="146685" y="233363"/>
                </a:lnTo>
                <a:close/>
                <a:moveTo>
                  <a:pt x="287656" y="323850"/>
                </a:moveTo>
                <a:lnTo>
                  <a:pt x="335281" y="253365"/>
                </a:lnTo>
                <a:lnTo>
                  <a:pt x="337185" y="254318"/>
                </a:lnTo>
                <a:lnTo>
                  <a:pt x="347663" y="261938"/>
                </a:lnTo>
                <a:lnTo>
                  <a:pt x="358141" y="269558"/>
                </a:lnTo>
                <a:lnTo>
                  <a:pt x="368618" y="277178"/>
                </a:lnTo>
                <a:lnTo>
                  <a:pt x="379095" y="284797"/>
                </a:lnTo>
                <a:lnTo>
                  <a:pt x="389573" y="292418"/>
                </a:lnTo>
                <a:lnTo>
                  <a:pt x="400050" y="300038"/>
                </a:lnTo>
                <a:lnTo>
                  <a:pt x="404813" y="302895"/>
                </a:lnTo>
                <a:lnTo>
                  <a:pt x="354331" y="371475"/>
                </a:lnTo>
                <a:lnTo>
                  <a:pt x="350520" y="368618"/>
                </a:lnTo>
                <a:lnTo>
                  <a:pt x="340043" y="360997"/>
                </a:lnTo>
                <a:lnTo>
                  <a:pt x="329566" y="353378"/>
                </a:lnTo>
                <a:lnTo>
                  <a:pt x="319088" y="345758"/>
                </a:lnTo>
                <a:lnTo>
                  <a:pt x="308610" y="338138"/>
                </a:lnTo>
                <a:lnTo>
                  <a:pt x="298133" y="330518"/>
                </a:lnTo>
                <a:lnTo>
                  <a:pt x="287656" y="322897"/>
                </a:lnTo>
                <a:lnTo>
                  <a:pt x="287656" y="323850"/>
                </a:lnTo>
                <a:lnTo>
                  <a:pt x="287656" y="323850"/>
                </a:lnTo>
                <a:close/>
                <a:moveTo>
                  <a:pt x="423863" y="422910"/>
                </a:moveTo>
                <a:lnTo>
                  <a:pt x="476250" y="355283"/>
                </a:lnTo>
                <a:lnTo>
                  <a:pt x="486728" y="362903"/>
                </a:lnTo>
                <a:lnTo>
                  <a:pt x="497206" y="370522"/>
                </a:lnTo>
                <a:lnTo>
                  <a:pt x="507683" y="378143"/>
                </a:lnTo>
                <a:lnTo>
                  <a:pt x="518160" y="385763"/>
                </a:lnTo>
                <a:lnTo>
                  <a:pt x="528638" y="394335"/>
                </a:lnTo>
                <a:lnTo>
                  <a:pt x="539116" y="402908"/>
                </a:lnTo>
                <a:lnTo>
                  <a:pt x="545783" y="407670"/>
                </a:lnTo>
                <a:lnTo>
                  <a:pt x="492443" y="473393"/>
                </a:lnTo>
                <a:lnTo>
                  <a:pt x="486728" y="468630"/>
                </a:lnTo>
                <a:lnTo>
                  <a:pt x="477203" y="461010"/>
                </a:lnTo>
                <a:lnTo>
                  <a:pt x="467678" y="453390"/>
                </a:lnTo>
                <a:lnTo>
                  <a:pt x="458153" y="445770"/>
                </a:lnTo>
                <a:lnTo>
                  <a:pt x="448628" y="438150"/>
                </a:lnTo>
                <a:lnTo>
                  <a:pt x="438150" y="430530"/>
                </a:lnTo>
                <a:lnTo>
                  <a:pt x="423863" y="422910"/>
                </a:lnTo>
                <a:lnTo>
                  <a:pt x="423863" y="422910"/>
                </a:lnTo>
                <a:close/>
                <a:moveTo>
                  <a:pt x="554356" y="528638"/>
                </a:moveTo>
                <a:lnTo>
                  <a:pt x="609600" y="463868"/>
                </a:lnTo>
                <a:lnTo>
                  <a:pt x="617220" y="469583"/>
                </a:lnTo>
                <a:lnTo>
                  <a:pt x="626745" y="478155"/>
                </a:lnTo>
                <a:lnTo>
                  <a:pt x="636270" y="486728"/>
                </a:lnTo>
                <a:lnTo>
                  <a:pt x="645795" y="495300"/>
                </a:lnTo>
                <a:lnTo>
                  <a:pt x="655320" y="503872"/>
                </a:lnTo>
                <a:lnTo>
                  <a:pt x="664845" y="512445"/>
                </a:lnTo>
                <a:lnTo>
                  <a:pt x="673418" y="520065"/>
                </a:lnTo>
                <a:lnTo>
                  <a:pt x="616268" y="582930"/>
                </a:lnTo>
                <a:lnTo>
                  <a:pt x="607695" y="575310"/>
                </a:lnTo>
                <a:lnTo>
                  <a:pt x="598170" y="566738"/>
                </a:lnTo>
                <a:lnTo>
                  <a:pt x="588645" y="558165"/>
                </a:lnTo>
                <a:lnTo>
                  <a:pt x="579120" y="549593"/>
                </a:lnTo>
                <a:lnTo>
                  <a:pt x="569595" y="541020"/>
                </a:lnTo>
                <a:lnTo>
                  <a:pt x="560070" y="532447"/>
                </a:lnTo>
                <a:lnTo>
                  <a:pt x="554356" y="528638"/>
                </a:lnTo>
                <a:lnTo>
                  <a:pt x="554356" y="528638"/>
                </a:lnTo>
                <a:close/>
                <a:moveTo>
                  <a:pt x="678181" y="641033"/>
                </a:moveTo>
                <a:lnTo>
                  <a:pt x="737235" y="580072"/>
                </a:lnTo>
                <a:lnTo>
                  <a:pt x="741045" y="583883"/>
                </a:lnTo>
                <a:lnTo>
                  <a:pt x="750570" y="592455"/>
                </a:lnTo>
                <a:lnTo>
                  <a:pt x="760095" y="601028"/>
                </a:lnTo>
                <a:lnTo>
                  <a:pt x="769620" y="609600"/>
                </a:lnTo>
                <a:lnTo>
                  <a:pt x="779145" y="619125"/>
                </a:lnTo>
                <a:lnTo>
                  <a:pt x="788670" y="628650"/>
                </a:lnTo>
                <a:lnTo>
                  <a:pt x="798195" y="638175"/>
                </a:lnTo>
                <a:lnTo>
                  <a:pt x="801053" y="641033"/>
                </a:lnTo>
                <a:lnTo>
                  <a:pt x="740093" y="701040"/>
                </a:lnTo>
                <a:lnTo>
                  <a:pt x="738188" y="699135"/>
                </a:lnTo>
                <a:lnTo>
                  <a:pt x="729616" y="690563"/>
                </a:lnTo>
                <a:lnTo>
                  <a:pt x="721043" y="681990"/>
                </a:lnTo>
                <a:lnTo>
                  <a:pt x="712470" y="673418"/>
                </a:lnTo>
                <a:lnTo>
                  <a:pt x="703898" y="664845"/>
                </a:lnTo>
                <a:lnTo>
                  <a:pt x="695325" y="656272"/>
                </a:lnTo>
                <a:lnTo>
                  <a:pt x="686753" y="647700"/>
                </a:lnTo>
                <a:lnTo>
                  <a:pt x="678181" y="641033"/>
                </a:lnTo>
                <a:lnTo>
                  <a:pt x="678181" y="641033"/>
                </a:lnTo>
                <a:close/>
                <a:moveTo>
                  <a:pt x="796291" y="760095"/>
                </a:moveTo>
                <a:lnTo>
                  <a:pt x="858203" y="701993"/>
                </a:lnTo>
                <a:lnTo>
                  <a:pt x="858203" y="701993"/>
                </a:lnTo>
                <a:lnTo>
                  <a:pt x="866775" y="711518"/>
                </a:lnTo>
                <a:lnTo>
                  <a:pt x="875348" y="721043"/>
                </a:lnTo>
                <a:lnTo>
                  <a:pt x="883920" y="730568"/>
                </a:lnTo>
                <a:lnTo>
                  <a:pt x="892493" y="740093"/>
                </a:lnTo>
                <a:lnTo>
                  <a:pt x="901066" y="749618"/>
                </a:lnTo>
                <a:lnTo>
                  <a:pt x="909638" y="759143"/>
                </a:lnTo>
                <a:lnTo>
                  <a:pt x="915353" y="765810"/>
                </a:lnTo>
                <a:lnTo>
                  <a:pt x="851535" y="822008"/>
                </a:lnTo>
                <a:lnTo>
                  <a:pt x="845820" y="816293"/>
                </a:lnTo>
                <a:lnTo>
                  <a:pt x="837248" y="806768"/>
                </a:lnTo>
                <a:lnTo>
                  <a:pt x="828675" y="797243"/>
                </a:lnTo>
                <a:lnTo>
                  <a:pt x="820103" y="787718"/>
                </a:lnTo>
                <a:lnTo>
                  <a:pt x="811531" y="778193"/>
                </a:lnTo>
                <a:lnTo>
                  <a:pt x="802958" y="768668"/>
                </a:lnTo>
                <a:lnTo>
                  <a:pt x="796291" y="760095"/>
                </a:lnTo>
                <a:lnTo>
                  <a:pt x="796291" y="760095"/>
                </a:lnTo>
                <a:lnTo>
                  <a:pt x="796291" y="760095"/>
                </a:lnTo>
                <a:close/>
                <a:moveTo>
                  <a:pt x="907733" y="885825"/>
                </a:moveTo>
                <a:lnTo>
                  <a:pt x="973456" y="831533"/>
                </a:lnTo>
                <a:lnTo>
                  <a:pt x="978218" y="838200"/>
                </a:lnTo>
                <a:lnTo>
                  <a:pt x="986791" y="847725"/>
                </a:lnTo>
                <a:lnTo>
                  <a:pt x="995363" y="857250"/>
                </a:lnTo>
                <a:lnTo>
                  <a:pt x="1003935" y="866775"/>
                </a:lnTo>
                <a:lnTo>
                  <a:pt x="1012508" y="876300"/>
                </a:lnTo>
                <a:lnTo>
                  <a:pt x="1020128" y="885825"/>
                </a:lnTo>
                <a:lnTo>
                  <a:pt x="1027748" y="896303"/>
                </a:lnTo>
                <a:lnTo>
                  <a:pt x="1028700" y="897255"/>
                </a:lnTo>
                <a:lnTo>
                  <a:pt x="962025" y="949643"/>
                </a:lnTo>
                <a:lnTo>
                  <a:pt x="961073" y="948690"/>
                </a:lnTo>
                <a:lnTo>
                  <a:pt x="953453" y="939165"/>
                </a:lnTo>
                <a:lnTo>
                  <a:pt x="945833" y="929640"/>
                </a:lnTo>
                <a:lnTo>
                  <a:pt x="938213" y="920115"/>
                </a:lnTo>
                <a:lnTo>
                  <a:pt x="930593" y="910590"/>
                </a:lnTo>
                <a:lnTo>
                  <a:pt x="922973" y="901065"/>
                </a:lnTo>
                <a:lnTo>
                  <a:pt x="915353" y="891540"/>
                </a:lnTo>
                <a:lnTo>
                  <a:pt x="907733" y="885825"/>
                </a:lnTo>
                <a:lnTo>
                  <a:pt x="907733" y="885825"/>
                </a:lnTo>
                <a:close/>
                <a:moveTo>
                  <a:pt x="1012508" y="1017270"/>
                </a:moveTo>
                <a:lnTo>
                  <a:pt x="1081088" y="965835"/>
                </a:lnTo>
                <a:lnTo>
                  <a:pt x="1082993" y="967740"/>
                </a:lnTo>
                <a:lnTo>
                  <a:pt x="1090613" y="978218"/>
                </a:lnTo>
                <a:lnTo>
                  <a:pt x="1098233" y="988695"/>
                </a:lnTo>
                <a:lnTo>
                  <a:pt x="1105853" y="999172"/>
                </a:lnTo>
                <a:lnTo>
                  <a:pt x="1113473" y="1009650"/>
                </a:lnTo>
                <a:lnTo>
                  <a:pt x="1121093" y="1020128"/>
                </a:lnTo>
                <a:lnTo>
                  <a:pt x="1128713" y="1030605"/>
                </a:lnTo>
                <a:lnTo>
                  <a:pt x="1132523" y="1036320"/>
                </a:lnTo>
                <a:lnTo>
                  <a:pt x="1062991" y="1084898"/>
                </a:lnTo>
                <a:lnTo>
                  <a:pt x="1059181" y="1079183"/>
                </a:lnTo>
                <a:lnTo>
                  <a:pt x="1051560" y="1068705"/>
                </a:lnTo>
                <a:lnTo>
                  <a:pt x="1043941" y="1058228"/>
                </a:lnTo>
                <a:lnTo>
                  <a:pt x="1036320" y="1047750"/>
                </a:lnTo>
                <a:lnTo>
                  <a:pt x="1028700" y="1037272"/>
                </a:lnTo>
                <a:lnTo>
                  <a:pt x="1021081" y="1026795"/>
                </a:lnTo>
                <a:lnTo>
                  <a:pt x="1013460" y="1016318"/>
                </a:lnTo>
                <a:lnTo>
                  <a:pt x="1012508" y="1017270"/>
                </a:lnTo>
                <a:lnTo>
                  <a:pt x="1012508" y="1017270"/>
                </a:lnTo>
                <a:close/>
                <a:moveTo>
                  <a:pt x="1109663" y="1154430"/>
                </a:moveTo>
                <a:lnTo>
                  <a:pt x="1180148" y="1107758"/>
                </a:lnTo>
                <a:lnTo>
                  <a:pt x="1185863" y="1115378"/>
                </a:lnTo>
                <a:lnTo>
                  <a:pt x="1192531" y="1125855"/>
                </a:lnTo>
                <a:lnTo>
                  <a:pt x="1199198" y="1136333"/>
                </a:lnTo>
                <a:lnTo>
                  <a:pt x="1205866" y="1146810"/>
                </a:lnTo>
                <a:lnTo>
                  <a:pt x="1212533" y="1157288"/>
                </a:lnTo>
                <a:lnTo>
                  <a:pt x="1219200" y="1167765"/>
                </a:lnTo>
                <a:lnTo>
                  <a:pt x="1225868" y="1178243"/>
                </a:lnTo>
                <a:lnTo>
                  <a:pt x="1153478" y="1223963"/>
                </a:lnTo>
                <a:lnTo>
                  <a:pt x="1146810" y="1213485"/>
                </a:lnTo>
                <a:lnTo>
                  <a:pt x="1140143" y="1203008"/>
                </a:lnTo>
                <a:lnTo>
                  <a:pt x="1133475" y="1192530"/>
                </a:lnTo>
                <a:lnTo>
                  <a:pt x="1126808" y="1182053"/>
                </a:lnTo>
                <a:lnTo>
                  <a:pt x="1120141" y="1171575"/>
                </a:lnTo>
                <a:lnTo>
                  <a:pt x="1113473" y="1161098"/>
                </a:lnTo>
                <a:lnTo>
                  <a:pt x="1109663" y="1154430"/>
                </a:lnTo>
                <a:lnTo>
                  <a:pt x="1109663" y="1154430"/>
                </a:lnTo>
                <a:close/>
                <a:moveTo>
                  <a:pt x="1198246" y="1296353"/>
                </a:moveTo>
                <a:lnTo>
                  <a:pt x="1271588" y="1253490"/>
                </a:lnTo>
                <a:lnTo>
                  <a:pt x="1273493" y="1256348"/>
                </a:lnTo>
                <a:lnTo>
                  <a:pt x="1280160" y="1267778"/>
                </a:lnTo>
                <a:lnTo>
                  <a:pt x="1286828" y="1279208"/>
                </a:lnTo>
                <a:lnTo>
                  <a:pt x="1293496" y="1290638"/>
                </a:lnTo>
                <a:lnTo>
                  <a:pt x="1300163" y="1302068"/>
                </a:lnTo>
                <a:lnTo>
                  <a:pt x="1306831" y="1313498"/>
                </a:lnTo>
                <a:lnTo>
                  <a:pt x="1313498" y="1324928"/>
                </a:lnTo>
                <a:lnTo>
                  <a:pt x="1316356" y="1329690"/>
                </a:lnTo>
                <a:lnTo>
                  <a:pt x="1242060" y="1370648"/>
                </a:lnTo>
                <a:lnTo>
                  <a:pt x="1239203" y="1365885"/>
                </a:lnTo>
                <a:lnTo>
                  <a:pt x="1233488" y="1355408"/>
                </a:lnTo>
                <a:lnTo>
                  <a:pt x="1227773" y="1344930"/>
                </a:lnTo>
                <a:lnTo>
                  <a:pt x="1222058" y="1334453"/>
                </a:lnTo>
                <a:lnTo>
                  <a:pt x="1215391" y="1323975"/>
                </a:lnTo>
                <a:lnTo>
                  <a:pt x="1208723" y="1313498"/>
                </a:lnTo>
                <a:lnTo>
                  <a:pt x="1202056" y="1303020"/>
                </a:lnTo>
                <a:lnTo>
                  <a:pt x="1198246" y="1296353"/>
                </a:lnTo>
                <a:lnTo>
                  <a:pt x="1198246" y="1296353"/>
                </a:lnTo>
                <a:close/>
                <a:moveTo>
                  <a:pt x="1280160" y="1443038"/>
                </a:moveTo>
                <a:lnTo>
                  <a:pt x="1355408" y="1403985"/>
                </a:lnTo>
                <a:lnTo>
                  <a:pt x="1360171" y="1413510"/>
                </a:lnTo>
                <a:lnTo>
                  <a:pt x="1365885" y="1424940"/>
                </a:lnTo>
                <a:lnTo>
                  <a:pt x="1371600" y="1436370"/>
                </a:lnTo>
                <a:lnTo>
                  <a:pt x="1377316" y="1447800"/>
                </a:lnTo>
                <a:lnTo>
                  <a:pt x="1383031" y="1459230"/>
                </a:lnTo>
                <a:lnTo>
                  <a:pt x="1388746" y="1470660"/>
                </a:lnTo>
                <a:lnTo>
                  <a:pt x="1393508" y="1481138"/>
                </a:lnTo>
                <a:lnTo>
                  <a:pt x="1317308" y="1518285"/>
                </a:lnTo>
                <a:lnTo>
                  <a:pt x="1312546" y="1507808"/>
                </a:lnTo>
                <a:lnTo>
                  <a:pt x="1306831" y="1496378"/>
                </a:lnTo>
                <a:lnTo>
                  <a:pt x="1301116" y="1484948"/>
                </a:lnTo>
                <a:lnTo>
                  <a:pt x="1295400" y="1473517"/>
                </a:lnTo>
                <a:lnTo>
                  <a:pt x="1289685" y="1462088"/>
                </a:lnTo>
                <a:lnTo>
                  <a:pt x="1283971" y="1450658"/>
                </a:lnTo>
                <a:lnTo>
                  <a:pt x="1280160" y="1443038"/>
                </a:lnTo>
                <a:lnTo>
                  <a:pt x="1280160" y="1443038"/>
                </a:lnTo>
                <a:close/>
                <a:moveTo>
                  <a:pt x="1353503" y="1594485"/>
                </a:moveTo>
                <a:lnTo>
                  <a:pt x="1430656" y="1559242"/>
                </a:lnTo>
                <a:lnTo>
                  <a:pt x="1432560" y="1563053"/>
                </a:lnTo>
                <a:lnTo>
                  <a:pt x="1437323" y="1574483"/>
                </a:lnTo>
                <a:lnTo>
                  <a:pt x="1442085" y="1585913"/>
                </a:lnTo>
                <a:lnTo>
                  <a:pt x="1446848" y="1597342"/>
                </a:lnTo>
                <a:lnTo>
                  <a:pt x="1451610" y="1608773"/>
                </a:lnTo>
                <a:lnTo>
                  <a:pt x="1456373" y="1620203"/>
                </a:lnTo>
                <a:lnTo>
                  <a:pt x="1461135" y="1631633"/>
                </a:lnTo>
                <a:lnTo>
                  <a:pt x="1463041" y="1636395"/>
                </a:lnTo>
                <a:lnTo>
                  <a:pt x="1384935" y="1668780"/>
                </a:lnTo>
                <a:lnTo>
                  <a:pt x="1383031" y="1664970"/>
                </a:lnTo>
                <a:lnTo>
                  <a:pt x="1378268" y="1653540"/>
                </a:lnTo>
                <a:lnTo>
                  <a:pt x="1373506" y="1642110"/>
                </a:lnTo>
                <a:lnTo>
                  <a:pt x="1368743" y="1630680"/>
                </a:lnTo>
                <a:lnTo>
                  <a:pt x="1363981" y="1619250"/>
                </a:lnTo>
                <a:lnTo>
                  <a:pt x="1359218" y="1607820"/>
                </a:lnTo>
                <a:lnTo>
                  <a:pt x="1354456" y="1596390"/>
                </a:lnTo>
                <a:lnTo>
                  <a:pt x="1353503" y="1594485"/>
                </a:lnTo>
                <a:lnTo>
                  <a:pt x="1353503" y="1594485"/>
                </a:lnTo>
                <a:close/>
                <a:moveTo>
                  <a:pt x="1418273" y="1748790"/>
                </a:moveTo>
                <a:lnTo>
                  <a:pt x="1497331" y="1718310"/>
                </a:lnTo>
                <a:lnTo>
                  <a:pt x="1501141" y="1728788"/>
                </a:lnTo>
                <a:lnTo>
                  <a:pt x="1505903" y="1741170"/>
                </a:lnTo>
                <a:lnTo>
                  <a:pt x="1510666" y="1753553"/>
                </a:lnTo>
                <a:lnTo>
                  <a:pt x="1515428" y="1765935"/>
                </a:lnTo>
                <a:lnTo>
                  <a:pt x="1520191" y="1778317"/>
                </a:lnTo>
                <a:lnTo>
                  <a:pt x="1524953" y="1790700"/>
                </a:lnTo>
                <a:lnTo>
                  <a:pt x="1528763" y="1800225"/>
                </a:lnTo>
                <a:lnTo>
                  <a:pt x="1448753" y="1828800"/>
                </a:lnTo>
                <a:lnTo>
                  <a:pt x="1444943" y="1819275"/>
                </a:lnTo>
                <a:lnTo>
                  <a:pt x="1441133" y="1807845"/>
                </a:lnTo>
                <a:lnTo>
                  <a:pt x="1436371" y="1796415"/>
                </a:lnTo>
                <a:lnTo>
                  <a:pt x="1431608" y="1784985"/>
                </a:lnTo>
                <a:lnTo>
                  <a:pt x="1426846" y="1773555"/>
                </a:lnTo>
                <a:lnTo>
                  <a:pt x="1422083" y="1762125"/>
                </a:lnTo>
                <a:lnTo>
                  <a:pt x="1418273" y="1748790"/>
                </a:lnTo>
                <a:lnTo>
                  <a:pt x="1418273" y="1748790"/>
                </a:lnTo>
                <a:close/>
                <a:moveTo>
                  <a:pt x="1475423" y="1906905"/>
                </a:moveTo>
                <a:lnTo>
                  <a:pt x="1556385" y="1880235"/>
                </a:lnTo>
                <a:lnTo>
                  <a:pt x="1558291" y="1885950"/>
                </a:lnTo>
                <a:lnTo>
                  <a:pt x="1562100" y="1898333"/>
                </a:lnTo>
                <a:lnTo>
                  <a:pt x="1565910" y="1910715"/>
                </a:lnTo>
                <a:lnTo>
                  <a:pt x="1569721" y="1923098"/>
                </a:lnTo>
                <a:lnTo>
                  <a:pt x="1573531" y="1935480"/>
                </a:lnTo>
                <a:lnTo>
                  <a:pt x="1577341" y="1947863"/>
                </a:lnTo>
                <a:lnTo>
                  <a:pt x="1581150" y="1960245"/>
                </a:lnTo>
                <a:lnTo>
                  <a:pt x="1582103" y="1963103"/>
                </a:lnTo>
                <a:lnTo>
                  <a:pt x="1500188" y="1986915"/>
                </a:lnTo>
                <a:lnTo>
                  <a:pt x="1499235" y="1984058"/>
                </a:lnTo>
                <a:lnTo>
                  <a:pt x="1495425" y="1971675"/>
                </a:lnTo>
                <a:lnTo>
                  <a:pt x="1491616" y="1959292"/>
                </a:lnTo>
                <a:lnTo>
                  <a:pt x="1487806" y="1946910"/>
                </a:lnTo>
                <a:lnTo>
                  <a:pt x="1483996" y="1934528"/>
                </a:lnTo>
                <a:lnTo>
                  <a:pt x="1480185" y="1922145"/>
                </a:lnTo>
                <a:lnTo>
                  <a:pt x="1476375" y="1909763"/>
                </a:lnTo>
                <a:lnTo>
                  <a:pt x="1475423" y="1906905"/>
                </a:lnTo>
                <a:lnTo>
                  <a:pt x="1475423" y="1906905"/>
                </a:lnTo>
                <a:close/>
                <a:moveTo>
                  <a:pt x="1523048" y="2067878"/>
                </a:moveTo>
                <a:lnTo>
                  <a:pt x="1604963" y="2045970"/>
                </a:lnTo>
                <a:lnTo>
                  <a:pt x="1604963" y="2046923"/>
                </a:lnTo>
                <a:lnTo>
                  <a:pt x="1607821" y="2059305"/>
                </a:lnTo>
                <a:lnTo>
                  <a:pt x="1610678" y="2071688"/>
                </a:lnTo>
                <a:lnTo>
                  <a:pt x="1613535" y="2084070"/>
                </a:lnTo>
                <a:lnTo>
                  <a:pt x="1616393" y="2096453"/>
                </a:lnTo>
                <a:lnTo>
                  <a:pt x="1619250" y="2108835"/>
                </a:lnTo>
                <a:lnTo>
                  <a:pt x="1622108" y="2121217"/>
                </a:lnTo>
                <a:lnTo>
                  <a:pt x="1624013" y="2128838"/>
                </a:lnTo>
                <a:lnTo>
                  <a:pt x="1541146" y="2148840"/>
                </a:lnTo>
                <a:lnTo>
                  <a:pt x="1539241" y="2142173"/>
                </a:lnTo>
                <a:lnTo>
                  <a:pt x="1536383" y="2129790"/>
                </a:lnTo>
                <a:lnTo>
                  <a:pt x="1533525" y="2117408"/>
                </a:lnTo>
                <a:lnTo>
                  <a:pt x="1530668" y="2105025"/>
                </a:lnTo>
                <a:lnTo>
                  <a:pt x="1527810" y="2092642"/>
                </a:lnTo>
                <a:lnTo>
                  <a:pt x="1524953" y="2080260"/>
                </a:lnTo>
                <a:lnTo>
                  <a:pt x="1522096" y="2067878"/>
                </a:lnTo>
                <a:lnTo>
                  <a:pt x="1523048" y="2067878"/>
                </a:lnTo>
                <a:lnTo>
                  <a:pt x="1523048" y="2067878"/>
                </a:lnTo>
                <a:close/>
                <a:moveTo>
                  <a:pt x="1562100" y="2231708"/>
                </a:moveTo>
                <a:lnTo>
                  <a:pt x="1645921" y="2214563"/>
                </a:lnTo>
                <a:lnTo>
                  <a:pt x="1647825" y="2224088"/>
                </a:lnTo>
                <a:lnTo>
                  <a:pt x="1650683" y="2236470"/>
                </a:lnTo>
                <a:lnTo>
                  <a:pt x="1653541" y="2248853"/>
                </a:lnTo>
                <a:lnTo>
                  <a:pt x="1656398" y="2261235"/>
                </a:lnTo>
                <a:lnTo>
                  <a:pt x="1659256" y="2273617"/>
                </a:lnTo>
                <a:lnTo>
                  <a:pt x="1662113" y="2286000"/>
                </a:lnTo>
                <a:lnTo>
                  <a:pt x="1664018" y="2297430"/>
                </a:lnTo>
                <a:lnTo>
                  <a:pt x="1580198" y="2312670"/>
                </a:lnTo>
                <a:lnTo>
                  <a:pt x="1578293" y="2302192"/>
                </a:lnTo>
                <a:lnTo>
                  <a:pt x="1576388" y="2289810"/>
                </a:lnTo>
                <a:lnTo>
                  <a:pt x="1573531" y="2277428"/>
                </a:lnTo>
                <a:lnTo>
                  <a:pt x="1570673" y="2265045"/>
                </a:lnTo>
                <a:lnTo>
                  <a:pt x="1567816" y="2252663"/>
                </a:lnTo>
                <a:lnTo>
                  <a:pt x="1564958" y="2240280"/>
                </a:lnTo>
                <a:lnTo>
                  <a:pt x="1562100" y="2231708"/>
                </a:lnTo>
                <a:lnTo>
                  <a:pt x="1562100" y="2231708"/>
                </a:lnTo>
                <a:close/>
                <a:moveTo>
                  <a:pt x="1591628" y="2396490"/>
                </a:moveTo>
                <a:lnTo>
                  <a:pt x="1675448" y="2384108"/>
                </a:lnTo>
                <a:lnTo>
                  <a:pt x="1676400" y="2390775"/>
                </a:lnTo>
                <a:lnTo>
                  <a:pt x="1678306" y="2404110"/>
                </a:lnTo>
                <a:lnTo>
                  <a:pt x="1680210" y="2417445"/>
                </a:lnTo>
                <a:lnTo>
                  <a:pt x="1682116" y="2430780"/>
                </a:lnTo>
                <a:lnTo>
                  <a:pt x="1684021" y="2444115"/>
                </a:lnTo>
                <a:lnTo>
                  <a:pt x="1685925" y="2457450"/>
                </a:lnTo>
                <a:lnTo>
                  <a:pt x="1687831" y="2470785"/>
                </a:lnTo>
                <a:lnTo>
                  <a:pt x="1687831" y="2472690"/>
                </a:lnTo>
                <a:lnTo>
                  <a:pt x="1603058" y="2483167"/>
                </a:lnTo>
                <a:lnTo>
                  <a:pt x="1603058" y="2481263"/>
                </a:lnTo>
                <a:lnTo>
                  <a:pt x="1601153" y="2468880"/>
                </a:lnTo>
                <a:lnTo>
                  <a:pt x="1599248" y="2456498"/>
                </a:lnTo>
                <a:lnTo>
                  <a:pt x="1597343" y="2444115"/>
                </a:lnTo>
                <a:lnTo>
                  <a:pt x="1595438" y="2431733"/>
                </a:lnTo>
                <a:lnTo>
                  <a:pt x="1593533" y="2419350"/>
                </a:lnTo>
                <a:lnTo>
                  <a:pt x="1591628" y="2406967"/>
                </a:lnTo>
                <a:lnTo>
                  <a:pt x="1591628" y="2396490"/>
                </a:lnTo>
                <a:lnTo>
                  <a:pt x="1591628" y="2396490"/>
                </a:lnTo>
                <a:close/>
                <a:moveTo>
                  <a:pt x="1612583" y="2563178"/>
                </a:moveTo>
                <a:lnTo>
                  <a:pt x="1697356" y="2554605"/>
                </a:lnTo>
                <a:lnTo>
                  <a:pt x="1697356" y="2558415"/>
                </a:lnTo>
                <a:lnTo>
                  <a:pt x="1698308" y="2571750"/>
                </a:lnTo>
                <a:lnTo>
                  <a:pt x="1699260" y="2585085"/>
                </a:lnTo>
                <a:lnTo>
                  <a:pt x="1700213" y="2598420"/>
                </a:lnTo>
                <a:lnTo>
                  <a:pt x="1701166" y="2611755"/>
                </a:lnTo>
                <a:lnTo>
                  <a:pt x="1702118" y="2625090"/>
                </a:lnTo>
                <a:lnTo>
                  <a:pt x="1703071" y="2638425"/>
                </a:lnTo>
                <a:lnTo>
                  <a:pt x="1703071" y="2642235"/>
                </a:lnTo>
                <a:lnTo>
                  <a:pt x="1618298" y="2647950"/>
                </a:lnTo>
                <a:lnTo>
                  <a:pt x="1618298" y="2644140"/>
                </a:lnTo>
                <a:lnTo>
                  <a:pt x="1617346" y="2631758"/>
                </a:lnTo>
                <a:lnTo>
                  <a:pt x="1616393" y="2619375"/>
                </a:lnTo>
                <a:lnTo>
                  <a:pt x="1615441" y="2606992"/>
                </a:lnTo>
                <a:lnTo>
                  <a:pt x="1614488" y="2594610"/>
                </a:lnTo>
                <a:lnTo>
                  <a:pt x="1613535" y="2582228"/>
                </a:lnTo>
                <a:lnTo>
                  <a:pt x="1612583" y="2569845"/>
                </a:lnTo>
                <a:lnTo>
                  <a:pt x="1612583" y="2563178"/>
                </a:lnTo>
                <a:lnTo>
                  <a:pt x="1612583" y="2563178"/>
                </a:lnTo>
                <a:close/>
                <a:moveTo>
                  <a:pt x="1624013" y="2730817"/>
                </a:moveTo>
                <a:lnTo>
                  <a:pt x="1708785" y="2727008"/>
                </a:lnTo>
                <a:lnTo>
                  <a:pt x="1708785" y="2728913"/>
                </a:lnTo>
                <a:lnTo>
                  <a:pt x="1709738" y="2742248"/>
                </a:lnTo>
                <a:lnTo>
                  <a:pt x="1709738" y="2755583"/>
                </a:lnTo>
                <a:lnTo>
                  <a:pt x="1709738" y="2768917"/>
                </a:lnTo>
                <a:lnTo>
                  <a:pt x="1709738" y="2782253"/>
                </a:lnTo>
                <a:lnTo>
                  <a:pt x="1709738" y="2795588"/>
                </a:lnTo>
                <a:lnTo>
                  <a:pt x="1709738" y="2808923"/>
                </a:lnTo>
                <a:lnTo>
                  <a:pt x="1709738" y="2814638"/>
                </a:lnTo>
                <a:lnTo>
                  <a:pt x="1624966" y="2815590"/>
                </a:lnTo>
                <a:lnTo>
                  <a:pt x="1624966" y="2810828"/>
                </a:lnTo>
                <a:lnTo>
                  <a:pt x="1624966" y="2797492"/>
                </a:lnTo>
                <a:lnTo>
                  <a:pt x="1624966" y="2784158"/>
                </a:lnTo>
                <a:lnTo>
                  <a:pt x="1624966" y="2771775"/>
                </a:lnTo>
                <a:lnTo>
                  <a:pt x="1624966" y="2759392"/>
                </a:lnTo>
                <a:lnTo>
                  <a:pt x="1624966" y="2747010"/>
                </a:lnTo>
                <a:lnTo>
                  <a:pt x="1624013" y="2734628"/>
                </a:lnTo>
                <a:lnTo>
                  <a:pt x="1624013" y="2730817"/>
                </a:lnTo>
                <a:lnTo>
                  <a:pt x="1624013" y="2730817"/>
                </a:lnTo>
                <a:close/>
                <a:moveTo>
                  <a:pt x="1626871" y="2898458"/>
                </a:moveTo>
                <a:lnTo>
                  <a:pt x="1711643" y="2899410"/>
                </a:lnTo>
                <a:lnTo>
                  <a:pt x="1711643" y="2899410"/>
                </a:lnTo>
                <a:lnTo>
                  <a:pt x="1711643" y="2903220"/>
                </a:lnTo>
                <a:lnTo>
                  <a:pt x="1711643" y="2907030"/>
                </a:lnTo>
                <a:lnTo>
                  <a:pt x="1711643" y="2910840"/>
                </a:lnTo>
                <a:lnTo>
                  <a:pt x="1711643" y="2914650"/>
                </a:lnTo>
                <a:lnTo>
                  <a:pt x="1711643" y="2918460"/>
                </a:lnTo>
                <a:lnTo>
                  <a:pt x="1711643" y="2922270"/>
                </a:lnTo>
                <a:lnTo>
                  <a:pt x="1711643" y="2926080"/>
                </a:lnTo>
                <a:lnTo>
                  <a:pt x="1711643" y="2929890"/>
                </a:lnTo>
                <a:lnTo>
                  <a:pt x="1711643" y="2933700"/>
                </a:lnTo>
                <a:lnTo>
                  <a:pt x="1711643" y="2937510"/>
                </a:lnTo>
                <a:lnTo>
                  <a:pt x="1711643" y="2941320"/>
                </a:lnTo>
                <a:lnTo>
                  <a:pt x="1711643" y="2945130"/>
                </a:lnTo>
                <a:lnTo>
                  <a:pt x="1711643" y="2948940"/>
                </a:lnTo>
                <a:lnTo>
                  <a:pt x="1711643" y="2952750"/>
                </a:lnTo>
                <a:lnTo>
                  <a:pt x="1711643" y="2956560"/>
                </a:lnTo>
                <a:lnTo>
                  <a:pt x="1711643" y="2960370"/>
                </a:lnTo>
                <a:lnTo>
                  <a:pt x="1711643" y="2964180"/>
                </a:lnTo>
                <a:lnTo>
                  <a:pt x="1711643" y="2967990"/>
                </a:lnTo>
                <a:lnTo>
                  <a:pt x="1711643" y="2971800"/>
                </a:lnTo>
                <a:lnTo>
                  <a:pt x="1711643" y="2975610"/>
                </a:lnTo>
                <a:lnTo>
                  <a:pt x="1711643" y="2979420"/>
                </a:lnTo>
                <a:lnTo>
                  <a:pt x="1711643" y="2983230"/>
                </a:lnTo>
                <a:lnTo>
                  <a:pt x="1711643" y="2984183"/>
                </a:lnTo>
                <a:lnTo>
                  <a:pt x="1626871" y="2980373"/>
                </a:lnTo>
                <a:lnTo>
                  <a:pt x="1626871" y="2979420"/>
                </a:lnTo>
                <a:lnTo>
                  <a:pt x="1626871" y="2975610"/>
                </a:lnTo>
                <a:lnTo>
                  <a:pt x="1626871" y="2971800"/>
                </a:lnTo>
                <a:lnTo>
                  <a:pt x="1626871" y="2967990"/>
                </a:lnTo>
                <a:lnTo>
                  <a:pt x="1626871" y="2964180"/>
                </a:lnTo>
                <a:lnTo>
                  <a:pt x="1626871" y="2960370"/>
                </a:lnTo>
                <a:lnTo>
                  <a:pt x="1626871" y="2956560"/>
                </a:lnTo>
                <a:lnTo>
                  <a:pt x="1626871" y="2952750"/>
                </a:lnTo>
                <a:lnTo>
                  <a:pt x="1626871" y="2948940"/>
                </a:lnTo>
                <a:lnTo>
                  <a:pt x="1626871" y="2945130"/>
                </a:lnTo>
                <a:lnTo>
                  <a:pt x="1626871" y="2941320"/>
                </a:lnTo>
                <a:lnTo>
                  <a:pt x="1626871" y="2937510"/>
                </a:lnTo>
                <a:lnTo>
                  <a:pt x="1626871" y="2933700"/>
                </a:lnTo>
                <a:lnTo>
                  <a:pt x="1626871" y="2929890"/>
                </a:lnTo>
                <a:lnTo>
                  <a:pt x="1626871" y="2926080"/>
                </a:lnTo>
                <a:lnTo>
                  <a:pt x="1626871" y="2922270"/>
                </a:lnTo>
                <a:lnTo>
                  <a:pt x="1626871" y="2918460"/>
                </a:lnTo>
                <a:lnTo>
                  <a:pt x="1626871" y="2914650"/>
                </a:lnTo>
                <a:lnTo>
                  <a:pt x="1626871" y="2910840"/>
                </a:lnTo>
                <a:lnTo>
                  <a:pt x="1626871" y="2907030"/>
                </a:lnTo>
                <a:lnTo>
                  <a:pt x="1626871" y="2903220"/>
                </a:lnTo>
                <a:lnTo>
                  <a:pt x="1626871" y="2899410"/>
                </a:lnTo>
                <a:lnTo>
                  <a:pt x="1626871" y="2898458"/>
                </a:lnTo>
                <a:lnTo>
                  <a:pt x="1626871" y="2898458"/>
                </a:lnTo>
                <a:lnTo>
                  <a:pt x="1626871" y="289845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11998749-9306-9502-5D7B-F9486E245971}"/>
              </a:ext>
            </a:extLst>
          </p:cNvPr>
          <p:cNvGrpSpPr/>
          <p:nvPr/>
        </p:nvGrpSpPr>
        <p:grpSpPr>
          <a:xfrm>
            <a:off x="9488612" y="1495231"/>
            <a:ext cx="405474" cy="395682"/>
            <a:chOff x="14973414" y="10808969"/>
            <a:chExt cx="589248" cy="6418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DA3E31-CA68-F65D-153F-87F85C409740}"/>
                </a:ext>
              </a:extLst>
            </p:cNvPr>
            <p:cNvSpPr/>
            <p:nvPr/>
          </p:nvSpPr>
          <p:spPr>
            <a:xfrm>
              <a:off x="15103824" y="10808969"/>
              <a:ext cx="458838" cy="458152"/>
            </a:xfrm>
            <a:custGeom>
              <a:avLst/>
              <a:gdLst>
                <a:gd name="connsiteX0" fmla="*/ 230473 w 458838"/>
                <a:gd name="connsiteY0" fmla="*/ 61913 h 458152"/>
                <a:gd name="connsiteX1" fmla="*/ 103790 w 458838"/>
                <a:gd name="connsiteY1" fmla="*/ 120967 h 458152"/>
                <a:gd name="connsiteX2" fmla="*/ 122840 w 458838"/>
                <a:gd name="connsiteY2" fmla="*/ 355282 h 458152"/>
                <a:gd name="connsiteX3" fmla="*/ 230473 w 458838"/>
                <a:gd name="connsiteY3" fmla="*/ 395288 h 458152"/>
                <a:gd name="connsiteX4" fmla="*/ 357154 w 458838"/>
                <a:gd name="connsiteY4" fmla="*/ 336232 h 458152"/>
                <a:gd name="connsiteX5" fmla="*/ 396208 w 458838"/>
                <a:gd name="connsiteY5" fmla="*/ 215265 h 458152"/>
                <a:gd name="connsiteX6" fmla="*/ 338104 w 458838"/>
                <a:gd name="connsiteY6" fmla="*/ 101917 h 458152"/>
                <a:gd name="connsiteX7" fmla="*/ 230473 w 458838"/>
                <a:gd name="connsiteY7" fmla="*/ 61913 h 458152"/>
                <a:gd name="connsiteX8" fmla="*/ 230473 w 458838"/>
                <a:gd name="connsiteY8" fmla="*/ 61913 h 458152"/>
                <a:gd name="connsiteX9" fmla="*/ 229520 w 458838"/>
                <a:gd name="connsiteY9" fmla="*/ 458152 h 458152"/>
                <a:gd name="connsiteX10" fmla="*/ 80929 w 458838"/>
                <a:gd name="connsiteY10" fmla="*/ 403859 h 458152"/>
                <a:gd name="connsiteX11" fmla="*/ 54260 w 458838"/>
                <a:gd name="connsiteY11" fmla="*/ 80963 h 458152"/>
                <a:gd name="connsiteX12" fmla="*/ 229520 w 458838"/>
                <a:gd name="connsiteY12" fmla="*/ 0 h 458152"/>
                <a:gd name="connsiteX13" fmla="*/ 378110 w 458838"/>
                <a:gd name="connsiteY13" fmla="*/ 54292 h 458152"/>
                <a:gd name="connsiteX14" fmla="*/ 458120 w 458838"/>
                <a:gd name="connsiteY14" fmla="*/ 210502 h 458152"/>
                <a:gd name="connsiteX15" fmla="*/ 404779 w 458838"/>
                <a:gd name="connsiteY15" fmla="*/ 377190 h 458152"/>
                <a:gd name="connsiteX16" fmla="*/ 229520 w 458838"/>
                <a:gd name="connsiteY16" fmla="*/ 458152 h 458152"/>
                <a:gd name="connsiteX17" fmla="*/ 229520 w 458838"/>
                <a:gd name="connsiteY17" fmla="*/ 458152 h 4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38" h="458152">
                  <a:moveTo>
                    <a:pt x="230473" y="61913"/>
                  </a:moveTo>
                  <a:cubicBezTo>
                    <a:pt x="181895" y="61913"/>
                    <a:pt x="135223" y="82867"/>
                    <a:pt x="103790" y="120967"/>
                  </a:cubicBezTo>
                  <a:cubicBezTo>
                    <a:pt x="44735" y="190500"/>
                    <a:pt x="53308" y="296227"/>
                    <a:pt x="122840" y="355282"/>
                  </a:cubicBezTo>
                  <a:cubicBezTo>
                    <a:pt x="153320" y="381000"/>
                    <a:pt x="191420" y="395288"/>
                    <a:pt x="230473" y="395288"/>
                  </a:cubicBezTo>
                  <a:cubicBezTo>
                    <a:pt x="280002" y="395288"/>
                    <a:pt x="325723" y="374332"/>
                    <a:pt x="357154" y="336232"/>
                  </a:cubicBezTo>
                  <a:cubicBezTo>
                    <a:pt x="385729" y="301942"/>
                    <a:pt x="400017" y="259080"/>
                    <a:pt x="396208" y="215265"/>
                  </a:cubicBezTo>
                  <a:cubicBezTo>
                    <a:pt x="392398" y="170497"/>
                    <a:pt x="372395" y="130492"/>
                    <a:pt x="338104" y="101917"/>
                  </a:cubicBezTo>
                  <a:cubicBezTo>
                    <a:pt x="307625" y="76200"/>
                    <a:pt x="269525" y="61913"/>
                    <a:pt x="230473" y="61913"/>
                  </a:cubicBezTo>
                  <a:lnTo>
                    <a:pt x="230473" y="61913"/>
                  </a:lnTo>
                  <a:close/>
                  <a:moveTo>
                    <a:pt x="229520" y="458152"/>
                  </a:moveTo>
                  <a:cubicBezTo>
                    <a:pt x="175227" y="458152"/>
                    <a:pt x="122840" y="439102"/>
                    <a:pt x="80929" y="403859"/>
                  </a:cubicBezTo>
                  <a:cubicBezTo>
                    <a:pt x="-15273" y="321944"/>
                    <a:pt x="-27655" y="177165"/>
                    <a:pt x="54260" y="80963"/>
                  </a:cubicBezTo>
                  <a:cubicBezTo>
                    <a:pt x="98075" y="29527"/>
                    <a:pt x="161892" y="0"/>
                    <a:pt x="229520" y="0"/>
                  </a:cubicBezTo>
                  <a:cubicBezTo>
                    <a:pt x="283812" y="0"/>
                    <a:pt x="336200" y="19050"/>
                    <a:pt x="378110" y="54292"/>
                  </a:cubicBezTo>
                  <a:cubicBezTo>
                    <a:pt x="424783" y="94297"/>
                    <a:pt x="453358" y="149542"/>
                    <a:pt x="458120" y="210502"/>
                  </a:cubicBezTo>
                  <a:cubicBezTo>
                    <a:pt x="462883" y="271463"/>
                    <a:pt x="443833" y="330517"/>
                    <a:pt x="404779" y="377190"/>
                  </a:cubicBezTo>
                  <a:cubicBezTo>
                    <a:pt x="360965" y="428625"/>
                    <a:pt x="297148" y="458152"/>
                    <a:pt x="229520" y="458152"/>
                  </a:cubicBezTo>
                  <a:lnTo>
                    <a:pt x="229520" y="4581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DBE993-B394-77D6-2372-32312CB53315}"/>
                </a:ext>
              </a:extLst>
            </p:cNvPr>
            <p:cNvSpPr/>
            <p:nvPr/>
          </p:nvSpPr>
          <p:spPr>
            <a:xfrm>
              <a:off x="15114269" y="11168062"/>
              <a:ext cx="115252" cy="119062"/>
            </a:xfrm>
            <a:custGeom>
              <a:avLst/>
              <a:gdLst>
                <a:gd name="connsiteX0" fmla="*/ 48577 w 115252"/>
                <a:gd name="connsiteY0" fmla="*/ 119063 h 119062"/>
                <a:gd name="connsiteX1" fmla="*/ 0 w 115252"/>
                <a:gd name="connsiteY1" fmla="*/ 79058 h 119062"/>
                <a:gd name="connsiteX2" fmla="*/ 67627 w 115252"/>
                <a:gd name="connsiteY2" fmla="*/ 0 h 119062"/>
                <a:gd name="connsiteX3" fmla="*/ 115252 w 115252"/>
                <a:gd name="connsiteY3" fmla="*/ 40958 h 119062"/>
                <a:gd name="connsiteX4" fmla="*/ 48577 w 115252"/>
                <a:gd name="connsiteY4" fmla="*/ 119063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52" h="119062">
                  <a:moveTo>
                    <a:pt x="48577" y="119063"/>
                  </a:moveTo>
                  <a:lnTo>
                    <a:pt x="0" y="79058"/>
                  </a:lnTo>
                  <a:lnTo>
                    <a:pt x="67627" y="0"/>
                  </a:lnTo>
                  <a:lnTo>
                    <a:pt x="115252" y="40958"/>
                  </a:lnTo>
                  <a:lnTo>
                    <a:pt x="48577" y="119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A992C3-A065-0FFB-311E-E92D05592AA4}"/>
                </a:ext>
              </a:extLst>
            </p:cNvPr>
            <p:cNvSpPr/>
            <p:nvPr/>
          </p:nvSpPr>
          <p:spPr>
            <a:xfrm>
              <a:off x="14973414" y="11238661"/>
              <a:ext cx="199795" cy="212178"/>
            </a:xfrm>
            <a:custGeom>
              <a:avLst/>
              <a:gdLst>
                <a:gd name="connsiteX0" fmla="*/ 88468 w 199795"/>
                <a:gd name="connsiteY0" fmla="*/ 200863 h 212178"/>
                <a:gd name="connsiteX1" fmla="*/ 43700 w 199795"/>
                <a:gd name="connsiteY1" fmla="*/ 204673 h 212178"/>
                <a:gd name="connsiteX2" fmla="*/ 11315 w 199795"/>
                <a:gd name="connsiteY2" fmla="*/ 177050 h 212178"/>
                <a:gd name="connsiteX3" fmla="*/ 7506 w 199795"/>
                <a:gd name="connsiteY3" fmla="*/ 133236 h 212178"/>
                <a:gd name="connsiteX4" fmla="*/ 111327 w 199795"/>
                <a:gd name="connsiteY4" fmla="*/ 11315 h 212178"/>
                <a:gd name="connsiteX5" fmla="*/ 156095 w 199795"/>
                <a:gd name="connsiteY5" fmla="*/ 7505 h 212178"/>
                <a:gd name="connsiteX6" fmla="*/ 188481 w 199795"/>
                <a:gd name="connsiteY6" fmla="*/ 35128 h 212178"/>
                <a:gd name="connsiteX7" fmla="*/ 192290 w 199795"/>
                <a:gd name="connsiteY7" fmla="*/ 79896 h 212178"/>
                <a:gd name="connsiteX8" fmla="*/ 88468 w 199795"/>
                <a:gd name="connsiteY8" fmla="*/ 200863 h 212178"/>
                <a:gd name="connsiteX9" fmla="*/ 88468 w 199795"/>
                <a:gd name="connsiteY9" fmla="*/ 200863 h 2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795" h="212178">
                  <a:moveTo>
                    <a:pt x="88468" y="200863"/>
                  </a:moveTo>
                  <a:cubicBezTo>
                    <a:pt x="77037" y="214198"/>
                    <a:pt x="57035" y="216103"/>
                    <a:pt x="43700" y="204673"/>
                  </a:cubicBezTo>
                  <a:lnTo>
                    <a:pt x="11315" y="177050"/>
                  </a:lnTo>
                  <a:cubicBezTo>
                    <a:pt x="-2019" y="165621"/>
                    <a:pt x="-3925" y="145617"/>
                    <a:pt x="7506" y="133236"/>
                  </a:cubicBezTo>
                  <a:lnTo>
                    <a:pt x="111327" y="11315"/>
                  </a:lnTo>
                  <a:cubicBezTo>
                    <a:pt x="122758" y="-2020"/>
                    <a:pt x="142760" y="-3925"/>
                    <a:pt x="156095" y="7505"/>
                  </a:cubicBezTo>
                  <a:lnTo>
                    <a:pt x="188481" y="35128"/>
                  </a:lnTo>
                  <a:cubicBezTo>
                    <a:pt x="201815" y="46558"/>
                    <a:pt x="203720" y="66561"/>
                    <a:pt x="192290" y="79896"/>
                  </a:cubicBezTo>
                  <a:lnTo>
                    <a:pt x="88468" y="200863"/>
                  </a:lnTo>
                  <a:lnTo>
                    <a:pt x="88468" y="200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46E1D-F258-6E30-1C91-31A3474F220C}"/>
                </a:ext>
              </a:extLst>
            </p:cNvPr>
            <p:cNvSpPr/>
            <p:nvPr/>
          </p:nvSpPr>
          <p:spPr>
            <a:xfrm>
              <a:off x="15232833" y="10897148"/>
              <a:ext cx="145862" cy="68170"/>
            </a:xfrm>
            <a:custGeom>
              <a:avLst/>
              <a:gdLst>
                <a:gd name="connsiteX0" fmla="*/ 145279 w 145862"/>
                <a:gd name="connsiteY0" fmla="*/ 26121 h 68170"/>
                <a:gd name="connsiteX1" fmla="*/ 73841 w 145862"/>
                <a:gd name="connsiteY1" fmla="*/ 36598 h 68170"/>
                <a:gd name="connsiteX2" fmla="*/ 499 w 145862"/>
                <a:gd name="connsiteY2" fmla="*/ 61363 h 68170"/>
                <a:gd name="connsiteX3" fmla="*/ 63364 w 145862"/>
                <a:gd name="connsiteY3" fmla="*/ 3261 h 68170"/>
                <a:gd name="connsiteX4" fmla="*/ 145279 w 145862"/>
                <a:gd name="connsiteY4" fmla="*/ 26121 h 68170"/>
                <a:gd name="connsiteX5" fmla="*/ 145279 w 145862"/>
                <a:gd name="connsiteY5" fmla="*/ 26121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62" h="68170">
                  <a:moveTo>
                    <a:pt x="145279" y="26121"/>
                  </a:moveTo>
                  <a:cubicBezTo>
                    <a:pt x="150993" y="48980"/>
                    <a:pt x="113846" y="27073"/>
                    <a:pt x="73841" y="36598"/>
                  </a:cubicBezTo>
                  <a:cubicBezTo>
                    <a:pt x="33837" y="46123"/>
                    <a:pt x="6214" y="83271"/>
                    <a:pt x="499" y="61363"/>
                  </a:cubicBezTo>
                  <a:cubicBezTo>
                    <a:pt x="-5217" y="38503"/>
                    <a:pt x="39551" y="8976"/>
                    <a:pt x="63364" y="3261"/>
                  </a:cubicBezTo>
                  <a:cubicBezTo>
                    <a:pt x="90987" y="-5312"/>
                    <a:pt x="140516" y="3261"/>
                    <a:pt x="145279" y="26121"/>
                  </a:cubicBezTo>
                  <a:lnTo>
                    <a:pt x="145279" y="261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36AD0B-FB25-86EF-5669-54C9F30BA05C}"/>
                </a:ext>
              </a:extLst>
            </p:cNvPr>
            <p:cNvSpPr/>
            <p:nvPr/>
          </p:nvSpPr>
          <p:spPr>
            <a:xfrm>
              <a:off x="15387766" y="10916730"/>
              <a:ext cx="37648" cy="31065"/>
            </a:xfrm>
            <a:custGeom>
              <a:avLst/>
              <a:gdLst>
                <a:gd name="connsiteX0" fmla="*/ 37019 w 37648"/>
                <a:gd name="connsiteY0" fmla="*/ 24636 h 31065"/>
                <a:gd name="connsiteX1" fmla="*/ 12254 w 37648"/>
                <a:gd name="connsiteY1" fmla="*/ 27494 h 31065"/>
                <a:gd name="connsiteX2" fmla="*/ 823 w 37648"/>
                <a:gd name="connsiteY2" fmla="*/ 12254 h 31065"/>
                <a:gd name="connsiteX3" fmla="*/ 16063 w 37648"/>
                <a:gd name="connsiteY3" fmla="*/ 823 h 31065"/>
                <a:gd name="connsiteX4" fmla="*/ 37019 w 37648"/>
                <a:gd name="connsiteY4" fmla="*/ 24636 h 31065"/>
                <a:gd name="connsiteX5" fmla="*/ 37019 w 37648"/>
                <a:gd name="connsiteY5" fmla="*/ 24636 h 3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8" h="31065">
                  <a:moveTo>
                    <a:pt x="37019" y="24636"/>
                  </a:moveTo>
                  <a:cubicBezTo>
                    <a:pt x="33208" y="34161"/>
                    <a:pt x="21779" y="31304"/>
                    <a:pt x="12254" y="27494"/>
                  </a:cubicBezTo>
                  <a:cubicBezTo>
                    <a:pt x="2729" y="23683"/>
                    <a:pt x="-2034" y="22731"/>
                    <a:pt x="823" y="12254"/>
                  </a:cubicBezTo>
                  <a:cubicBezTo>
                    <a:pt x="4633" y="2729"/>
                    <a:pt x="5586" y="-2034"/>
                    <a:pt x="16063" y="823"/>
                  </a:cubicBezTo>
                  <a:cubicBezTo>
                    <a:pt x="26541" y="5586"/>
                    <a:pt x="40829" y="15111"/>
                    <a:pt x="37019" y="24636"/>
                  </a:cubicBezTo>
                  <a:lnTo>
                    <a:pt x="37019" y="24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</p:grpSp>
      <p:grpSp>
        <p:nvGrpSpPr>
          <p:cNvPr id="22" name="Graphic 1">
            <a:extLst>
              <a:ext uri="{FF2B5EF4-FFF2-40B4-BE49-F238E27FC236}">
                <a16:creationId xmlns:a16="http://schemas.microsoft.com/office/drawing/2014/main" id="{A84D40AC-9FB8-624E-9C9E-445EB57CDC04}"/>
              </a:ext>
            </a:extLst>
          </p:cNvPr>
          <p:cNvGrpSpPr/>
          <p:nvPr/>
        </p:nvGrpSpPr>
        <p:grpSpPr>
          <a:xfrm>
            <a:off x="8119960" y="3823019"/>
            <a:ext cx="609394" cy="592601"/>
            <a:chOff x="18264993" y="5005387"/>
            <a:chExt cx="779291" cy="788669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5CEFC0-27BB-72BB-D31F-87030148223F}"/>
                </a:ext>
              </a:extLst>
            </p:cNvPr>
            <p:cNvSpPr/>
            <p:nvPr/>
          </p:nvSpPr>
          <p:spPr>
            <a:xfrm>
              <a:off x="18631851" y="5005387"/>
              <a:ext cx="22860" cy="85725"/>
            </a:xfrm>
            <a:custGeom>
              <a:avLst/>
              <a:gdLst>
                <a:gd name="connsiteX0" fmla="*/ 22860 w 22860"/>
                <a:gd name="connsiteY0" fmla="*/ 76200 h 85725"/>
                <a:gd name="connsiteX1" fmla="*/ 11431 w 22860"/>
                <a:gd name="connsiteY1" fmla="*/ 85725 h 85725"/>
                <a:gd name="connsiteX2" fmla="*/ 11431 w 22860"/>
                <a:gd name="connsiteY2" fmla="*/ 85725 h 85725"/>
                <a:gd name="connsiteX3" fmla="*/ 0 w 22860"/>
                <a:gd name="connsiteY3" fmla="*/ 76200 h 85725"/>
                <a:gd name="connsiteX4" fmla="*/ 0 w 22860"/>
                <a:gd name="connsiteY4" fmla="*/ 9525 h 85725"/>
                <a:gd name="connsiteX5" fmla="*/ 11431 w 22860"/>
                <a:gd name="connsiteY5" fmla="*/ 0 h 85725"/>
                <a:gd name="connsiteX6" fmla="*/ 11431 w 22860"/>
                <a:gd name="connsiteY6" fmla="*/ 0 h 85725"/>
                <a:gd name="connsiteX7" fmla="*/ 22860 w 22860"/>
                <a:gd name="connsiteY7" fmla="*/ 9525 h 85725"/>
                <a:gd name="connsiteX8" fmla="*/ 22860 w 22860"/>
                <a:gd name="connsiteY8" fmla="*/ 76200 h 85725"/>
                <a:gd name="connsiteX9" fmla="*/ 22860 w 22860"/>
                <a:gd name="connsiteY9" fmla="*/ 7620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" h="85725">
                  <a:moveTo>
                    <a:pt x="22860" y="76200"/>
                  </a:moveTo>
                  <a:cubicBezTo>
                    <a:pt x="22860" y="80963"/>
                    <a:pt x="18098" y="85725"/>
                    <a:pt x="11431" y="85725"/>
                  </a:cubicBezTo>
                  <a:lnTo>
                    <a:pt x="11431" y="85725"/>
                  </a:lnTo>
                  <a:cubicBezTo>
                    <a:pt x="4763" y="85725"/>
                    <a:pt x="0" y="81915"/>
                    <a:pt x="0" y="76200"/>
                  </a:cubicBezTo>
                  <a:lnTo>
                    <a:pt x="0" y="9525"/>
                  </a:lnTo>
                  <a:cubicBezTo>
                    <a:pt x="0" y="4763"/>
                    <a:pt x="4763" y="0"/>
                    <a:pt x="11431" y="0"/>
                  </a:cubicBezTo>
                  <a:lnTo>
                    <a:pt x="11431" y="0"/>
                  </a:lnTo>
                  <a:cubicBezTo>
                    <a:pt x="18098" y="0"/>
                    <a:pt x="22860" y="3810"/>
                    <a:pt x="22860" y="9525"/>
                  </a:cubicBezTo>
                  <a:lnTo>
                    <a:pt x="22860" y="76200"/>
                  </a:lnTo>
                  <a:lnTo>
                    <a:pt x="2286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5DAD76-E435-FD2B-8E62-E8031C941473}"/>
                </a:ext>
              </a:extLst>
            </p:cNvPr>
            <p:cNvSpPr/>
            <p:nvPr/>
          </p:nvSpPr>
          <p:spPr>
            <a:xfrm>
              <a:off x="18352878" y="5137338"/>
              <a:ext cx="70267" cy="65661"/>
            </a:xfrm>
            <a:custGeom>
              <a:avLst/>
              <a:gdLst>
                <a:gd name="connsiteX0" fmla="*/ 67519 w 70267"/>
                <a:gd name="connsiteY0" fmla="*/ 47118 h 65661"/>
                <a:gd name="connsiteX1" fmla="*/ 66567 w 70267"/>
                <a:gd name="connsiteY1" fmla="*/ 61406 h 65661"/>
                <a:gd name="connsiteX2" fmla="*/ 66567 w 70267"/>
                <a:gd name="connsiteY2" fmla="*/ 61406 h 65661"/>
                <a:gd name="connsiteX3" fmla="*/ 52279 w 70267"/>
                <a:gd name="connsiteY3" fmla="*/ 63311 h 65661"/>
                <a:gd name="connsiteX4" fmla="*/ 2749 w 70267"/>
                <a:gd name="connsiteY4" fmla="*/ 18543 h 65661"/>
                <a:gd name="connsiteX5" fmla="*/ 3701 w 70267"/>
                <a:gd name="connsiteY5" fmla="*/ 4256 h 65661"/>
                <a:gd name="connsiteX6" fmla="*/ 3701 w 70267"/>
                <a:gd name="connsiteY6" fmla="*/ 4256 h 65661"/>
                <a:gd name="connsiteX7" fmla="*/ 17988 w 70267"/>
                <a:gd name="connsiteY7" fmla="*/ 2351 h 65661"/>
                <a:gd name="connsiteX8" fmla="*/ 67519 w 70267"/>
                <a:gd name="connsiteY8" fmla="*/ 47118 h 65661"/>
                <a:gd name="connsiteX9" fmla="*/ 67519 w 70267"/>
                <a:gd name="connsiteY9" fmla="*/ 47118 h 6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67" h="65661">
                  <a:moveTo>
                    <a:pt x="67519" y="47118"/>
                  </a:moveTo>
                  <a:cubicBezTo>
                    <a:pt x="71329" y="50929"/>
                    <a:pt x="71329" y="57596"/>
                    <a:pt x="66567" y="61406"/>
                  </a:cubicBezTo>
                  <a:lnTo>
                    <a:pt x="66567" y="61406"/>
                  </a:lnTo>
                  <a:cubicBezTo>
                    <a:pt x="62757" y="66168"/>
                    <a:pt x="56088" y="67121"/>
                    <a:pt x="52279" y="63311"/>
                  </a:cubicBezTo>
                  <a:lnTo>
                    <a:pt x="2749" y="18543"/>
                  </a:lnTo>
                  <a:cubicBezTo>
                    <a:pt x="-1062" y="14733"/>
                    <a:pt x="-1062" y="8066"/>
                    <a:pt x="3701" y="4256"/>
                  </a:cubicBezTo>
                  <a:lnTo>
                    <a:pt x="3701" y="4256"/>
                  </a:lnTo>
                  <a:cubicBezTo>
                    <a:pt x="7511" y="-507"/>
                    <a:pt x="14179" y="-1459"/>
                    <a:pt x="17988" y="2351"/>
                  </a:cubicBezTo>
                  <a:lnTo>
                    <a:pt x="67519" y="47118"/>
                  </a:lnTo>
                  <a:lnTo>
                    <a:pt x="67519" y="471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F78E54-A5CE-3CD3-3AFD-81A1DE7D64AC}"/>
                </a:ext>
              </a:extLst>
            </p:cNvPr>
            <p:cNvSpPr/>
            <p:nvPr/>
          </p:nvSpPr>
          <p:spPr>
            <a:xfrm>
              <a:off x="18264993" y="5428175"/>
              <a:ext cx="86016" cy="29770"/>
            </a:xfrm>
            <a:custGeom>
              <a:avLst/>
              <a:gdLst>
                <a:gd name="connsiteX0" fmla="*/ 75394 w 86016"/>
                <a:gd name="connsiteY0" fmla="*/ 121 h 29770"/>
                <a:gd name="connsiteX1" fmla="*/ 85871 w 86016"/>
                <a:gd name="connsiteY1" fmla="*/ 10599 h 29770"/>
                <a:gd name="connsiteX2" fmla="*/ 85871 w 86016"/>
                <a:gd name="connsiteY2" fmla="*/ 10599 h 29770"/>
                <a:gd name="connsiteX3" fmla="*/ 77298 w 86016"/>
                <a:gd name="connsiteY3" fmla="*/ 22981 h 29770"/>
                <a:gd name="connsiteX4" fmla="*/ 10623 w 86016"/>
                <a:gd name="connsiteY4" fmla="*/ 29649 h 29770"/>
                <a:gd name="connsiteX5" fmla="*/ 146 w 86016"/>
                <a:gd name="connsiteY5" fmla="*/ 19171 h 29770"/>
                <a:gd name="connsiteX6" fmla="*/ 146 w 86016"/>
                <a:gd name="connsiteY6" fmla="*/ 19171 h 29770"/>
                <a:gd name="connsiteX7" fmla="*/ 8719 w 86016"/>
                <a:gd name="connsiteY7" fmla="*/ 6789 h 29770"/>
                <a:gd name="connsiteX8" fmla="*/ 75394 w 86016"/>
                <a:gd name="connsiteY8" fmla="*/ 121 h 29770"/>
                <a:gd name="connsiteX9" fmla="*/ 75394 w 86016"/>
                <a:gd name="connsiteY9" fmla="*/ 121 h 2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16" h="29770">
                  <a:moveTo>
                    <a:pt x="75394" y="121"/>
                  </a:moveTo>
                  <a:cubicBezTo>
                    <a:pt x="80156" y="-831"/>
                    <a:pt x="84919" y="3931"/>
                    <a:pt x="85871" y="10599"/>
                  </a:cubicBezTo>
                  <a:lnTo>
                    <a:pt x="85871" y="10599"/>
                  </a:lnTo>
                  <a:cubicBezTo>
                    <a:pt x="86823" y="17267"/>
                    <a:pt x="83014" y="22029"/>
                    <a:pt x="77298" y="22981"/>
                  </a:cubicBezTo>
                  <a:lnTo>
                    <a:pt x="10623" y="29649"/>
                  </a:lnTo>
                  <a:cubicBezTo>
                    <a:pt x="5861" y="30601"/>
                    <a:pt x="1098" y="25839"/>
                    <a:pt x="146" y="19171"/>
                  </a:cubicBezTo>
                  <a:lnTo>
                    <a:pt x="146" y="19171"/>
                  </a:lnTo>
                  <a:cubicBezTo>
                    <a:pt x="-806" y="13456"/>
                    <a:pt x="3004" y="7742"/>
                    <a:pt x="8719" y="6789"/>
                  </a:cubicBezTo>
                  <a:lnTo>
                    <a:pt x="75394" y="121"/>
                  </a:lnTo>
                  <a:lnTo>
                    <a:pt x="75394" y="1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4977B7-A08E-F295-2750-36B3745EC039}"/>
                </a:ext>
              </a:extLst>
            </p:cNvPr>
            <p:cNvSpPr/>
            <p:nvPr/>
          </p:nvSpPr>
          <p:spPr>
            <a:xfrm>
              <a:off x="18958559" y="5407342"/>
              <a:ext cx="85725" cy="29527"/>
            </a:xfrm>
            <a:custGeom>
              <a:avLst/>
              <a:gdLst>
                <a:gd name="connsiteX0" fmla="*/ 8573 w 85725"/>
                <a:gd name="connsiteY0" fmla="*/ 22860 h 29527"/>
                <a:gd name="connsiteX1" fmla="*/ 0 w 85725"/>
                <a:gd name="connsiteY1" fmla="*/ 10477 h 29527"/>
                <a:gd name="connsiteX2" fmla="*/ 0 w 85725"/>
                <a:gd name="connsiteY2" fmla="*/ 10477 h 29527"/>
                <a:gd name="connsiteX3" fmla="*/ 10477 w 85725"/>
                <a:gd name="connsiteY3" fmla="*/ 0 h 29527"/>
                <a:gd name="connsiteX4" fmla="*/ 77152 w 85725"/>
                <a:gd name="connsiteY4" fmla="*/ 6667 h 29527"/>
                <a:gd name="connsiteX5" fmla="*/ 85725 w 85725"/>
                <a:gd name="connsiteY5" fmla="*/ 19050 h 29527"/>
                <a:gd name="connsiteX6" fmla="*/ 85725 w 85725"/>
                <a:gd name="connsiteY6" fmla="*/ 19050 h 29527"/>
                <a:gd name="connsiteX7" fmla="*/ 75248 w 85725"/>
                <a:gd name="connsiteY7" fmla="*/ 29527 h 29527"/>
                <a:gd name="connsiteX8" fmla="*/ 8573 w 85725"/>
                <a:gd name="connsiteY8" fmla="*/ 22860 h 29527"/>
                <a:gd name="connsiteX9" fmla="*/ 8573 w 85725"/>
                <a:gd name="connsiteY9" fmla="*/ 22860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9527">
                  <a:moveTo>
                    <a:pt x="8573" y="22860"/>
                  </a:moveTo>
                  <a:cubicBezTo>
                    <a:pt x="3810" y="21907"/>
                    <a:pt x="0" y="17145"/>
                    <a:pt x="0" y="10477"/>
                  </a:cubicBezTo>
                  <a:lnTo>
                    <a:pt x="0" y="10477"/>
                  </a:lnTo>
                  <a:cubicBezTo>
                    <a:pt x="952" y="3810"/>
                    <a:pt x="5715" y="0"/>
                    <a:pt x="10477" y="0"/>
                  </a:cubicBezTo>
                  <a:lnTo>
                    <a:pt x="77152" y="6667"/>
                  </a:lnTo>
                  <a:cubicBezTo>
                    <a:pt x="81915" y="7620"/>
                    <a:pt x="85725" y="12382"/>
                    <a:pt x="85725" y="19050"/>
                  </a:cubicBezTo>
                  <a:lnTo>
                    <a:pt x="85725" y="19050"/>
                  </a:lnTo>
                  <a:cubicBezTo>
                    <a:pt x="84773" y="25717"/>
                    <a:pt x="80010" y="29527"/>
                    <a:pt x="75248" y="29527"/>
                  </a:cubicBezTo>
                  <a:lnTo>
                    <a:pt x="8573" y="22860"/>
                  </a:lnTo>
                  <a:lnTo>
                    <a:pt x="8573" y="228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71321B-1DB4-2209-5D11-F10425B3A7F8}"/>
                </a:ext>
              </a:extLst>
            </p:cNvPr>
            <p:cNvSpPr/>
            <p:nvPr/>
          </p:nvSpPr>
          <p:spPr>
            <a:xfrm>
              <a:off x="18871361" y="5123051"/>
              <a:ext cx="69620" cy="65661"/>
            </a:xfrm>
            <a:custGeom>
              <a:avLst/>
              <a:gdLst>
                <a:gd name="connsiteX0" fmla="*/ 17665 w 69620"/>
                <a:gd name="connsiteY0" fmla="*/ 63311 h 65661"/>
                <a:gd name="connsiteX1" fmla="*/ 3378 w 69620"/>
                <a:gd name="connsiteY1" fmla="*/ 61406 h 65661"/>
                <a:gd name="connsiteX2" fmla="*/ 3378 w 69620"/>
                <a:gd name="connsiteY2" fmla="*/ 61406 h 65661"/>
                <a:gd name="connsiteX3" fmla="*/ 2426 w 69620"/>
                <a:gd name="connsiteY3" fmla="*/ 47118 h 65661"/>
                <a:gd name="connsiteX4" fmla="*/ 51955 w 69620"/>
                <a:gd name="connsiteY4" fmla="*/ 2351 h 65661"/>
                <a:gd name="connsiteX5" fmla="*/ 66243 w 69620"/>
                <a:gd name="connsiteY5" fmla="*/ 4256 h 65661"/>
                <a:gd name="connsiteX6" fmla="*/ 66243 w 69620"/>
                <a:gd name="connsiteY6" fmla="*/ 4256 h 65661"/>
                <a:gd name="connsiteX7" fmla="*/ 67196 w 69620"/>
                <a:gd name="connsiteY7" fmla="*/ 18543 h 65661"/>
                <a:gd name="connsiteX8" fmla="*/ 17665 w 69620"/>
                <a:gd name="connsiteY8" fmla="*/ 63311 h 65661"/>
                <a:gd name="connsiteX9" fmla="*/ 17665 w 69620"/>
                <a:gd name="connsiteY9" fmla="*/ 63311 h 6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20" h="65661">
                  <a:moveTo>
                    <a:pt x="17665" y="63311"/>
                  </a:moveTo>
                  <a:cubicBezTo>
                    <a:pt x="13855" y="67121"/>
                    <a:pt x="7188" y="66168"/>
                    <a:pt x="3378" y="61406"/>
                  </a:cubicBezTo>
                  <a:lnTo>
                    <a:pt x="3378" y="61406"/>
                  </a:lnTo>
                  <a:cubicBezTo>
                    <a:pt x="-432" y="56643"/>
                    <a:pt x="-1385" y="49976"/>
                    <a:pt x="2426" y="47118"/>
                  </a:cubicBezTo>
                  <a:lnTo>
                    <a:pt x="51955" y="2351"/>
                  </a:lnTo>
                  <a:cubicBezTo>
                    <a:pt x="55765" y="-1459"/>
                    <a:pt x="62434" y="-507"/>
                    <a:pt x="66243" y="4256"/>
                  </a:cubicBezTo>
                  <a:lnTo>
                    <a:pt x="66243" y="4256"/>
                  </a:lnTo>
                  <a:cubicBezTo>
                    <a:pt x="70053" y="9018"/>
                    <a:pt x="71005" y="15686"/>
                    <a:pt x="67196" y="18543"/>
                  </a:cubicBezTo>
                  <a:lnTo>
                    <a:pt x="17665" y="63311"/>
                  </a:lnTo>
                  <a:lnTo>
                    <a:pt x="17665" y="633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F775B5-0B53-16E3-E405-0D24F9CF6294}"/>
                </a:ext>
              </a:extLst>
            </p:cNvPr>
            <p:cNvSpPr/>
            <p:nvPr/>
          </p:nvSpPr>
          <p:spPr>
            <a:xfrm>
              <a:off x="18404204" y="5126354"/>
              <a:ext cx="478155" cy="667702"/>
            </a:xfrm>
            <a:custGeom>
              <a:avLst/>
              <a:gdLst>
                <a:gd name="connsiteX0" fmla="*/ 314325 w 478155"/>
                <a:gd name="connsiteY0" fmla="*/ 571500 h 667702"/>
                <a:gd name="connsiteX1" fmla="*/ 305753 w 478155"/>
                <a:gd name="connsiteY1" fmla="*/ 589597 h 667702"/>
                <a:gd name="connsiteX2" fmla="*/ 296228 w 478155"/>
                <a:gd name="connsiteY2" fmla="*/ 592455 h 667702"/>
                <a:gd name="connsiteX3" fmla="*/ 180975 w 478155"/>
                <a:gd name="connsiteY3" fmla="*/ 592455 h 667702"/>
                <a:gd name="connsiteX4" fmla="*/ 171450 w 478155"/>
                <a:gd name="connsiteY4" fmla="*/ 589597 h 667702"/>
                <a:gd name="connsiteX5" fmla="*/ 162878 w 478155"/>
                <a:gd name="connsiteY5" fmla="*/ 571500 h 667702"/>
                <a:gd name="connsiteX6" fmla="*/ 162878 w 478155"/>
                <a:gd name="connsiteY6" fmla="*/ 506730 h 667702"/>
                <a:gd name="connsiteX7" fmla="*/ 315278 w 478155"/>
                <a:gd name="connsiteY7" fmla="*/ 506730 h 667702"/>
                <a:gd name="connsiteX8" fmla="*/ 315278 w 478155"/>
                <a:gd name="connsiteY8" fmla="*/ 571500 h 667702"/>
                <a:gd name="connsiteX9" fmla="*/ 314325 w 478155"/>
                <a:gd name="connsiteY9" fmla="*/ 571500 h 667702"/>
                <a:gd name="connsiteX10" fmla="*/ 149543 w 478155"/>
                <a:gd name="connsiteY10" fmla="*/ 119063 h 667702"/>
                <a:gd name="connsiteX11" fmla="*/ 89535 w 478155"/>
                <a:gd name="connsiteY11" fmla="*/ 239077 h 667702"/>
                <a:gd name="connsiteX12" fmla="*/ 142875 w 478155"/>
                <a:gd name="connsiteY12" fmla="*/ 353377 h 667702"/>
                <a:gd name="connsiteX13" fmla="*/ 144781 w 478155"/>
                <a:gd name="connsiteY13" fmla="*/ 367665 h 667702"/>
                <a:gd name="connsiteX14" fmla="*/ 144781 w 478155"/>
                <a:gd name="connsiteY14" fmla="*/ 367665 h 667702"/>
                <a:gd name="connsiteX15" fmla="*/ 128588 w 478155"/>
                <a:gd name="connsiteY15" fmla="*/ 369570 h 667702"/>
                <a:gd name="connsiteX16" fmla="*/ 67628 w 478155"/>
                <a:gd name="connsiteY16" fmla="*/ 238125 h 667702"/>
                <a:gd name="connsiteX17" fmla="*/ 137160 w 478155"/>
                <a:gd name="connsiteY17" fmla="*/ 100965 h 667702"/>
                <a:gd name="connsiteX18" fmla="*/ 153353 w 478155"/>
                <a:gd name="connsiteY18" fmla="*/ 103822 h 667702"/>
                <a:gd name="connsiteX19" fmla="*/ 153353 w 478155"/>
                <a:gd name="connsiteY19" fmla="*/ 103822 h 667702"/>
                <a:gd name="connsiteX20" fmla="*/ 149543 w 478155"/>
                <a:gd name="connsiteY20" fmla="*/ 119063 h 667702"/>
                <a:gd name="connsiteX21" fmla="*/ 149543 w 478155"/>
                <a:gd name="connsiteY21" fmla="*/ 119063 h 667702"/>
                <a:gd name="connsiteX22" fmla="*/ 478156 w 478155"/>
                <a:gd name="connsiteY22" fmla="*/ 239077 h 667702"/>
                <a:gd name="connsiteX23" fmla="*/ 239078 w 478155"/>
                <a:gd name="connsiteY23" fmla="*/ 0 h 667702"/>
                <a:gd name="connsiteX24" fmla="*/ 0 w 478155"/>
                <a:gd name="connsiteY24" fmla="*/ 239077 h 667702"/>
                <a:gd name="connsiteX25" fmla="*/ 140970 w 478155"/>
                <a:gd name="connsiteY25" fmla="*/ 457200 h 667702"/>
                <a:gd name="connsiteX26" fmla="*/ 140970 w 478155"/>
                <a:gd name="connsiteY26" fmla="*/ 506730 h 667702"/>
                <a:gd name="connsiteX27" fmla="*/ 140970 w 478155"/>
                <a:gd name="connsiteY27" fmla="*/ 571500 h 667702"/>
                <a:gd name="connsiteX28" fmla="*/ 175260 w 478155"/>
                <a:gd name="connsiteY28" fmla="*/ 614363 h 667702"/>
                <a:gd name="connsiteX29" fmla="*/ 180975 w 478155"/>
                <a:gd name="connsiteY29" fmla="*/ 631507 h 667702"/>
                <a:gd name="connsiteX30" fmla="*/ 222885 w 478155"/>
                <a:gd name="connsiteY30" fmla="*/ 667702 h 667702"/>
                <a:gd name="connsiteX31" fmla="*/ 255270 w 478155"/>
                <a:gd name="connsiteY31" fmla="*/ 667702 h 667702"/>
                <a:gd name="connsiteX32" fmla="*/ 297181 w 478155"/>
                <a:gd name="connsiteY32" fmla="*/ 631507 h 667702"/>
                <a:gd name="connsiteX33" fmla="*/ 302895 w 478155"/>
                <a:gd name="connsiteY33" fmla="*/ 614363 h 667702"/>
                <a:gd name="connsiteX34" fmla="*/ 337185 w 478155"/>
                <a:gd name="connsiteY34" fmla="*/ 571500 h 667702"/>
                <a:gd name="connsiteX35" fmla="*/ 337185 w 478155"/>
                <a:gd name="connsiteY35" fmla="*/ 483870 h 667702"/>
                <a:gd name="connsiteX36" fmla="*/ 337185 w 478155"/>
                <a:gd name="connsiteY36" fmla="*/ 457200 h 667702"/>
                <a:gd name="connsiteX37" fmla="*/ 478156 w 478155"/>
                <a:gd name="connsiteY37" fmla="*/ 239077 h 667702"/>
                <a:gd name="connsiteX38" fmla="*/ 478156 w 478155"/>
                <a:gd name="connsiteY38" fmla="*/ 239077 h 6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78155" h="667702">
                  <a:moveTo>
                    <a:pt x="314325" y="571500"/>
                  </a:moveTo>
                  <a:cubicBezTo>
                    <a:pt x="314325" y="579120"/>
                    <a:pt x="310516" y="585788"/>
                    <a:pt x="305753" y="589597"/>
                  </a:cubicBezTo>
                  <a:cubicBezTo>
                    <a:pt x="302895" y="591502"/>
                    <a:pt x="299085" y="592455"/>
                    <a:pt x="296228" y="592455"/>
                  </a:cubicBezTo>
                  <a:lnTo>
                    <a:pt x="180975" y="592455"/>
                  </a:lnTo>
                  <a:cubicBezTo>
                    <a:pt x="177166" y="592455"/>
                    <a:pt x="174308" y="591502"/>
                    <a:pt x="171450" y="589597"/>
                  </a:cubicBezTo>
                  <a:cubicBezTo>
                    <a:pt x="166688" y="585788"/>
                    <a:pt x="162878" y="579120"/>
                    <a:pt x="162878" y="571500"/>
                  </a:cubicBezTo>
                  <a:lnTo>
                    <a:pt x="162878" y="506730"/>
                  </a:lnTo>
                  <a:lnTo>
                    <a:pt x="315278" y="506730"/>
                  </a:lnTo>
                  <a:lnTo>
                    <a:pt x="315278" y="571500"/>
                  </a:lnTo>
                  <a:lnTo>
                    <a:pt x="314325" y="571500"/>
                  </a:lnTo>
                  <a:close/>
                  <a:moveTo>
                    <a:pt x="149543" y="119063"/>
                  </a:moveTo>
                  <a:cubicBezTo>
                    <a:pt x="113348" y="146685"/>
                    <a:pt x="89535" y="189547"/>
                    <a:pt x="89535" y="239077"/>
                  </a:cubicBezTo>
                  <a:cubicBezTo>
                    <a:pt x="89535" y="284797"/>
                    <a:pt x="110491" y="325755"/>
                    <a:pt x="142875" y="353377"/>
                  </a:cubicBezTo>
                  <a:cubicBezTo>
                    <a:pt x="147638" y="357188"/>
                    <a:pt x="147638" y="363855"/>
                    <a:pt x="144781" y="367665"/>
                  </a:cubicBezTo>
                  <a:lnTo>
                    <a:pt x="144781" y="367665"/>
                  </a:lnTo>
                  <a:cubicBezTo>
                    <a:pt x="140970" y="373380"/>
                    <a:pt x="133350" y="374332"/>
                    <a:pt x="128588" y="369570"/>
                  </a:cubicBezTo>
                  <a:cubicBezTo>
                    <a:pt x="91441" y="338138"/>
                    <a:pt x="67628" y="290513"/>
                    <a:pt x="67628" y="238125"/>
                  </a:cubicBezTo>
                  <a:cubicBezTo>
                    <a:pt x="67628" y="181927"/>
                    <a:pt x="94298" y="131445"/>
                    <a:pt x="137160" y="100965"/>
                  </a:cubicBezTo>
                  <a:cubicBezTo>
                    <a:pt x="141923" y="97155"/>
                    <a:pt x="149543" y="98107"/>
                    <a:pt x="153353" y="103822"/>
                  </a:cubicBezTo>
                  <a:lnTo>
                    <a:pt x="153353" y="103822"/>
                  </a:lnTo>
                  <a:cubicBezTo>
                    <a:pt x="155258" y="109538"/>
                    <a:pt x="154306" y="116205"/>
                    <a:pt x="149543" y="119063"/>
                  </a:cubicBezTo>
                  <a:lnTo>
                    <a:pt x="149543" y="119063"/>
                  </a:lnTo>
                  <a:close/>
                  <a:moveTo>
                    <a:pt x="478156" y="239077"/>
                  </a:moveTo>
                  <a:cubicBezTo>
                    <a:pt x="478156" y="106680"/>
                    <a:pt x="370523" y="0"/>
                    <a:pt x="239078" y="0"/>
                  </a:cubicBezTo>
                  <a:cubicBezTo>
                    <a:pt x="106681" y="0"/>
                    <a:pt x="0" y="107632"/>
                    <a:pt x="0" y="239077"/>
                  </a:cubicBezTo>
                  <a:cubicBezTo>
                    <a:pt x="0" y="336232"/>
                    <a:pt x="58103" y="420052"/>
                    <a:pt x="140970" y="457200"/>
                  </a:cubicBezTo>
                  <a:lnTo>
                    <a:pt x="140970" y="506730"/>
                  </a:lnTo>
                  <a:lnTo>
                    <a:pt x="140970" y="571500"/>
                  </a:lnTo>
                  <a:cubicBezTo>
                    <a:pt x="140970" y="593407"/>
                    <a:pt x="156210" y="610552"/>
                    <a:pt x="175260" y="614363"/>
                  </a:cubicBezTo>
                  <a:cubicBezTo>
                    <a:pt x="177166" y="620077"/>
                    <a:pt x="179070" y="625792"/>
                    <a:pt x="180975" y="631507"/>
                  </a:cubicBezTo>
                  <a:cubicBezTo>
                    <a:pt x="191453" y="654367"/>
                    <a:pt x="208598" y="667702"/>
                    <a:pt x="222885" y="667702"/>
                  </a:cubicBezTo>
                  <a:lnTo>
                    <a:pt x="255270" y="667702"/>
                  </a:lnTo>
                  <a:cubicBezTo>
                    <a:pt x="269558" y="667702"/>
                    <a:pt x="286703" y="654367"/>
                    <a:pt x="297181" y="631507"/>
                  </a:cubicBezTo>
                  <a:cubicBezTo>
                    <a:pt x="300038" y="625792"/>
                    <a:pt x="301943" y="620077"/>
                    <a:pt x="302895" y="614363"/>
                  </a:cubicBezTo>
                  <a:cubicBezTo>
                    <a:pt x="321945" y="611505"/>
                    <a:pt x="337185" y="593407"/>
                    <a:pt x="337185" y="571500"/>
                  </a:cubicBezTo>
                  <a:lnTo>
                    <a:pt x="337185" y="483870"/>
                  </a:lnTo>
                  <a:lnTo>
                    <a:pt x="337185" y="457200"/>
                  </a:lnTo>
                  <a:cubicBezTo>
                    <a:pt x="420053" y="420052"/>
                    <a:pt x="478156" y="336232"/>
                    <a:pt x="478156" y="239077"/>
                  </a:cubicBezTo>
                  <a:lnTo>
                    <a:pt x="478156" y="239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BC7FF656-964A-CB5C-4917-AC23E18226D5}"/>
              </a:ext>
            </a:extLst>
          </p:cNvPr>
          <p:cNvGrpSpPr/>
          <p:nvPr/>
        </p:nvGrpSpPr>
        <p:grpSpPr>
          <a:xfrm>
            <a:off x="10823433" y="3927399"/>
            <a:ext cx="417779" cy="488221"/>
            <a:chOff x="11606218" y="5038718"/>
            <a:chExt cx="544829" cy="722001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85860F-9270-C026-F4B5-38E164D1D922}"/>
                </a:ext>
              </a:extLst>
            </p:cNvPr>
            <p:cNvSpPr/>
            <p:nvPr/>
          </p:nvSpPr>
          <p:spPr>
            <a:xfrm>
              <a:off x="11829097" y="5416867"/>
              <a:ext cx="35242" cy="58102"/>
            </a:xfrm>
            <a:custGeom>
              <a:avLst/>
              <a:gdLst>
                <a:gd name="connsiteX0" fmla="*/ 0 w 35242"/>
                <a:gd name="connsiteY0" fmla="*/ 29527 h 58102"/>
                <a:gd name="connsiteX1" fmla="*/ 35242 w 35242"/>
                <a:gd name="connsiteY1" fmla="*/ 58102 h 58102"/>
                <a:gd name="connsiteX2" fmla="*/ 35242 w 35242"/>
                <a:gd name="connsiteY2" fmla="*/ 0 h 58102"/>
                <a:gd name="connsiteX3" fmla="*/ 10477 w 35242"/>
                <a:gd name="connsiteY3" fmla="*/ 7620 h 58102"/>
                <a:gd name="connsiteX4" fmla="*/ 0 w 35242"/>
                <a:gd name="connsiteY4" fmla="*/ 29527 h 58102"/>
                <a:gd name="connsiteX5" fmla="*/ 0 w 35242"/>
                <a:gd name="connsiteY5" fmla="*/ 29527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" h="58102">
                  <a:moveTo>
                    <a:pt x="0" y="29527"/>
                  </a:moveTo>
                  <a:cubicBezTo>
                    <a:pt x="0" y="45720"/>
                    <a:pt x="11430" y="55245"/>
                    <a:pt x="35242" y="58102"/>
                  </a:cubicBezTo>
                  <a:lnTo>
                    <a:pt x="35242" y="0"/>
                  </a:lnTo>
                  <a:cubicBezTo>
                    <a:pt x="25717" y="0"/>
                    <a:pt x="17144" y="2857"/>
                    <a:pt x="10477" y="7620"/>
                  </a:cubicBezTo>
                  <a:cubicBezTo>
                    <a:pt x="2857" y="12382"/>
                    <a:pt x="0" y="20002"/>
                    <a:pt x="0" y="29527"/>
                  </a:cubicBezTo>
                  <a:lnTo>
                    <a:pt x="0" y="295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5D13F2-9309-CCF0-EE0F-D71F36F02C10}"/>
                </a:ext>
              </a:extLst>
            </p:cNvPr>
            <p:cNvSpPr/>
            <p:nvPr/>
          </p:nvSpPr>
          <p:spPr>
            <a:xfrm>
              <a:off x="11887199" y="5519737"/>
              <a:ext cx="39052" cy="66675"/>
            </a:xfrm>
            <a:custGeom>
              <a:avLst/>
              <a:gdLst>
                <a:gd name="connsiteX0" fmla="*/ 0 w 39052"/>
                <a:gd name="connsiteY0" fmla="*/ 0 h 66675"/>
                <a:gd name="connsiteX1" fmla="*/ 0 w 39052"/>
                <a:gd name="connsiteY1" fmla="*/ 66675 h 66675"/>
                <a:gd name="connsiteX2" fmla="*/ 27623 w 39052"/>
                <a:gd name="connsiteY2" fmla="*/ 57150 h 66675"/>
                <a:gd name="connsiteX3" fmla="*/ 39052 w 39052"/>
                <a:gd name="connsiteY3" fmla="*/ 32385 h 66675"/>
                <a:gd name="connsiteX4" fmla="*/ 0 w 39052"/>
                <a:gd name="connsiteY4" fmla="*/ 0 h 66675"/>
                <a:gd name="connsiteX5" fmla="*/ 0 w 39052"/>
                <a:gd name="connsiteY5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" h="66675">
                  <a:moveTo>
                    <a:pt x="0" y="0"/>
                  </a:moveTo>
                  <a:lnTo>
                    <a:pt x="0" y="66675"/>
                  </a:lnTo>
                  <a:cubicBezTo>
                    <a:pt x="10477" y="66675"/>
                    <a:pt x="20002" y="63818"/>
                    <a:pt x="27623" y="57150"/>
                  </a:cubicBezTo>
                  <a:cubicBezTo>
                    <a:pt x="35242" y="50482"/>
                    <a:pt x="39052" y="42863"/>
                    <a:pt x="39052" y="32385"/>
                  </a:cubicBezTo>
                  <a:cubicBezTo>
                    <a:pt x="38100" y="15240"/>
                    <a:pt x="25717" y="476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61B640-42F9-A6ED-58FA-3954B3671FA3}"/>
                </a:ext>
              </a:extLst>
            </p:cNvPr>
            <p:cNvSpPr/>
            <p:nvPr/>
          </p:nvSpPr>
          <p:spPr>
            <a:xfrm>
              <a:off x="11751912" y="5038718"/>
              <a:ext cx="254739" cy="136213"/>
            </a:xfrm>
            <a:custGeom>
              <a:avLst/>
              <a:gdLst>
                <a:gd name="connsiteX0" fmla="*/ 197200 w 254739"/>
                <a:gd name="connsiteY0" fmla="*/ 134309 h 136213"/>
                <a:gd name="connsiteX1" fmla="*/ 200058 w 254739"/>
                <a:gd name="connsiteY1" fmla="*/ 135261 h 136213"/>
                <a:gd name="connsiteX2" fmla="*/ 246729 w 254739"/>
                <a:gd name="connsiteY2" fmla="*/ 60966 h 136213"/>
                <a:gd name="connsiteX3" fmla="*/ 127667 w 254739"/>
                <a:gd name="connsiteY3" fmla="*/ 6 h 136213"/>
                <a:gd name="connsiteX4" fmla="*/ 6700 w 254739"/>
                <a:gd name="connsiteY4" fmla="*/ 60966 h 136213"/>
                <a:gd name="connsiteX5" fmla="*/ 53372 w 254739"/>
                <a:gd name="connsiteY5" fmla="*/ 136214 h 136213"/>
                <a:gd name="connsiteX6" fmla="*/ 58135 w 254739"/>
                <a:gd name="connsiteY6" fmla="*/ 135261 h 136213"/>
                <a:gd name="connsiteX7" fmla="*/ 197200 w 254739"/>
                <a:gd name="connsiteY7" fmla="*/ 134309 h 136213"/>
                <a:gd name="connsiteX8" fmla="*/ 197200 w 254739"/>
                <a:gd name="connsiteY8" fmla="*/ 134309 h 13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739" h="136213">
                  <a:moveTo>
                    <a:pt x="197200" y="134309"/>
                  </a:moveTo>
                  <a:cubicBezTo>
                    <a:pt x="198152" y="134309"/>
                    <a:pt x="199104" y="134309"/>
                    <a:pt x="200058" y="135261"/>
                  </a:cubicBezTo>
                  <a:cubicBezTo>
                    <a:pt x="213392" y="117164"/>
                    <a:pt x="228633" y="93351"/>
                    <a:pt x="246729" y="60966"/>
                  </a:cubicBezTo>
                  <a:cubicBezTo>
                    <a:pt x="281972" y="-946"/>
                    <a:pt x="193389" y="6"/>
                    <a:pt x="127667" y="6"/>
                  </a:cubicBezTo>
                  <a:cubicBezTo>
                    <a:pt x="60992" y="6"/>
                    <a:pt x="-24733" y="-1899"/>
                    <a:pt x="6700" y="60966"/>
                  </a:cubicBezTo>
                  <a:cubicBezTo>
                    <a:pt x="21939" y="91446"/>
                    <a:pt x="38133" y="117164"/>
                    <a:pt x="53372" y="136214"/>
                  </a:cubicBezTo>
                  <a:cubicBezTo>
                    <a:pt x="55277" y="135261"/>
                    <a:pt x="57183" y="135261"/>
                    <a:pt x="58135" y="135261"/>
                  </a:cubicBezTo>
                  <a:lnTo>
                    <a:pt x="197200" y="134309"/>
                  </a:lnTo>
                  <a:lnTo>
                    <a:pt x="197200" y="1343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D34B33-1C86-B931-E51A-D74198BD50E4}"/>
                </a:ext>
              </a:extLst>
            </p:cNvPr>
            <p:cNvSpPr/>
            <p:nvPr/>
          </p:nvSpPr>
          <p:spPr>
            <a:xfrm>
              <a:off x="11606218" y="5210177"/>
              <a:ext cx="544829" cy="550542"/>
            </a:xfrm>
            <a:custGeom>
              <a:avLst/>
              <a:gdLst>
                <a:gd name="connsiteX0" fmla="*/ 338138 w 544829"/>
                <a:gd name="connsiteY0" fmla="*/ 384810 h 550544"/>
                <a:gd name="connsiteX1" fmla="*/ 280988 w 544829"/>
                <a:gd name="connsiteY1" fmla="*/ 406718 h 550544"/>
                <a:gd name="connsiteX2" fmla="*/ 280988 w 544829"/>
                <a:gd name="connsiteY2" fmla="*/ 439103 h 550544"/>
                <a:gd name="connsiteX3" fmla="*/ 257175 w 544829"/>
                <a:gd name="connsiteY3" fmla="*/ 439103 h 550544"/>
                <a:gd name="connsiteX4" fmla="*/ 257175 w 544829"/>
                <a:gd name="connsiteY4" fmla="*/ 406718 h 550544"/>
                <a:gd name="connsiteX5" fmla="*/ 175260 w 544829"/>
                <a:gd name="connsiteY5" fmla="*/ 344805 h 550544"/>
                <a:gd name="connsiteX6" fmla="*/ 212408 w 544829"/>
                <a:gd name="connsiteY6" fmla="*/ 336232 h 550544"/>
                <a:gd name="connsiteX7" fmla="*/ 257175 w 544829"/>
                <a:gd name="connsiteY7" fmla="*/ 375285 h 550544"/>
                <a:gd name="connsiteX8" fmla="*/ 257175 w 544829"/>
                <a:gd name="connsiteY8" fmla="*/ 306705 h 550544"/>
                <a:gd name="connsiteX9" fmla="*/ 197167 w 544829"/>
                <a:gd name="connsiteY9" fmla="*/ 280035 h 550544"/>
                <a:gd name="connsiteX10" fmla="*/ 182880 w 544829"/>
                <a:gd name="connsiteY10" fmla="*/ 240982 h 550544"/>
                <a:gd name="connsiteX11" fmla="*/ 256223 w 544829"/>
                <a:gd name="connsiteY11" fmla="*/ 173355 h 550544"/>
                <a:gd name="connsiteX12" fmla="*/ 256223 w 544829"/>
                <a:gd name="connsiteY12" fmla="*/ 148590 h 550544"/>
                <a:gd name="connsiteX13" fmla="*/ 280035 w 544829"/>
                <a:gd name="connsiteY13" fmla="*/ 148590 h 550544"/>
                <a:gd name="connsiteX14" fmla="*/ 280035 w 544829"/>
                <a:gd name="connsiteY14" fmla="*/ 173355 h 550544"/>
                <a:gd name="connsiteX15" fmla="*/ 347663 w 544829"/>
                <a:gd name="connsiteY15" fmla="*/ 226695 h 550544"/>
                <a:gd name="connsiteX16" fmla="*/ 312420 w 544829"/>
                <a:gd name="connsiteY16" fmla="*/ 234315 h 550544"/>
                <a:gd name="connsiteX17" fmla="*/ 280035 w 544829"/>
                <a:gd name="connsiteY17" fmla="*/ 205740 h 550544"/>
                <a:gd name="connsiteX18" fmla="*/ 280035 w 544829"/>
                <a:gd name="connsiteY18" fmla="*/ 265747 h 550544"/>
                <a:gd name="connsiteX19" fmla="*/ 325755 w 544829"/>
                <a:gd name="connsiteY19" fmla="*/ 280988 h 550544"/>
                <a:gd name="connsiteX20" fmla="*/ 346710 w 544829"/>
                <a:gd name="connsiteY20" fmla="*/ 300990 h 550544"/>
                <a:gd name="connsiteX21" fmla="*/ 356235 w 544829"/>
                <a:gd name="connsiteY21" fmla="*/ 336232 h 550544"/>
                <a:gd name="connsiteX22" fmla="*/ 338138 w 544829"/>
                <a:gd name="connsiteY22" fmla="*/ 384810 h 550544"/>
                <a:gd name="connsiteX23" fmla="*/ 338138 w 544829"/>
                <a:gd name="connsiteY23" fmla="*/ 384810 h 550544"/>
                <a:gd name="connsiteX24" fmla="*/ 359092 w 544829"/>
                <a:gd name="connsiteY24" fmla="*/ 4763 h 550544"/>
                <a:gd name="connsiteX25" fmla="*/ 342900 w 544829"/>
                <a:gd name="connsiteY25" fmla="*/ 24765 h 550544"/>
                <a:gd name="connsiteX26" fmla="*/ 203835 w 544829"/>
                <a:gd name="connsiteY26" fmla="*/ 24765 h 550544"/>
                <a:gd name="connsiteX27" fmla="*/ 186690 w 544829"/>
                <a:gd name="connsiteY27" fmla="*/ 0 h 550544"/>
                <a:gd name="connsiteX28" fmla="*/ 0 w 544829"/>
                <a:gd name="connsiteY28" fmla="*/ 346710 h 550544"/>
                <a:gd name="connsiteX29" fmla="*/ 272415 w 544829"/>
                <a:gd name="connsiteY29" fmla="*/ 550545 h 550544"/>
                <a:gd name="connsiteX30" fmla="*/ 544830 w 544829"/>
                <a:gd name="connsiteY30" fmla="*/ 346710 h 550544"/>
                <a:gd name="connsiteX31" fmla="*/ 359092 w 544829"/>
                <a:gd name="connsiteY31" fmla="*/ 4763 h 550544"/>
                <a:gd name="connsiteX32" fmla="*/ 359092 w 544829"/>
                <a:gd name="connsiteY32" fmla="*/ 4763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829" h="550544">
                  <a:moveTo>
                    <a:pt x="338138" y="384810"/>
                  </a:moveTo>
                  <a:cubicBezTo>
                    <a:pt x="324802" y="397193"/>
                    <a:pt x="305752" y="404813"/>
                    <a:pt x="280988" y="406718"/>
                  </a:cubicBezTo>
                  <a:lnTo>
                    <a:pt x="280988" y="439103"/>
                  </a:lnTo>
                  <a:lnTo>
                    <a:pt x="257175" y="439103"/>
                  </a:lnTo>
                  <a:lnTo>
                    <a:pt x="257175" y="406718"/>
                  </a:lnTo>
                  <a:cubicBezTo>
                    <a:pt x="214313" y="402907"/>
                    <a:pt x="186690" y="381953"/>
                    <a:pt x="175260" y="344805"/>
                  </a:cubicBezTo>
                  <a:lnTo>
                    <a:pt x="212408" y="336232"/>
                  </a:lnTo>
                  <a:cubicBezTo>
                    <a:pt x="219075" y="360997"/>
                    <a:pt x="234315" y="373380"/>
                    <a:pt x="257175" y="375285"/>
                  </a:cubicBezTo>
                  <a:lnTo>
                    <a:pt x="257175" y="306705"/>
                  </a:lnTo>
                  <a:cubicBezTo>
                    <a:pt x="226695" y="300038"/>
                    <a:pt x="206692" y="290513"/>
                    <a:pt x="197167" y="280035"/>
                  </a:cubicBezTo>
                  <a:cubicBezTo>
                    <a:pt x="187642" y="269557"/>
                    <a:pt x="182880" y="256222"/>
                    <a:pt x="182880" y="240982"/>
                  </a:cubicBezTo>
                  <a:cubicBezTo>
                    <a:pt x="182880" y="201930"/>
                    <a:pt x="207645" y="180022"/>
                    <a:pt x="256223" y="173355"/>
                  </a:cubicBezTo>
                  <a:lnTo>
                    <a:pt x="256223" y="148590"/>
                  </a:lnTo>
                  <a:lnTo>
                    <a:pt x="280035" y="148590"/>
                  </a:lnTo>
                  <a:lnTo>
                    <a:pt x="280035" y="173355"/>
                  </a:lnTo>
                  <a:cubicBezTo>
                    <a:pt x="316230" y="178118"/>
                    <a:pt x="338138" y="195263"/>
                    <a:pt x="347663" y="226695"/>
                  </a:cubicBezTo>
                  <a:lnTo>
                    <a:pt x="312420" y="234315"/>
                  </a:lnTo>
                  <a:cubicBezTo>
                    <a:pt x="306705" y="216218"/>
                    <a:pt x="295275" y="206693"/>
                    <a:pt x="280035" y="205740"/>
                  </a:cubicBezTo>
                  <a:lnTo>
                    <a:pt x="280035" y="265747"/>
                  </a:lnTo>
                  <a:cubicBezTo>
                    <a:pt x="302895" y="272415"/>
                    <a:pt x="318135" y="277178"/>
                    <a:pt x="325755" y="280988"/>
                  </a:cubicBezTo>
                  <a:cubicBezTo>
                    <a:pt x="333375" y="284797"/>
                    <a:pt x="340995" y="291465"/>
                    <a:pt x="346710" y="300990"/>
                  </a:cubicBezTo>
                  <a:cubicBezTo>
                    <a:pt x="353377" y="311468"/>
                    <a:pt x="356235" y="322897"/>
                    <a:pt x="356235" y="336232"/>
                  </a:cubicBezTo>
                  <a:cubicBezTo>
                    <a:pt x="357188" y="356235"/>
                    <a:pt x="351473" y="372428"/>
                    <a:pt x="338138" y="384810"/>
                  </a:cubicBezTo>
                  <a:lnTo>
                    <a:pt x="338138" y="384810"/>
                  </a:lnTo>
                  <a:close/>
                  <a:moveTo>
                    <a:pt x="359092" y="4763"/>
                  </a:moveTo>
                  <a:cubicBezTo>
                    <a:pt x="356235" y="16193"/>
                    <a:pt x="350520" y="24765"/>
                    <a:pt x="342900" y="24765"/>
                  </a:cubicBezTo>
                  <a:lnTo>
                    <a:pt x="203835" y="24765"/>
                  </a:lnTo>
                  <a:cubicBezTo>
                    <a:pt x="195263" y="24765"/>
                    <a:pt x="187642" y="14288"/>
                    <a:pt x="186690" y="0"/>
                  </a:cubicBezTo>
                  <a:cubicBezTo>
                    <a:pt x="83820" y="61913"/>
                    <a:pt x="0" y="220980"/>
                    <a:pt x="0" y="346710"/>
                  </a:cubicBezTo>
                  <a:cubicBezTo>
                    <a:pt x="0" y="505778"/>
                    <a:pt x="121920" y="550545"/>
                    <a:pt x="272415" y="550545"/>
                  </a:cubicBezTo>
                  <a:cubicBezTo>
                    <a:pt x="422910" y="550545"/>
                    <a:pt x="544830" y="506730"/>
                    <a:pt x="544830" y="346710"/>
                  </a:cubicBezTo>
                  <a:cubicBezTo>
                    <a:pt x="544830" y="224790"/>
                    <a:pt x="455295" y="70485"/>
                    <a:pt x="359092" y="4763"/>
                  </a:cubicBezTo>
                  <a:lnTo>
                    <a:pt x="359092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solidFill>
                  <a:srgbClr val="272E3A"/>
                </a:solidFill>
                <a:latin typeface="Montserrat Light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BD44866-B9CF-8013-134D-6BC389A8A52A}"/>
              </a:ext>
            </a:extLst>
          </p:cNvPr>
          <p:cNvSpPr txBox="1"/>
          <p:nvPr/>
        </p:nvSpPr>
        <p:spPr>
          <a:xfrm>
            <a:off x="7506320" y="6604122"/>
            <a:ext cx="76224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https://agricoop.gov.in/sites/default/files/crops%20%281%29_1.pdf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4C0AC2-D374-708F-6BE8-26967C806C17}"/>
              </a:ext>
            </a:extLst>
          </p:cNvPr>
          <p:cNvSpPr txBox="1"/>
          <p:nvPr/>
        </p:nvSpPr>
        <p:spPr>
          <a:xfrm>
            <a:off x="7427662" y="6396750"/>
            <a:ext cx="69951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https://iisr.icar.gov.in/iisr/download/publications/extensionbulletin/microirrigationinsugarcane-english.pdf</a:t>
            </a:r>
          </a:p>
        </p:txBody>
      </p:sp>
      <p:pic>
        <p:nvPicPr>
          <p:cNvPr id="10" name="Picture 9" descr="A close-up of a sugarcane plantation&#10;&#10;Description automatically generated with low confidence">
            <a:extLst>
              <a:ext uri="{FF2B5EF4-FFF2-40B4-BE49-F238E27FC236}">
                <a16:creationId xmlns:a16="http://schemas.microsoft.com/office/drawing/2014/main" id="{E4F43B31-06C5-3AA1-EC85-C6EE13F0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8190" y="2747554"/>
            <a:ext cx="2045622" cy="1987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BF0246C-2511-022A-A9E0-77E3F0ED742F}"/>
              </a:ext>
            </a:extLst>
          </p:cNvPr>
          <p:cNvSpPr txBox="1"/>
          <p:nvPr/>
        </p:nvSpPr>
        <p:spPr>
          <a:xfrm>
            <a:off x="8665861" y="3289768"/>
            <a:ext cx="2238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Montserrat"/>
              </a:rPr>
              <a:t>Collaboration to Promote MI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052B44-DD64-1F0B-DC17-EFA008817020}"/>
              </a:ext>
            </a:extLst>
          </p:cNvPr>
          <p:cNvSpPr/>
          <p:nvPr/>
        </p:nvSpPr>
        <p:spPr>
          <a:xfrm>
            <a:off x="10422977" y="3790909"/>
            <a:ext cx="1306812" cy="1306811"/>
          </a:xfrm>
          <a:custGeom>
            <a:avLst/>
            <a:gdLst>
              <a:gd name="connsiteX0" fmla="*/ 2613660 w 2613660"/>
              <a:gd name="connsiteY0" fmla="*/ 1306830 h 2613659"/>
              <a:gd name="connsiteX1" fmla="*/ 1306831 w 2613660"/>
              <a:gd name="connsiteY1" fmla="*/ 2613660 h 2613659"/>
              <a:gd name="connsiteX2" fmla="*/ 0 w 2613660"/>
              <a:gd name="connsiteY2" fmla="*/ 1306830 h 2613659"/>
              <a:gd name="connsiteX3" fmla="*/ 1306831 w 2613660"/>
              <a:gd name="connsiteY3" fmla="*/ 0 h 2613659"/>
              <a:gd name="connsiteX4" fmla="*/ 2613660 w 2613660"/>
              <a:gd name="connsiteY4" fmla="*/ 1306830 h 2613659"/>
              <a:gd name="connsiteX5" fmla="*/ 2613660 w 2613660"/>
              <a:gd name="connsiteY5" fmla="*/ 1306830 h 26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60" h="2613659">
                <a:moveTo>
                  <a:pt x="2613660" y="1306830"/>
                </a:moveTo>
                <a:cubicBezTo>
                  <a:pt x="2613660" y="2027872"/>
                  <a:pt x="2028825" y="2613660"/>
                  <a:pt x="1306831" y="2613660"/>
                </a:cubicBezTo>
                <a:cubicBezTo>
                  <a:pt x="584835" y="2613660"/>
                  <a:pt x="0" y="2028825"/>
                  <a:pt x="0" y="1306830"/>
                </a:cubicBezTo>
                <a:cubicBezTo>
                  <a:pt x="0" y="584835"/>
                  <a:pt x="584835" y="0"/>
                  <a:pt x="1306831" y="0"/>
                </a:cubicBezTo>
                <a:cubicBezTo>
                  <a:pt x="2028825" y="952"/>
                  <a:pt x="2613660" y="585788"/>
                  <a:pt x="2613660" y="1306830"/>
                </a:cubicBezTo>
                <a:lnTo>
                  <a:pt x="2613660" y="130683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effectLst/>
              <a:latin typeface="Calibri body"/>
              <a:ea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 body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alibri body"/>
                <a:ea typeface="Calibri" panose="020F0502020204030204" pitchFamily="34" charset="0"/>
              </a:rPr>
              <a:t>Bank/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alibri body"/>
                <a:ea typeface="Calibri" panose="020F0502020204030204" pitchFamily="34" charset="0"/>
              </a:rPr>
              <a:t>NBFC</a:t>
            </a:r>
            <a:endParaRPr lang="en-US" b="1" dirty="0">
              <a:solidFill>
                <a:schemeClr val="bg1"/>
              </a:solidFill>
              <a:latin typeface="Calibri body"/>
            </a:endParaRPr>
          </a:p>
          <a:p>
            <a:endParaRPr lang="en-US" sz="900" dirty="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BE8386-3521-DF2E-9A92-3A2FB54445EB}"/>
              </a:ext>
            </a:extLst>
          </p:cNvPr>
          <p:cNvSpPr/>
          <p:nvPr/>
        </p:nvSpPr>
        <p:spPr>
          <a:xfrm>
            <a:off x="7812212" y="3790909"/>
            <a:ext cx="1306812" cy="1306811"/>
          </a:xfrm>
          <a:custGeom>
            <a:avLst/>
            <a:gdLst>
              <a:gd name="connsiteX0" fmla="*/ 2613660 w 2613660"/>
              <a:gd name="connsiteY0" fmla="*/ 1306830 h 2613659"/>
              <a:gd name="connsiteX1" fmla="*/ 1306830 w 2613660"/>
              <a:gd name="connsiteY1" fmla="*/ 2613660 h 2613659"/>
              <a:gd name="connsiteX2" fmla="*/ 0 w 2613660"/>
              <a:gd name="connsiteY2" fmla="*/ 1306830 h 2613659"/>
              <a:gd name="connsiteX3" fmla="*/ 1306830 w 2613660"/>
              <a:gd name="connsiteY3" fmla="*/ 0 h 2613659"/>
              <a:gd name="connsiteX4" fmla="*/ 2613660 w 2613660"/>
              <a:gd name="connsiteY4" fmla="*/ 1306830 h 2613659"/>
              <a:gd name="connsiteX5" fmla="*/ 2613660 w 2613660"/>
              <a:gd name="connsiteY5" fmla="*/ 1306830 h 26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60" h="2613659">
                <a:moveTo>
                  <a:pt x="2613660" y="1306830"/>
                </a:moveTo>
                <a:cubicBezTo>
                  <a:pt x="2613660" y="2027872"/>
                  <a:pt x="2028825" y="2613660"/>
                  <a:pt x="1306830" y="2613660"/>
                </a:cubicBezTo>
                <a:cubicBezTo>
                  <a:pt x="585788" y="2613660"/>
                  <a:pt x="0" y="2028825"/>
                  <a:pt x="0" y="1306830"/>
                </a:cubicBezTo>
                <a:cubicBezTo>
                  <a:pt x="0" y="584835"/>
                  <a:pt x="584835" y="0"/>
                  <a:pt x="1306830" y="0"/>
                </a:cubicBezTo>
                <a:cubicBezTo>
                  <a:pt x="2028825" y="952"/>
                  <a:pt x="2613660" y="585788"/>
                  <a:pt x="2613660" y="1306830"/>
                </a:cubicBezTo>
                <a:lnTo>
                  <a:pt x="2613660" y="130683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Sugar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ills</a:t>
            </a:r>
            <a:endParaRPr lang="en-US" b="1" dirty="0">
              <a:solidFill>
                <a:schemeClr val="bg1"/>
              </a:solidFill>
              <a:latin typeface="Montserrat Light"/>
            </a:endParaRPr>
          </a:p>
          <a:p>
            <a:endParaRPr lang="en-US" sz="900" dirty="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F1566D-D755-73B8-62D1-787A069E48D4}"/>
              </a:ext>
            </a:extLst>
          </p:cNvPr>
          <p:cNvSpPr/>
          <p:nvPr/>
        </p:nvSpPr>
        <p:spPr>
          <a:xfrm>
            <a:off x="9115689" y="1470239"/>
            <a:ext cx="1306812" cy="1306812"/>
          </a:xfrm>
          <a:custGeom>
            <a:avLst/>
            <a:gdLst>
              <a:gd name="connsiteX0" fmla="*/ 2613660 w 2613660"/>
              <a:gd name="connsiteY0" fmla="*/ 1306830 h 2613660"/>
              <a:gd name="connsiteX1" fmla="*/ 1306831 w 2613660"/>
              <a:gd name="connsiteY1" fmla="*/ 2613660 h 2613660"/>
              <a:gd name="connsiteX2" fmla="*/ 0 w 2613660"/>
              <a:gd name="connsiteY2" fmla="*/ 1306830 h 2613660"/>
              <a:gd name="connsiteX3" fmla="*/ 1306831 w 2613660"/>
              <a:gd name="connsiteY3" fmla="*/ 0 h 2613660"/>
              <a:gd name="connsiteX4" fmla="*/ 2613660 w 2613660"/>
              <a:gd name="connsiteY4" fmla="*/ 1306830 h 2613660"/>
              <a:gd name="connsiteX5" fmla="*/ 2613660 w 2613660"/>
              <a:gd name="connsiteY5" fmla="*/ 1306830 h 261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60" h="2613660">
                <a:moveTo>
                  <a:pt x="2613660" y="1306830"/>
                </a:moveTo>
                <a:cubicBezTo>
                  <a:pt x="2613660" y="2027873"/>
                  <a:pt x="2028825" y="2613660"/>
                  <a:pt x="1306831" y="2613660"/>
                </a:cubicBezTo>
                <a:cubicBezTo>
                  <a:pt x="585788" y="2613660"/>
                  <a:pt x="0" y="2028825"/>
                  <a:pt x="0" y="1306830"/>
                </a:cubicBezTo>
                <a:cubicBezTo>
                  <a:pt x="0" y="584835"/>
                  <a:pt x="584835" y="0"/>
                  <a:pt x="1306831" y="0"/>
                </a:cubicBezTo>
                <a:cubicBezTo>
                  <a:pt x="2028825" y="0"/>
                  <a:pt x="2613660" y="584835"/>
                  <a:pt x="2613660" y="1306830"/>
                </a:cubicBezTo>
                <a:lnTo>
                  <a:pt x="2613660" y="130683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MI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Company </a:t>
            </a:r>
          </a:p>
        </p:txBody>
      </p:sp>
      <p:pic>
        <p:nvPicPr>
          <p:cNvPr id="42" name="Graphic 41" descr="Bank outline">
            <a:extLst>
              <a:ext uri="{FF2B5EF4-FFF2-40B4-BE49-F238E27FC236}">
                <a16:creationId xmlns:a16="http://schemas.microsoft.com/office/drawing/2014/main" id="{FC96E62F-4679-20CC-9645-D261BFF2F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3481" y="3971503"/>
            <a:ext cx="457681" cy="457681"/>
          </a:xfrm>
          <a:prstGeom prst="rect">
            <a:avLst/>
          </a:prstGeom>
        </p:spPr>
      </p:pic>
      <p:pic>
        <p:nvPicPr>
          <p:cNvPr id="44" name="Graphic 43" descr="Factory outline">
            <a:extLst>
              <a:ext uri="{FF2B5EF4-FFF2-40B4-BE49-F238E27FC236}">
                <a16:creationId xmlns:a16="http://schemas.microsoft.com/office/drawing/2014/main" id="{E544CF4A-6987-962C-25C0-4FB4AB8EDE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4510" y="3924200"/>
            <a:ext cx="505113" cy="505113"/>
          </a:xfrm>
          <a:prstGeom prst="rect">
            <a:avLst/>
          </a:prstGeom>
        </p:spPr>
      </p:pic>
      <p:pic>
        <p:nvPicPr>
          <p:cNvPr id="46" name="Graphic 45" descr="Water outline">
            <a:extLst>
              <a:ext uri="{FF2B5EF4-FFF2-40B4-BE49-F238E27FC236}">
                <a16:creationId xmlns:a16="http://schemas.microsoft.com/office/drawing/2014/main" id="{877EBEAD-53FE-C134-47F3-472AD383AB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8293" y="1495751"/>
            <a:ext cx="498266" cy="4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40" grpId="0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BD67-936F-7822-A0C2-D69D23A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65" y="269377"/>
            <a:ext cx="10354869" cy="369332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n-lt"/>
              </a:rPr>
              <a:t>Game Changer-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6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Crop focus: Oil Palm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1374B-E0A6-72BB-589B-9572EECFE3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62227" y="6355222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3C2B5-F84B-8D22-2DEC-BD4C0A185DB6}"/>
              </a:ext>
            </a:extLst>
          </p:cNvPr>
          <p:cNvSpPr txBox="1"/>
          <p:nvPr/>
        </p:nvSpPr>
        <p:spPr>
          <a:xfrm>
            <a:off x="157077" y="861071"/>
            <a:ext cx="7578806" cy="3479029"/>
          </a:xfrm>
          <a:custGeom>
            <a:avLst/>
            <a:gdLst>
              <a:gd name="connsiteX0" fmla="*/ 0 w 7578806"/>
              <a:gd name="connsiteY0" fmla="*/ 0 h 3479029"/>
              <a:gd name="connsiteX1" fmla="*/ 507197 w 7578806"/>
              <a:gd name="connsiteY1" fmla="*/ 0 h 3479029"/>
              <a:gd name="connsiteX2" fmla="*/ 1241758 w 7578806"/>
              <a:gd name="connsiteY2" fmla="*/ 0 h 3479029"/>
              <a:gd name="connsiteX3" fmla="*/ 1976319 w 7578806"/>
              <a:gd name="connsiteY3" fmla="*/ 0 h 3479029"/>
              <a:gd name="connsiteX4" fmla="*/ 2331940 w 7578806"/>
              <a:gd name="connsiteY4" fmla="*/ 0 h 3479029"/>
              <a:gd name="connsiteX5" fmla="*/ 2914925 w 7578806"/>
              <a:gd name="connsiteY5" fmla="*/ 0 h 3479029"/>
              <a:gd name="connsiteX6" fmla="*/ 3497910 w 7578806"/>
              <a:gd name="connsiteY6" fmla="*/ 0 h 3479029"/>
              <a:gd name="connsiteX7" fmla="*/ 4005107 w 7578806"/>
              <a:gd name="connsiteY7" fmla="*/ 0 h 3479029"/>
              <a:gd name="connsiteX8" fmla="*/ 4588093 w 7578806"/>
              <a:gd name="connsiteY8" fmla="*/ 0 h 3479029"/>
              <a:gd name="connsiteX9" fmla="*/ 5095290 w 7578806"/>
              <a:gd name="connsiteY9" fmla="*/ 0 h 3479029"/>
              <a:gd name="connsiteX10" fmla="*/ 5602487 w 7578806"/>
              <a:gd name="connsiteY10" fmla="*/ 0 h 3479029"/>
              <a:gd name="connsiteX11" fmla="*/ 5958107 w 7578806"/>
              <a:gd name="connsiteY11" fmla="*/ 0 h 3479029"/>
              <a:gd name="connsiteX12" fmla="*/ 6313728 w 7578806"/>
              <a:gd name="connsiteY12" fmla="*/ 0 h 3479029"/>
              <a:gd name="connsiteX13" fmla="*/ 6745137 w 7578806"/>
              <a:gd name="connsiteY13" fmla="*/ 0 h 3479029"/>
              <a:gd name="connsiteX14" fmla="*/ 7578806 w 7578806"/>
              <a:gd name="connsiteY14" fmla="*/ 0 h 3479029"/>
              <a:gd name="connsiteX15" fmla="*/ 7578806 w 7578806"/>
              <a:gd name="connsiteY15" fmla="*/ 475467 h 3479029"/>
              <a:gd name="connsiteX16" fmla="*/ 7578806 w 7578806"/>
              <a:gd name="connsiteY16" fmla="*/ 1090096 h 3479029"/>
              <a:gd name="connsiteX17" fmla="*/ 7578806 w 7578806"/>
              <a:gd name="connsiteY17" fmla="*/ 1669934 h 3479029"/>
              <a:gd name="connsiteX18" fmla="*/ 7578806 w 7578806"/>
              <a:gd name="connsiteY18" fmla="*/ 2214982 h 3479029"/>
              <a:gd name="connsiteX19" fmla="*/ 7578806 w 7578806"/>
              <a:gd name="connsiteY19" fmla="*/ 2725239 h 3479029"/>
              <a:gd name="connsiteX20" fmla="*/ 7578806 w 7578806"/>
              <a:gd name="connsiteY20" fmla="*/ 3479029 h 3479029"/>
              <a:gd name="connsiteX21" fmla="*/ 6920033 w 7578806"/>
              <a:gd name="connsiteY21" fmla="*/ 3479029 h 3479029"/>
              <a:gd name="connsiteX22" fmla="*/ 6564412 w 7578806"/>
              <a:gd name="connsiteY22" fmla="*/ 3479029 h 3479029"/>
              <a:gd name="connsiteX23" fmla="*/ 6057215 w 7578806"/>
              <a:gd name="connsiteY23" fmla="*/ 3479029 h 3479029"/>
              <a:gd name="connsiteX24" fmla="*/ 5398442 w 7578806"/>
              <a:gd name="connsiteY24" fmla="*/ 3479029 h 3479029"/>
              <a:gd name="connsiteX25" fmla="*/ 4967033 w 7578806"/>
              <a:gd name="connsiteY25" fmla="*/ 3479029 h 3479029"/>
              <a:gd name="connsiteX26" fmla="*/ 4459836 w 7578806"/>
              <a:gd name="connsiteY26" fmla="*/ 3479029 h 3479029"/>
              <a:gd name="connsiteX27" fmla="*/ 3952639 w 7578806"/>
              <a:gd name="connsiteY27" fmla="*/ 3479029 h 3479029"/>
              <a:gd name="connsiteX28" fmla="*/ 3597018 w 7578806"/>
              <a:gd name="connsiteY28" fmla="*/ 3479029 h 3479029"/>
              <a:gd name="connsiteX29" fmla="*/ 2938245 w 7578806"/>
              <a:gd name="connsiteY29" fmla="*/ 3479029 h 3479029"/>
              <a:gd name="connsiteX30" fmla="*/ 2279472 w 7578806"/>
              <a:gd name="connsiteY30" fmla="*/ 3479029 h 3479029"/>
              <a:gd name="connsiteX31" fmla="*/ 1848063 w 7578806"/>
              <a:gd name="connsiteY31" fmla="*/ 3479029 h 3479029"/>
              <a:gd name="connsiteX32" fmla="*/ 1340866 w 7578806"/>
              <a:gd name="connsiteY32" fmla="*/ 3479029 h 3479029"/>
              <a:gd name="connsiteX33" fmla="*/ 909457 w 7578806"/>
              <a:gd name="connsiteY33" fmla="*/ 3479029 h 3479029"/>
              <a:gd name="connsiteX34" fmla="*/ 553836 w 7578806"/>
              <a:gd name="connsiteY34" fmla="*/ 3479029 h 3479029"/>
              <a:gd name="connsiteX35" fmla="*/ 0 w 7578806"/>
              <a:gd name="connsiteY35" fmla="*/ 3479029 h 3479029"/>
              <a:gd name="connsiteX36" fmla="*/ 0 w 7578806"/>
              <a:gd name="connsiteY36" fmla="*/ 2968771 h 3479029"/>
              <a:gd name="connsiteX37" fmla="*/ 0 w 7578806"/>
              <a:gd name="connsiteY37" fmla="*/ 2493304 h 3479029"/>
              <a:gd name="connsiteX38" fmla="*/ 0 w 7578806"/>
              <a:gd name="connsiteY38" fmla="*/ 1843885 h 3479029"/>
              <a:gd name="connsiteX39" fmla="*/ 0 w 7578806"/>
              <a:gd name="connsiteY39" fmla="*/ 1298837 h 3479029"/>
              <a:gd name="connsiteX40" fmla="*/ 0 w 7578806"/>
              <a:gd name="connsiteY40" fmla="*/ 753790 h 3479029"/>
              <a:gd name="connsiteX41" fmla="*/ 0 w 7578806"/>
              <a:gd name="connsiteY41" fmla="*/ 0 h 347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578806" h="3479029" fill="none" extrusionOk="0">
                <a:moveTo>
                  <a:pt x="0" y="0"/>
                </a:moveTo>
                <a:cubicBezTo>
                  <a:pt x="225753" y="-38115"/>
                  <a:pt x="363557" y="13886"/>
                  <a:pt x="507197" y="0"/>
                </a:cubicBezTo>
                <a:cubicBezTo>
                  <a:pt x="650837" y="-13886"/>
                  <a:pt x="1090021" y="36425"/>
                  <a:pt x="1241758" y="0"/>
                </a:cubicBezTo>
                <a:cubicBezTo>
                  <a:pt x="1393495" y="-36425"/>
                  <a:pt x="1787581" y="39738"/>
                  <a:pt x="1976319" y="0"/>
                </a:cubicBezTo>
                <a:cubicBezTo>
                  <a:pt x="2165057" y="-39738"/>
                  <a:pt x="2234873" y="7458"/>
                  <a:pt x="2331940" y="0"/>
                </a:cubicBezTo>
                <a:cubicBezTo>
                  <a:pt x="2429007" y="-7458"/>
                  <a:pt x="2717254" y="65725"/>
                  <a:pt x="2914925" y="0"/>
                </a:cubicBezTo>
                <a:cubicBezTo>
                  <a:pt x="3112597" y="-65725"/>
                  <a:pt x="3227783" y="43921"/>
                  <a:pt x="3497910" y="0"/>
                </a:cubicBezTo>
                <a:cubicBezTo>
                  <a:pt x="3768038" y="-43921"/>
                  <a:pt x="3898985" y="9219"/>
                  <a:pt x="4005107" y="0"/>
                </a:cubicBezTo>
                <a:cubicBezTo>
                  <a:pt x="4111229" y="-9219"/>
                  <a:pt x="4435628" y="16625"/>
                  <a:pt x="4588093" y="0"/>
                </a:cubicBezTo>
                <a:cubicBezTo>
                  <a:pt x="4740558" y="-16625"/>
                  <a:pt x="4920270" y="1944"/>
                  <a:pt x="5095290" y="0"/>
                </a:cubicBezTo>
                <a:cubicBezTo>
                  <a:pt x="5270310" y="-1944"/>
                  <a:pt x="5497858" y="13248"/>
                  <a:pt x="5602487" y="0"/>
                </a:cubicBezTo>
                <a:cubicBezTo>
                  <a:pt x="5707116" y="-13248"/>
                  <a:pt x="5854158" y="25990"/>
                  <a:pt x="5958107" y="0"/>
                </a:cubicBezTo>
                <a:cubicBezTo>
                  <a:pt x="6062056" y="-25990"/>
                  <a:pt x="6151829" y="37954"/>
                  <a:pt x="6313728" y="0"/>
                </a:cubicBezTo>
                <a:cubicBezTo>
                  <a:pt x="6475627" y="-37954"/>
                  <a:pt x="6569504" y="24942"/>
                  <a:pt x="6745137" y="0"/>
                </a:cubicBezTo>
                <a:cubicBezTo>
                  <a:pt x="6920770" y="-24942"/>
                  <a:pt x="7265733" y="45640"/>
                  <a:pt x="7578806" y="0"/>
                </a:cubicBezTo>
                <a:cubicBezTo>
                  <a:pt x="7628716" y="179812"/>
                  <a:pt x="7546238" y="374800"/>
                  <a:pt x="7578806" y="475467"/>
                </a:cubicBezTo>
                <a:cubicBezTo>
                  <a:pt x="7611374" y="576134"/>
                  <a:pt x="7576704" y="831533"/>
                  <a:pt x="7578806" y="1090096"/>
                </a:cubicBezTo>
                <a:cubicBezTo>
                  <a:pt x="7580908" y="1348659"/>
                  <a:pt x="7576600" y="1412190"/>
                  <a:pt x="7578806" y="1669934"/>
                </a:cubicBezTo>
                <a:cubicBezTo>
                  <a:pt x="7581012" y="1927678"/>
                  <a:pt x="7544861" y="2005763"/>
                  <a:pt x="7578806" y="2214982"/>
                </a:cubicBezTo>
                <a:cubicBezTo>
                  <a:pt x="7612751" y="2424201"/>
                  <a:pt x="7570223" y="2524739"/>
                  <a:pt x="7578806" y="2725239"/>
                </a:cubicBezTo>
                <a:cubicBezTo>
                  <a:pt x="7587389" y="2925739"/>
                  <a:pt x="7528885" y="3194796"/>
                  <a:pt x="7578806" y="3479029"/>
                </a:cubicBezTo>
                <a:cubicBezTo>
                  <a:pt x="7390876" y="3496288"/>
                  <a:pt x="7066412" y="3464619"/>
                  <a:pt x="6920033" y="3479029"/>
                </a:cubicBezTo>
                <a:cubicBezTo>
                  <a:pt x="6773654" y="3493439"/>
                  <a:pt x="6720508" y="3440044"/>
                  <a:pt x="6564412" y="3479029"/>
                </a:cubicBezTo>
                <a:cubicBezTo>
                  <a:pt x="6408316" y="3518014"/>
                  <a:pt x="6300310" y="3440801"/>
                  <a:pt x="6057215" y="3479029"/>
                </a:cubicBezTo>
                <a:cubicBezTo>
                  <a:pt x="5814120" y="3517257"/>
                  <a:pt x="5560669" y="3476032"/>
                  <a:pt x="5398442" y="3479029"/>
                </a:cubicBezTo>
                <a:cubicBezTo>
                  <a:pt x="5236215" y="3482026"/>
                  <a:pt x="5057716" y="3441403"/>
                  <a:pt x="4967033" y="3479029"/>
                </a:cubicBezTo>
                <a:cubicBezTo>
                  <a:pt x="4876350" y="3516655"/>
                  <a:pt x="4567097" y="3457366"/>
                  <a:pt x="4459836" y="3479029"/>
                </a:cubicBezTo>
                <a:cubicBezTo>
                  <a:pt x="4352575" y="3500692"/>
                  <a:pt x="4103943" y="3443003"/>
                  <a:pt x="3952639" y="3479029"/>
                </a:cubicBezTo>
                <a:cubicBezTo>
                  <a:pt x="3801335" y="3515055"/>
                  <a:pt x="3669903" y="3465138"/>
                  <a:pt x="3597018" y="3479029"/>
                </a:cubicBezTo>
                <a:cubicBezTo>
                  <a:pt x="3524133" y="3492920"/>
                  <a:pt x="3117533" y="3445461"/>
                  <a:pt x="2938245" y="3479029"/>
                </a:cubicBezTo>
                <a:cubicBezTo>
                  <a:pt x="2758957" y="3512597"/>
                  <a:pt x="2598094" y="3442282"/>
                  <a:pt x="2279472" y="3479029"/>
                </a:cubicBezTo>
                <a:cubicBezTo>
                  <a:pt x="1960850" y="3515776"/>
                  <a:pt x="1981272" y="3447262"/>
                  <a:pt x="1848063" y="3479029"/>
                </a:cubicBezTo>
                <a:cubicBezTo>
                  <a:pt x="1714854" y="3510796"/>
                  <a:pt x="1558139" y="3452492"/>
                  <a:pt x="1340866" y="3479029"/>
                </a:cubicBezTo>
                <a:cubicBezTo>
                  <a:pt x="1123593" y="3505566"/>
                  <a:pt x="996494" y="3455861"/>
                  <a:pt x="909457" y="3479029"/>
                </a:cubicBezTo>
                <a:cubicBezTo>
                  <a:pt x="822420" y="3502197"/>
                  <a:pt x="633861" y="3460457"/>
                  <a:pt x="553836" y="3479029"/>
                </a:cubicBezTo>
                <a:cubicBezTo>
                  <a:pt x="473811" y="3497601"/>
                  <a:pt x="272654" y="3426801"/>
                  <a:pt x="0" y="3479029"/>
                </a:cubicBezTo>
                <a:cubicBezTo>
                  <a:pt x="-11984" y="3321125"/>
                  <a:pt x="48876" y="3093825"/>
                  <a:pt x="0" y="2968771"/>
                </a:cubicBezTo>
                <a:cubicBezTo>
                  <a:pt x="-48876" y="2843717"/>
                  <a:pt x="27571" y="2643948"/>
                  <a:pt x="0" y="2493304"/>
                </a:cubicBezTo>
                <a:cubicBezTo>
                  <a:pt x="-27571" y="2342660"/>
                  <a:pt x="10467" y="2153893"/>
                  <a:pt x="0" y="1843885"/>
                </a:cubicBezTo>
                <a:cubicBezTo>
                  <a:pt x="-10467" y="1533877"/>
                  <a:pt x="43279" y="1497601"/>
                  <a:pt x="0" y="1298837"/>
                </a:cubicBezTo>
                <a:cubicBezTo>
                  <a:pt x="-43279" y="1100073"/>
                  <a:pt x="61988" y="1017517"/>
                  <a:pt x="0" y="753790"/>
                </a:cubicBezTo>
                <a:cubicBezTo>
                  <a:pt x="-61988" y="490063"/>
                  <a:pt x="8875" y="250530"/>
                  <a:pt x="0" y="0"/>
                </a:cubicBezTo>
                <a:close/>
              </a:path>
              <a:path w="7578806" h="3479029" stroke="0" extrusionOk="0">
                <a:moveTo>
                  <a:pt x="0" y="0"/>
                </a:moveTo>
                <a:cubicBezTo>
                  <a:pt x="117173" y="-60424"/>
                  <a:pt x="291373" y="44773"/>
                  <a:pt x="507197" y="0"/>
                </a:cubicBezTo>
                <a:cubicBezTo>
                  <a:pt x="723021" y="-44773"/>
                  <a:pt x="946014" y="59254"/>
                  <a:pt x="1241758" y="0"/>
                </a:cubicBezTo>
                <a:cubicBezTo>
                  <a:pt x="1537502" y="-59254"/>
                  <a:pt x="1539820" y="15087"/>
                  <a:pt x="1673167" y="0"/>
                </a:cubicBezTo>
                <a:cubicBezTo>
                  <a:pt x="1806514" y="-15087"/>
                  <a:pt x="2075697" y="47257"/>
                  <a:pt x="2331940" y="0"/>
                </a:cubicBezTo>
                <a:cubicBezTo>
                  <a:pt x="2588183" y="-47257"/>
                  <a:pt x="2591277" y="2635"/>
                  <a:pt x="2839137" y="0"/>
                </a:cubicBezTo>
                <a:cubicBezTo>
                  <a:pt x="3086997" y="-2635"/>
                  <a:pt x="3287579" y="10176"/>
                  <a:pt x="3497910" y="0"/>
                </a:cubicBezTo>
                <a:cubicBezTo>
                  <a:pt x="3708241" y="-10176"/>
                  <a:pt x="3825851" y="14558"/>
                  <a:pt x="4005107" y="0"/>
                </a:cubicBezTo>
                <a:cubicBezTo>
                  <a:pt x="4184363" y="-14558"/>
                  <a:pt x="4471675" y="16316"/>
                  <a:pt x="4663881" y="0"/>
                </a:cubicBezTo>
                <a:cubicBezTo>
                  <a:pt x="4856087" y="-16316"/>
                  <a:pt x="5086500" y="13704"/>
                  <a:pt x="5398442" y="0"/>
                </a:cubicBezTo>
                <a:cubicBezTo>
                  <a:pt x="5710384" y="-13704"/>
                  <a:pt x="5794186" y="47521"/>
                  <a:pt x="6133003" y="0"/>
                </a:cubicBezTo>
                <a:cubicBezTo>
                  <a:pt x="6471820" y="-47521"/>
                  <a:pt x="6453894" y="63708"/>
                  <a:pt x="6715988" y="0"/>
                </a:cubicBezTo>
                <a:cubicBezTo>
                  <a:pt x="6978083" y="-63708"/>
                  <a:pt x="6945663" y="37685"/>
                  <a:pt x="7071609" y="0"/>
                </a:cubicBezTo>
                <a:cubicBezTo>
                  <a:pt x="7197555" y="-37685"/>
                  <a:pt x="7359627" y="26570"/>
                  <a:pt x="7578806" y="0"/>
                </a:cubicBezTo>
                <a:cubicBezTo>
                  <a:pt x="7608724" y="223317"/>
                  <a:pt x="7503306" y="339511"/>
                  <a:pt x="7578806" y="649419"/>
                </a:cubicBezTo>
                <a:cubicBezTo>
                  <a:pt x="7654306" y="959327"/>
                  <a:pt x="7540576" y="1001909"/>
                  <a:pt x="7578806" y="1229257"/>
                </a:cubicBezTo>
                <a:cubicBezTo>
                  <a:pt x="7617036" y="1456605"/>
                  <a:pt x="7577073" y="1677495"/>
                  <a:pt x="7578806" y="1809095"/>
                </a:cubicBezTo>
                <a:cubicBezTo>
                  <a:pt x="7580539" y="1940695"/>
                  <a:pt x="7544795" y="2270807"/>
                  <a:pt x="7578806" y="2423724"/>
                </a:cubicBezTo>
                <a:cubicBezTo>
                  <a:pt x="7612817" y="2576641"/>
                  <a:pt x="7538486" y="3077945"/>
                  <a:pt x="7578806" y="3479029"/>
                </a:cubicBezTo>
                <a:cubicBezTo>
                  <a:pt x="7413101" y="3492526"/>
                  <a:pt x="7059117" y="3451302"/>
                  <a:pt x="6920033" y="3479029"/>
                </a:cubicBezTo>
                <a:cubicBezTo>
                  <a:pt x="6780949" y="3506756"/>
                  <a:pt x="6739364" y="3459387"/>
                  <a:pt x="6564412" y="3479029"/>
                </a:cubicBezTo>
                <a:cubicBezTo>
                  <a:pt x="6389460" y="3498671"/>
                  <a:pt x="6309747" y="3476119"/>
                  <a:pt x="6133003" y="3479029"/>
                </a:cubicBezTo>
                <a:cubicBezTo>
                  <a:pt x="5956259" y="3481939"/>
                  <a:pt x="5765061" y="3423013"/>
                  <a:pt x="5625806" y="3479029"/>
                </a:cubicBezTo>
                <a:cubicBezTo>
                  <a:pt x="5486551" y="3535045"/>
                  <a:pt x="5296055" y="3460046"/>
                  <a:pt x="5118609" y="3479029"/>
                </a:cubicBezTo>
                <a:cubicBezTo>
                  <a:pt x="4941163" y="3498012"/>
                  <a:pt x="4727793" y="3437001"/>
                  <a:pt x="4459836" y="3479029"/>
                </a:cubicBezTo>
                <a:cubicBezTo>
                  <a:pt x="4191879" y="3521057"/>
                  <a:pt x="4037240" y="3435710"/>
                  <a:pt x="3725275" y="3479029"/>
                </a:cubicBezTo>
                <a:cubicBezTo>
                  <a:pt x="3413310" y="3522348"/>
                  <a:pt x="3228025" y="3427269"/>
                  <a:pt x="3066502" y="3479029"/>
                </a:cubicBezTo>
                <a:cubicBezTo>
                  <a:pt x="2904979" y="3530789"/>
                  <a:pt x="2684565" y="3428741"/>
                  <a:pt x="2559304" y="3479029"/>
                </a:cubicBezTo>
                <a:cubicBezTo>
                  <a:pt x="2434043" y="3529317"/>
                  <a:pt x="2254777" y="3420414"/>
                  <a:pt x="1976319" y="3479029"/>
                </a:cubicBezTo>
                <a:cubicBezTo>
                  <a:pt x="1697861" y="3537644"/>
                  <a:pt x="1709639" y="3465688"/>
                  <a:pt x="1469122" y="3479029"/>
                </a:cubicBezTo>
                <a:cubicBezTo>
                  <a:pt x="1228605" y="3492370"/>
                  <a:pt x="1170125" y="3474361"/>
                  <a:pt x="1037713" y="3479029"/>
                </a:cubicBezTo>
                <a:cubicBezTo>
                  <a:pt x="905301" y="3483697"/>
                  <a:pt x="703549" y="3461061"/>
                  <a:pt x="606304" y="3479029"/>
                </a:cubicBezTo>
                <a:cubicBezTo>
                  <a:pt x="509059" y="3496997"/>
                  <a:pt x="240488" y="3415934"/>
                  <a:pt x="0" y="3479029"/>
                </a:cubicBezTo>
                <a:cubicBezTo>
                  <a:pt x="-41419" y="3273011"/>
                  <a:pt x="60326" y="3187561"/>
                  <a:pt x="0" y="2899191"/>
                </a:cubicBezTo>
                <a:cubicBezTo>
                  <a:pt x="-60326" y="2610821"/>
                  <a:pt x="33839" y="2516110"/>
                  <a:pt x="0" y="2354143"/>
                </a:cubicBezTo>
                <a:cubicBezTo>
                  <a:pt x="-33839" y="2192176"/>
                  <a:pt x="7757" y="2066372"/>
                  <a:pt x="0" y="1878676"/>
                </a:cubicBezTo>
                <a:cubicBezTo>
                  <a:pt x="-7757" y="1690980"/>
                  <a:pt x="62681" y="1493621"/>
                  <a:pt x="0" y="1298837"/>
                </a:cubicBezTo>
                <a:cubicBezTo>
                  <a:pt x="-62681" y="1104053"/>
                  <a:pt x="40374" y="915053"/>
                  <a:pt x="0" y="753790"/>
                </a:cubicBezTo>
                <a:cubicBezTo>
                  <a:pt x="-40374" y="592527"/>
                  <a:pt x="32213" y="17617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1698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Edible oil consumption in India is 24.35 million tons in F23 ( India Imports 14.38 million tons, where as Palm oil imports 9.17 million tons , around 64% of total Edible oil imports)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28 lac ha  ( 9.62 lac ha in NE ) </a:t>
            </a:r>
            <a:r>
              <a:rPr lang="en-US" sz="1400" dirty="0"/>
              <a:t>potential area for</a:t>
            </a:r>
            <a:r>
              <a:rPr lang="en-US" sz="1400" b="1" dirty="0"/>
              <a:t> </a:t>
            </a:r>
            <a:r>
              <a:rPr lang="en-US" sz="1400" dirty="0"/>
              <a:t>palm cultivation.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3.69 lac ha </a:t>
            </a:r>
            <a:r>
              <a:rPr lang="en-US" sz="1400" dirty="0"/>
              <a:t> under cultivation ( 1.8 lakh ha is under fruiting)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Major states are TG , AP , CG , KN , KL , OD , GUJ , TN &amp; NE ( Arunachal , MZ , NG 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Oil Palm yield 5 times more than traditional Oilseeds.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Perennial crop with 30 plus years of harvest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Requires from 200 to 300 </a:t>
            </a:r>
            <a:r>
              <a:rPr lang="en-US" sz="1400" dirty="0" err="1"/>
              <a:t>litres</a:t>
            </a:r>
            <a:r>
              <a:rPr lang="en-US" sz="1400" dirty="0"/>
              <a:t> of water per day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CBCD16-CA4C-0A84-8196-945BDA0E95F0}"/>
              </a:ext>
            </a:extLst>
          </p:cNvPr>
          <p:cNvSpPr/>
          <p:nvPr/>
        </p:nvSpPr>
        <p:spPr>
          <a:xfrm>
            <a:off x="8729456" y="2673613"/>
            <a:ext cx="2097375" cy="2097375"/>
          </a:xfrm>
          <a:custGeom>
            <a:avLst/>
            <a:gdLst>
              <a:gd name="connsiteX0" fmla="*/ 2097406 w 4194810"/>
              <a:gd name="connsiteY0" fmla="*/ 0 h 4194809"/>
              <a:gd name="connsiteX1" fmla="*/ 0 w 4194810"/>
              <a:gd name="connsiteY1" fmla="*/ 2097405 h 4194809"/>
              <a:gd name="connsiteX2" fmla="*/ 2097406 w 4194810"/>
              <a:gd name="connsiteY2" fmla="*/ 4194810 h 4194809"/>
              <a:gd name="connsiteX3" fmla="*/ 4194810 w 4194810"/>
              <a:gd name="connsiteY3" fmla="*/ 2097405 h 4194809"/>
              <a:gd name="connsiteX4" fmla="*/ 2097406 w 4194810"/>
              <a:gd name="connsiteY4" fmla="*/ 0 h 4194809"/>
              <a:gd name="connsiteX5" fmla="*/ 2097406 w 4194810"/>
              <a:gd name="connsiteY5" fmla="*/ 0 h 419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4810" h="4194809">
                <a:moveTo>
                  <a:pt x="2097406" y="0"/>
                </a:moveTo>
                <a:cubicBezTo>
                  <a:pt x="939165" y="0"/>
                  <a:pt x="0" y="939165"/>
                  <a:pt x="0" y="2097405"/>
                </a:cubicBezTo>
                <a:cubicBezTo>
                  <a:pt x="0" y="3255645"/>
                  <a:pt x="939165" y="4194810"/>
                  <a:pt x="2097406" y="4194810"/>
                </a:cubicBezTo>
                <a:cubicBezTo>
                  <a:pt x="3255646" y="4194810"/>
                  <a:pt x="4194810" y="3255645"/>
                  <a:pt x="4194810" y="2097405"/>
                </a:cubicBezTo>
                <a:cubicBezTo>
                  <a:pt x="4195763" y="939165"/>
                  <a:pt x="3256598" y="0"/>
                  <a:pt x="2097406" y="0"/>
                </a:cubicBezTo>
                <a:lnTo>
                  <a:pt x="209740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6928E1-8C35-C741-608E-12870BB3E079}"/>
              </a:ext>
            </a:extLst>
          </p:cNvPr>
          <p:cNvSpPr/>
          <p:nvPr/>
        </p:nvSpPr>
        <p:spPr>
          <a:xfrm>
            <a:off x="8905666" y="4968182"/>
            <a:ext cx="1683520" cy="301938"/>
          </a:xfrm>
          <a:custGeom>
            <a:avLst/>
            <a:gdLst>
              <a:gd name="connsiteX0" fmla="*/ 113348 w 3367087"/>
              <a:gd name="connsiteY0" fmla="*/ 59055 h 603884"/>
              <a:gd name="connsiteX1" fmla="*/ 68581 w 3367087"/>
              <a:gd name="connsiteY1" fmla="*/ 131445 h 603884"/>
              <a:gd name="connsiteX2" fmla="*/ 62865 w 3367087"/>
              <a:gd name="connsiteY2" fmla="*/ 127635 h 603884"/>
              <a:gd name="connsiteX3" fmla="*/ 57150 w 3367087"/>
              <a:gd name="connsiteY3" fmla="*/ 123825 h 603884"/>
              <a:gd name="connsiteX4" fmla="*/ 51435 w 3367087"/>
              <a:gd name="connsiteY4" fmla="*/ 120015 h 603884"/>
              <a:gd name="connsiteX5" fmla="*/ 45720 w 3367087"/>
              <a:gd name="connsiteY5" fmla="*/ 116205 h 603884"/>
              <a:gd name="connsiteX6" fmla="*/ 40006 w 3367087"/>
              <a:gd name="connsiteY6" fmla="*/ 112395 h 603884"/>
              <a:gd name="connsiteX7" fmla="*/ 34290 w 3367087"/>
              <a:gd name="connsiteY7" fmla="*/ 108585 h 603884"/>
              <a:gd name="connsiteX8" fmla="*/ 28575 w 3367087"/>
              <a:gd name="connsiteY8" fmla="*/ 104775 h 603884"/>
              <a:gd name="connsiteX9" fmla="*/ 22860 w 3367087"/>
              <a:gd name="connsiteY9" fmla="*/ 100965 h 603884"/>
              <a:gd name="connsiteX10" fmla="*/ 17145 w 3367087"/>
              <a:gd name="connsiteY10" fmla="*/ 97155 h 603884"/>
              <a:gd name="connsiteX11" fmla="*/ 11431 w 3367087"/>
              <a:gd name="connsiteY11" fmla="*/ 93345 h 603884"/>
              <a:gd name="connsiteX12" fmla="*/ 5715 w 3367087"/>
              <a:gd name="connsiteY12" fmla="*/ 89535 h 603884"/>
              <a:gd name="connsiteX13" fmla="*/ 0 w 3367087"/>
              <a:gd name="connsiteY13" fmla="*/ 85725 h 603884"/>
              <a:gd name="connsiteX14" fmla="*/ 46673 w 3367087"/>
              <a:gd name="connsiteY14" fmla="*/ 14288 h 603884"/>
              <a:gd name="connsiteX15" fmla="*/ 52388 w 3367087"/>
              <a:gd name="connsiteY15" fmla="*/ 18097 h 603884"/>
              <a:gd name="connsiteX16" fmla="*/ 58102 w 3367087"/>
              <a:gd name="connsiteY16" fmla="*/ 21907 h 603884"/>
              <a:gd name="connsiteX17" fmla="*/ 63818 w 3367087"/>
              <a:gd name="connsiteY17" fmla="*/ 25717 h 603884"/>
              <a:gd name="connsiteX18" fmla="*/ 69533 w 3367087"/>
              <a:gd name="connsiteY18" fmla="*/ 29527 h 603884"/>
              <a:gd name="connsiteX19" fmla="*/ 75248 w 3367087"/>
              <a:gd name="connsiteY19" fmla="*/ 33338 h 603884"/>
              <a:gd name="connsiteX20" fmla="*/ 80963 w 3367087"/>
              <a:gd name="connsiteY20" fmla="*/ 37147 h 603884"/>
              <a:gd name="connsiteX21" fmla="*/ 86677 w 3367087"/>
              <a:gd name="connsiteY21" fmla="*/ 40957 h 603884"/>
              <a:gd name="connsiteX22" fmla="*/ 92393 w 3367087"/>
              <a:gd name="connsiteY22" fmla="*/ 44767 h 603884"/>
              <a:gd name="connsiteX23" fmla="*/ 98108 w 3367087"/>
              <a:gd name="connsiteY23" fmla="*/ 48577 h 603884"/>
              <a:gd name="connsiteX24" fmla="*/ 103823 w 3367087"/>
              <a:gd name="connsiteY24" fmla="*/ 52388 h 603884"/>
              <a:gd name="connsiteX25" fmla="*/ 109538 w 3367087"/>
              <a:gd name="connsiteY25" fmla="*/ 56197 h 603884"/>
              <a:gd name="connsiteX26" fmla="*/ 113348 w 3367087"/>
              <a:gd name="connsiteY26" fmla="*/ 59055 h 603884"/>
              <a:gd name="connsiteX27" fmla="*/ 113348 w 3367087"/>
              <a:gd name="connsiteY27" fmla="*/ 59055 h 603884"/>
              <a:gd name="connsiteX28" fmla="*/ 3357563 w 3367087"/>
              <a:gd name="connsiteY28" fmla="*/ 105727 h 603884"/>
              <a:gd name="connsiteX29" fmla="*/ 3367088 w 3367087"/>
              <a:gd name="connsiteY29" fmla="*/ 296227 h 603884"/>
              <a:gd name="connsiteX30" fmla="*/ 3255646 w 3367087"/>
              <a:gd name="connsiteY30" fmla="*/ 359092 h 603884"/>
              <a:gd name="connsiteX31" fmla="*/ 3246121 w 3367087"/>
              <a:gd name="connsiteY31" fmla="*/ 168592 h 603884"/>
              <a:gd name="connsiteX32" fmla="*/ 3088006 w 3367087"/>
              <a:gd name="connsiteY32" fmla="*/ 62865 h 603884"/>
              <a:gd name="connsiteX33" fmla="*/ 3199448 w 3367087"/>
              <a:gd name="connsiteY33" fmla="*/ 0 h 603884"/>
              <a:gd name="connsiteX34" fmla="*/ 3357563 w 3367087"/>
              <a:gd name="connsiteY34" fmla="*/ 105727 h 603884"/>
              <a:gd name="connsiteX35" fmla="*/ 3357563 w 3367087"/>
              <a:gd name="connsiteY35" fmla="*/ 105727 h 603884"/>
              <a:gd name="connsiteX36" fmla="*/ 3160396 w 3367087"/>
              <a:gd name="connsiteY36" fmla="*/ 166688 h 603884"/>
              <a:gd name="connsiteX37" fmla="*/ 3199448 w 3367087"/>
              <a:gd name="connsiteY37" fmla="*/ 241935 h 603884"/>
              <a:gd name="connsiteX38" fmla="*/ 3196590 w 3367087"/>
              <a:gd name="connsiteY38" fmla="*/ 243840 h 603884"/>
              <a:gd name="connsiteX39" fmla="*/ 3190875 w 3367087"/>
              <a:gd name="connsiteY39" fmla="*/ 246697 h 603884"/>
              <a:gd name="connsiteX40" fmla="*/ 3185160 w 3367087"/>
              <a:gd name="connsiteY40" fmla="*/ 249555 h 603884"/>
              <a:gd name="connsiteX41" fmla="*/ 3179446 w 3367087"/>
              <a:gd name="connsiteY41" fmla="*/ 252413 h 603884"/>
              <a:gd name="connsiteX42" fmla="*/ 3173731 w 3367087"/>
              <a:gd name="connsiteY42" fmla="*/ 255270 h 603884"/>
              <a:gd name="connsiteX43" fmla="*/ 3168015 w 3367087"/>
              <a:gd name="connsiteY43" fmla="*/ 258127 h 603884"/>
              <a:gd name="connsiteX44" fmla="*/ 3162300 w 3367087"/>
              <a:gd name="connsiteY44" fmla="*/ 260985 h 603884"/>
              <a:gd name="connsiteX45" fmla="*/ 3156585 w 3367087"/>
              <a:gd name="connsiteY45" fmla="*/ 263842 h 603884"/>
              <a:gd name="connsiteX46" fmla="*/ 3150871 w 3367087"/>
              <a:gd name="connsiteY46" fmla="*/ 266700 h 603884"/>
              <a:gd name="connsiteX47" fmla="*/ 3145156 w 3367087"/>
              <a:gd name="connsiteY47" fmla="*/ 269557 h 603884"/>
              <a:gd name="connsiteX48" fmla="*/ 3139440 w 3367087"/>
              <a:gd name="connsiteY48" fmla="*/ 272415 h 603884"/>
              <a:gd name="connsiteX49" fmla="*/ 3133725 w 3367087"/>
              <a:gd name="connsiteY49" fmla="*/ 275272 h 603884"/>
              <a:gd name="connsiteX50" fmla="*/ 3128010 w 3367087"/>
              <a:gd name="connsiteY50" fmla="*/ 278130 h 603884"/>
              <a:gd name="connsiteX51" fmla="*/ 3122296 w 3367087"/>
              <a:gd name="connsiteY51" fmla="*/ 280988 h 603884"/>
              <a:gd name="connsiteX52" fmla="*/ 3085148 w 3367087"/>
              <a:gd name="connsiteY52" fmla="*/ 204788 h 603884"/>
              <a:gd name="connsiteX53" fmla="*/ 3090863 w 3367087"/>
              <a:gd name="connsiteY53" fmla="*/ 201930 h 603884"/>
              <a:gd name="connsiteX54" fmla="*/ 3096577 w 3367087"/>
              <a:gd name="connsiteY54" fmla="*/ 199072 h 603884"/>
              <a:gd name="connsiteX55" fmla="*/ 3102293 w 3367087"/>
              <a:gd name="connsiteY55" fmla="*/ 196215 h 603884"/>
              <a:gd name="connsiteX56" fmla="*/ 3108008 w 3367087"/>
              <a:gd name="connsiteY56" fmla="*/ 193357 h 603884"/>
              <a:gd name="connsiteX57" fmla="*/ 3113723 w 3367087"/>
              <a:gd name="connsiteY57" fmla="*/ 190500 h 603884"/>
              <a:gd name="connsiteX58" fmla="*/ 3119438 w 3367087"/>
              <a:gd name="connsiteY58" fmla="*/ 187642 h 603884"/>
              <a:gd name="connsiteX59" fmla="*/ 3125152 w 3367087"/>
              <a:gd name="connsiteY59" fmla="*/ 184785 h 603884"/>
              <a:gd name="connsiteX60" fmla="*/ 3130868 w 3367087"/>
              <a:gd name="connsiteY60" fmla="*/ 181927 h 603884"/>
              <a:gd name="connsiteX61" fmla="*/ 3136583 w 3367087"/>
              <a:gd name="connsiteY61" fmla="*/ 179070 h 603884"/>
              <a:gd name="connsiteX62" fmla="*/ 3142298 w 3367087"/>
              <a:gd name="connsiteY62" fmla="*/ 176213 h 603884"/>
              <a:gd name="connsiteX63" fmla="*/ 3148013 w 3367087"/>
              <a:gd name="connsiteY63" fmla="*/ 173355 h 603884"/>
              <a:gd name="connsiteX64" fmla="*/ 3153727 w 3367087"/>
              <a:gd name="connsiteY64" fmla="*/ 170497 h 603884"/>
              <a:gd name="connsiteX65" fmla="*/ 3159443 w 3367087"/>
              <a:gd name="connsiteY65" fmla="*/ 167640 h 603884"/>
              <a:gd name="connsiteX66" fmla="*/ 3160396 w 3367087"/>
              <a:gd name="connsiteY66" fmla="*/ 166688 h 603884"/>
              <a:gd name="connsiteX67" fmla="*/ 3160396 w 3367087"/>
              <a:gd name="connsiteY67" fmla="*/ 166688 h 603884"/>
              <a:gd name="connsiteX68" fmla="*/ 3009900 w 3367087"/>
              <a:gd name="connsiteY68" fmla="*/ 240982 h 603884"/>
              <a:gd name="connsiteX69" fmla="*/ 3045143 w 3367087"/>
              <a:gd name="connsiteY69" fmla="*/ 318135 h 603884"/>
              <a:gd name="connsiteX70" fmla="*/ 3042285 w 3367087"/>
              <a:gd name="connsiteY70" fmla="*/ 319088 h 603884"/>
              <a:gd name="connsiteX71" fmla="*/ 3036571 w 3367087"/>
              <a:gd name="connsiteY71" fmla="*/ 321945 h 603884"/>
              <a:gd name="connsiteX72" fmla="*/ 3030856 w 3367087"/>
              <a:gd name="connsiteY72" fmla="*/ 324802 h 603884"/>
              <a:gd name="connsiteX73" fmla="*/ 3025140 w 3367087"/>
              <a:gd name="connsiteY73" fmla="*/ 327660 h 603884"/>
              <a:gd name="connsiteX74" fmla="*/ 3019425 w 3367087"/>
              <a:gd name="connsiteY74" fmla="*/ 330517 h 603884"/>
              <a:gd name="connsiteX75" fmla="*/ 3013710 w 3367087"/>
              <a:gd name="connsiteY75" fmla="*/ 333375 h 603884"/>
              <a:gd name="connsiteX76" fmla="*/ 3007996 w 3367087"/>
              <a:gd name="connsiteY76" fmla="*/ 336232 h 603884"/>
              <a:gd name="connsiteX77" fmla="*/ 3002281 w 3367087"/>
              <a:gd name="connsiteY77" fmla="*/ 339090 h 603884"/>
              <a:gd name="connsiteX78" fmla="*/ 2996565 w 3367087"/>
              <a:gd name="connsiteY78" fmla="*/ 341947 h 603884"/>
              <a:gd name="connsiteX79" fmla="*/ 2990850 w 3367087"/>
              <a:gd name="connsiteY79" fmla="*/ 344805 h 603884"/>
              <a:gd name="connsiteX80" fmla="*/ 2985135 w 3367087"/>
              <a:gd name="connsiteY80" fmla="*/ 347663 h 603884"/>
              <a:gd name="connsiteX81" fmla="*/ 2979421 w 3367087"/>
              <a:gd name="connsiteY81" fmla="*/ 350520 h 603884"/>
              <a:gd name="connsiteX82" fmla="*/ 2973706 w 3367087"/>
              <a:gd name="connsiteY82" fmla="*/ 353377 h 603884"/>
              <a:gd name="connsiteX83" fmla="*/ 2967990 w 3367087"/>
              <a:gd name="connsiteY83" fmla="*/ 356235 h 603884"/>
              <a:gd name="connsiteX84" fmla="*/ 2967038 w 3367087"/>
              <a:gd name="connsiteY84" fmla="*/ 356235 h 603884"/>
              <a:gd name="connsiteX85" fmla="*/ 2933700 w 3367087"/>
              <a:gd name="connsiteY85" fmla="*/ 278130 h 603884"/>
              <a:gd name="connsiteX86" fmla="*/ 2934652 w 3367087"/>
              <a:gd name="connsiteY86" fmla="*/ 278130 h 603884"/>
              <a:gd name="connsiteX87" fmla="*/ 2940368 w 3367087"/>
              <a:gd name="connsiteY87" fmla="*/ 275272 h 603884"/>
              <a:gd name="connsiteX88" fmla="*/ 2946083 w 3367087"/>
              <a:gd name="connsiteY88" fmla="*/ 272415 h 603884"/>
              <a:gd name="connsiteX89" fmla="*/ 2951798 w 3367087"/>
              <a:gd name="connsiteY89" fmla="*/ 269557 h 603884"/>
              <a:gd name="connsiteX90" fmla="*/ 2957513 w 3367087"/>
              <a:gd name="connsiteY90" fmla="*/ 266700 h 603884"/>
              <a:gd name="connsiteX91" fmla="*/ 2963227 w 3367087"/>
              <a:gd name="connsiteY91" fmla="*/ 263842 h 603884"/>
              <a:gd name="connsiteX92" fmla="*/ 2968943 w 3367087"/>
              <a:gd name="connsiteY92" fmla="*/ 260985 h 603884"/>
              <a:gd name="connsiteX93" fmla="*/ 2974658 w 3367087"/>
              <a:gd name="connsiteY93" fmla="*/ 258127 h 603884"/>
              <a:gd name="connsiteX94" fmla="*/ 2980373 w 3367087"/>
              <a:gd name="connsiteY94" fmla="*/ 255270 h 603884"/>
              <a:gd name="connsiteX95" fmla="*/ 2986088 w 3367087"/>
              <a:gd name="connsiteY95" fmla="*/ 252413 h 603884"/>
              <a:gd name="connsiteX96" fmla="*/ 2991802 w 3367087"/>
              <a:gd name="connsiteY96" fmla="*/ 249555 h 603884"/>
              <a:gd name="connsiteX97" fmla="*/ 2997518 w 3367087"/>
              <a:gd name="connsiteY97" fmla="*/ 246697 h 603884"/>
              <a:gd name="connsiteX98" fmla="*/ 3003233 w 3367087"/>
              <a:gd name="connsiteY98" fmla="*/ 243840 h 603884"/>
              <a:gd name="connsiteX99" fmla="*/ 3008948 w 3367087"/>
              <a:gd name="connsiteY99" fmla="*/ 240982 h 603884"/>
              <a:gd name="connsiteX100" fmla="*/ 3009900 w 3367087"/>
              <a:gd name="connsiteY100" fmla="*/ 240982 h 603884"/>
              <a:gd name="connsiteX101" fmla="*/ 3009900 w 3367087"/>
              <a:gd name="connsiteY101" fmla="*/ 240982 h 603884"/>
              <a:gd name="connsiteX102" fmla="*/ 2854643 w 3367087"/>
              <a:gd name="connsiteY102" fmla="*/ 306705 h 603884"/>
              <a:gd name="connsiteX103" fmla="*/ 2886075 w 3367087"/>
              <a:gd name="connsiteY103" fmla="*/ 385763 h 603884"/>
              <a:gd name="connsiteX104" fmla="*/ 2884171 w 3367087"/>
              <a:gd name="connsiteY104" fmla="*/ 386715 h 603884"/>
              <a:gd name="connsiteX105" fmla="*/ 2878456 w 3367087"/>
              <a:gd name="connsiteY105" fmla="*/ 388620 h 603884"/>
              <a:gd name="connsiteX106" fmla="*/ 2872740 w 3367087"/>
              <a:gd name="connsiteY106" fmla="*/ 390525 h 603884"/>
              <a:gd name="connsiteX107" fmla="*/ 2867025 w 3367087"/>
              <a:gd name="connsiteY107" fmla="*/ 392430 h 603884"/>
              <a:gd name="connsiteX108" fmla="*/ 2861310 w 3367087"/>
              <a:gd name="connsiteY108" fmla="*/ 394335 h 603884"/>
              <a:gd name="connsiteX109" fmla="*/ 2855596 w 3367087"/>
              <a:gd name="connsiteY109" fmla="*/ 396240 h 603884"/>
              <a:gd name="connsiteX110" fmla="*/ 2849881 w 3367087"/>
              <a:gd name="connsiteY110" fmla="*/ 398145 h 603884"/>
              <a:gd name="connsiteX111" fmla="*/ 2844165 w 3367087"/>
              <a:gd name="connsiteY111" fmla="*/ 400050 h 603884"/>
              <a:gd name="connsiteX112" fmla="*/ 2838450 w 3367087"/>
              <a:gd name="connsiteY112" fmla="*/ 401955 h 603884"/>
              <a:gd name="connsiteX113" fmla="*/ 2832735 w 3367087"/>
              <a:gd name="connsiteY113" fmla="*/ 403860 h 603884"/>
              <a:gd name="connsiteX114" fmla="*/ 2827021 w 3367087"/>
              <a:gd name="connsiteY114" fmla="*/ 405765 h 603884"/>
              <a:gd name="connsiteX115" fmla="*/ 2821306 w 3367087"/>
              <a:gd name="connsiteY115" fmla="*/ 407670 h 603884"/>
              <a:gd name="connsiteX116" fmla="*/ 2815590 w 3367087"/>
              <a:gd name="connsiteY116" fmla="*/ 409575 h 603884"/>
              <a:gd name="connsiteX117" fmla="*/ 2809875 w 3367087"/>
              <a:gd name="connsiteY117" fmla="*/ 411480 h 603884"/>
              <a:gd name="connsiteX118" fmla="*/ 2807971 w 3367087"/>
              <a:gd name="connsiteY118" fmla="*/ 412432 h 603884"/>
              <a:gd name="connsiteX119" fmla="*/ 2779396 w 3367087"/>
              <a:gd name="connsiteY119" fmla="*/ 332422 h 603884"/>
              <a:gd name="connsiteX120" fmla="*/ 2781300 w 3367087"/>
              <a:gd name="connsiteY120" fmla="*/ 331470 h 603884"/>
              <a:gd name="connsiteX121" fmla="*/ 2787015 w 3367087"/>
              <a:gd name="connsiteY121" fmla="*/ 329565 h 603884"/>
              <a:gd name="connsiteX122" fmla="*/ 2792731 w 3367087"/>
              <a:gd name="connsiteY122" fmla="*/ 327660 h 603884"/>
              <a:gd name="connsiteX123" fmla="*/ 2798446 w 3367087"/>
              <a:gd name="connsiteY123" fmla="*/ 325755 h 603884"/>
              <a:gd name="connsiteX124" fmla="*/ 2804160 w 3367087"/>
              <a:gd name="connsiteY124" fmla="*/ 323850 h 603884"/>
              <a:gd name="connsiteX125" fmla="*/ 2809875 w 3367087"/>
              <a:gd name="connsiteY125" fmla="*/ 321945 h 603884"/>
              <a:gd name="connsiteX126" fmla="*/ 2815590 w 3367087"/>
              <a:gd name="connsiteY126" fmla="*/ 320040 h 603884"/>
              <a:gd name="connsiteX127" fmla="*/ 2821306 w 3367087"/>
              <a:gd name="connsiteY127" fmla="*/ 318135 h 603884"/>
              <a:gd name="connsiteX128" fmla="*/ 2827021 w 3367087"/>
              <a:gd name="connsiteY128" fmla="*/ 316230 h 603884"/>
              <a:gd name="connsiteX129" fmla="*/ 2832735 w 3367087"/>
              <a:gd name="connsiteY129" fmla="*/ 314325 h 603884"/>
              <a:gd name="connsiteX130" fmla="*/ 2838450 w 3367087"/>
              <a:gd name="connsiteY130" fmla="*/ 312420 h 603884"/>
              <a:gd name="connsiteX131" fmla="*/ 2844165 w 3367087"/>
              <a:gd name="connsiteY131" fmla="*/ 310515 h 603884"/>
              <a:gd name="connsiteX132" fmla="*/ 2849881 w 3367087"/>
              <a:gd name="connsiteY132" fmla="*/ 308610 h 603884"/>
              <a:gd name="connsiteX133" fmla="*/ 2855596 w 3367087"/>
              <a:gd name="connsiteY133" fmla="*/ 306705 h 603884"/>
              <a:gd name="connsiteX134" fmla="*/ 2854643 w 3367087"/>
              <a:gd name="connsiteY134" fmla="*/ 306705 h 603884"/>
              <a:gd name="connsiteX135" fmla="*/ 2854643 w 3367087"/>
              <a:gd name="connsiteY135" fmla="*/ 306705 h 603884"/>
              <a:gd name="connsiteX136" fmla="*/ 2697481 w 3367087"/>
              <a:gd name="connsiteY136" fmla="*/ 363855 h 603884"/>
              <a:gd name="connsiteX137" fmla="*/ 2724150 w 3367087"/>
              <a:gd name="connsiteY137" fmla="*/ 444817 h 603884"/>
              <a:gd name="connsiteX138" fmla="*/ 2724150 w 3367087"/>
              <a:gd name="connsiteY138" fmla="*/ 444817 h 603884"/>
              <a:gd name="connsiteX139" fmla="*/ 2718435 w 3367087"/>
              <a:gd name="connsiteY139" fmla="*/ 446722 h 603884"/>
              <a:gd name="connsiteX140" fmla="*/ 2712721 w 3367087"/>
              <a:gd name="connsiteY140" fmla="*/ 448627 h 603884"/>
              <a:gd name="connsiteX141" fmla="*/ 2707006 w 3367087"/>
              <a:gd name="connsiteY141" fmla="*/ 450532 h 603884"/>
              <a:gd name="connsiteX142" fmla="*/ 2701290 w 3367087"/>
              <a:gd name="connsiteY142" fmla="*/ 452438 h 603884"/>
              <a:gd name="connsiteX143" fmla="*/ 2695575 w 3367087"/>
              <a:gd name="connsiteY143" fmla="*/ 454342 h 603884"/>
              <a:gd name="connsiteX144" fmla="*/ 2689860 w 3367087"/>
              <a:gd name="connsiteY144" fmla="*/ 456247 h 603884"/>
              <a:gd name="connsiteX145" fmla="*/ 2684146 w 3367087"/>
              <a:gd name="connsiteY145" fmla="*/ 458152 h 603884"/>
              <a:gd name="connsiteX146" fmla="*/ 2678431 w 3367087"/>
              <a:gd name="connsiteY146" fmla="*/ 460057 h 603884"/>
              <a:gd name="connsiteX147" fmla="*/ 2672715 w 3367087"/>
              <a:gd name="connsiteY147" fmla="*/ 461963 h 603884"/>
              <a:gd name="connsiteX148" fmla="*/ 2667000 w 3367087"/>
              <a:gd name="connsiteY148" fmla="*/ 463867 h 603884"/>
              <a:gd name="connsiteX149" fmla="*/ 2661285 w 3367087"/>
              <a:gd name="connsiteY149" fmla="*/ 465772 h 603884"/>
              <a:gd name="connsiteX150" fmla="*/ 2655571 w 3367087"/>
              <a:gd name="connsiteY150" fmla="*/ 467677 h 603884"/>
              <a:gd name="connsiteX151" fmla="*/ 2649856 w 3367087"/>
              <a:gd name="connsiteY151" fmla="*/ 469582 h 603884"/>
              <a:gd name="connsiteX152" fmla="*/ 2646046 w 3367087"/>
              <a:gd name="connsiteY152" fmla="*/ 470535 h 603884"/>
              <a:gd name="connsiteX153" fmla="*/ 2621281 w 3367087"/>
              <a:gd name="connsiteY153" fmla="*/ 388620 h 603884"/>
              <a:gd name="connsiteX154" fmla="*/ 2624138 w 3367087"/>
              <a:gd name="connsiteY154" fmla="*/ 387667 h 603884"/>
              <a:gd name="connsiteX155" fmla="*/ 2629852 w 3367087"/>
              <a:gd name="connsiteY155" fmla="*/ 385763 h 603884"/>
              <a:gd name="connsiteX156" fmla="*/ 2635568 w 3367087"/>
              <a:gd name="connsiteY156" fmla="*/ 383857 h 603884"/>
              <a:gd name="connsiteX157" fmla="*/ 2641283 w 3367087"/>
              <a:gd name="connsiteY157" fmla="*/ 381952 h 603884"/>
              <a:gd name="connsiteX158" fmla="*/ 2646998 w 3367087"/>
              <a:gd name="connsiteY158" fmla="*/ 380047 h 603884"/>
              <a:gd name="connsiteX159" fmla="*/ 2652713 w 3367087"/>
              <a:gd name="connsiteY159" fmla="*/ 378142 h 603884"/>
              <a:gd name="connsiteX160" fmla="*/ 2658427 w 3367087"/>
              <a:gd name="connsiteY160" fmla="*/ 376238 h 603884"/>
              <a:gd name="connsiteX161" fmla="*/ 2664143 w 3367087"/>
              <a:gd name="connsiteY161" fmla="*/ 374332 h 603884"/>
              <a:gd name="connsiteX162" fmla="*/ 2669858 w 3367087"/>
              <a:gd name="connsiteY162" fmla="*/ 372427 h 603884"/>
              <a:gd name="connsiteX163" fmla="*/ 2675573 w 3367087"/>
              <a:gd name="connsiteY163" fmla="*/ 370522 h 603884"/>
              <a:gd name="connsiteX164" fmla="*/ 2681288 w 3367087"/>
              <a:gd name="connsiteY164" fmla="*/ 368617 h 603884"/>
              <a:gd name="connsiteX165" fmla="*/ 2687002 w 3367087"/>
              <a:gd name="connsiteY165" fmla="*/ 366713 h 603884"/>
              <a:gd name="connsiteX166" fmla="*/ 2692718 w 3367087"/>
              <a:gd name="connsiteY166" fmla="*/ 364807 h 603884"/>
              <a:gd name="connsiteX167" fmla="*/ 2697481 w 3367087"/>
              <a:gd name="connsiteY167" fmla="*/ 363855 h 603884"/>
              <a:gd name="connsiteX168" fmla="*/ 2697481 w 3367087"/>
              <a:gd name="connsiteY168" fmla="*/ 363855 h 603884"/>
              <a:gd name="connsiteX169" fmla="*/ 2697481 w 3367087"/>
              <a:gd name="connsiteY169" fmla="*/ 363855 h 603884"/>
              <a:gd name="connsiteX170" fmla="*/ 2536508 w 3367087"/>
              <a:gd name="connsiteY170" fmla="*/ 411480 h 603884"/>
              <a:gd name="connsiteX171" fmla="*/ 2558415 w 3367087"/>
              <a:gd name="connsiteY171" fmla="*/ 493395 h 603884"/>
              <a:gd name="connsiteX172" fmla="*/ 2553652 w 3367087"/>
              <a:gd name="connsiteY172" fmla="*/ 494347 h 603884"/>
              <a:gd name="connsiteX173" fmla="*/ 2547938 w 3367087"/>
              <a:gd name="connsiteY173" fmla="*/ 496252 h 603884"/>
              <a:gd name="connsiteX174" fmla="*/ 2542223 w 3367087"/>
              <a:gd name="connsiteY174" fmla="*/ 498157 h 603884"/>
              <a:gd name="connsiteX175" fmla="*/ 2536508 w 3367087"/>
              <a:gd name="connsiteY175" fmla="*/ 500063 h 603884"/>
              <a:gd name="connsiteX176" fmla="*/ 2530793 w 3367087"/>
              <a:gd name="connsiteY176" fmla="*/ 501967 h 603884"/>
              <a:gd name="connsiteX177" fmla="*/ 2525077 w 3367087"/>
              <a:gd name="connsiteY177" fmla="*/ 503872 h 603884"/>
              <a:gd name="connsiteX178" fmla="*/ 2519363 w 3367087"/>
              <a:gd name="connsiteY178" fmla="*/ 505777 h 603884"/>
              <a:gd name="connsiteX179" fmla="*/ 2513648 w 3367087"/>
              <a:gd name="connsiteY179" fmla="*/ 507682 h 603884"/>
              <a:gd name="connsiteX180" fmla="*/ 2507933 w 3367087"/>
              <a:gd name="connsiteY180" fmla="*/ 509588 h 603884"/>
              <a:gd name="connsiteX181" fmla="*/ 2502218 w 3367087"/>
              <a:gd name="connsiteY181" fmla="*/ 511492 h 603884"/>
              <a:gd name="connsiteX182" fmla="*/ 2496502 w 3367087"/>
              <a:gd name="connsiteY182" fmla="*/ 513397 h 603884"/>
              <a:gd name="connsiteX183" fmla="*/ 2490788 w 3367087"/>
              <a:gd name="connsiteY183" fmla="*/ 515302 h 603884"/>
              <a:gd name="connsiteX184" fmla="*/ 2485073 w 3367087"/>
              <a:gd name="connsiteY184" fmla="*/ 517207 h 603884"/>
              <a:gd name="connsiteX185" fmla="*/ 2480310 w 3367087"/>
              <a:gd name="connsiteY185" fmla="*/ 518160 h 603884"/>
              <a:gd name="connsiteX186" fmla="*/ 2460308 w 3367087"/>
              <a:gd name="connsiteY186" fmla="*/ 435292 h 603884"/>
              <a:gd name="connsiteX187" fmla="*/ 2465071 w 3367087"/>
              <a:gd name="connsiteY187" fmla="*/ 434340 h 603884"/>
              <a:gd name="connsiteX188" fmla="*/ 2470785 w 3367087"/>
              <a:gd name="connsiteY188" fmla="*/ 432435 h 603884"/>
              <a:gd name="connsiteX189" fmla="*/ 2476500 w 3367087"/>
              <a:gd name="connsiteY189" fmla="*/ 430530 h 603884"/>
              <a:gd name="connsiteX190" fmla="*/ 2482215 w 3367087"/>
              <a:gd name="connsiteY190" fmla="*/ 428625 h 603884"/>
              <a:gd name="connsiteX191" fmla="*/ 2487931 w 3367087"/>
              <a:gd name="connsiteY191" fmla="*/ 426720 h 603884"/>
              <a:gd name="connsiteX192" fmla="*/ 2493646 w 3367087"/>
              <a:gd name="connsiteY192" fmla="*/ 424815 h 603884"/>
              <a:gd name="connsiteX193" fmla="*/ 2499360 w 3367087"/>
              <a:gd name="connsiteY193" fmla="*/ 422910 h 603884"/>
              <a:gd name="connsiteX194" fmla="*/ 2505075 w 3367087"/>
              <a:gd name="connsiteY194" fmla="*/ 421005 h 603884"/>
              <a:gd name="connsiteX195" fmla="*/ 2510790 w 3367087"/>
              <a:gd name="connsiteY195" fmla="*/ 419100 h 603884"/>
              <a:gd name="connsiteX196" fmla="*/ 2516506 w 3367087"/>
              <a:gd name="connsiteY196" fmla="*/ 417195 h 603884"/>
              <a:gd name="connsiteX197" fmla="*/ 2522221 w 3367087"/>
              <a:gd name="connsiteY197" fmla="*/ 415290 h 603884"/>
              <a:gd name="connsiteX198" fmla="*/ 2527935 w 3367087"/>
              <a:gd name="connsiteY198" fmla="*/ 413385 h 603884"/>
              <a:gd name="connsiteX199" fmla="*/ 2533650 w 3367087"/>
              <a:gd name="connsiteY199" fmla="*/ 411480 h 603884"/>
              <a:gd name="connsiteX200" fmla="*/ 2536508 w 3367087"/>
              <a:gd name="connsiteY200" fmla="*/ 411480 h 603884"/>
              <a:gd name="connsiteX201" fmla="*/ 2536508 w 3367087"/>
              <a:gd name="connsiteY201" fmla="*/ 411480 h 603884"/>
              <a:gd name="connsiteX202" fmla="*/ 2373631 w 3367087"/>
              <a:gd name="connsiteY202" fmla="*/ 451485 h 603884"/>
              <a:gd name="connsiteX203" fmla="*/ 2391727 w 3367087"/>
              <a:gd name="connsiteY203" fmla="*/ 534352 h 603884"/>
              <a:gd name="connsiteX204" fmla="*/ 2387918 w 3367087"/>
              <a:gd name="connsiteY204" fmla="*/ 535305 h 603884"/>
              <a:gd name="connsiteX205" fmla="*/ 2382202 w 3367087"/>
              <a:gd name="connsiteY205" fmla="*/ 536257 h 603884"/>
              <a:gd name="connsiteX206" fmla="*/ 2376488 w 3367087"/>
              <a:gd name="connsiteY206" fmla="*/ 537210 h 603884"/>
              <a:gd name="connsiteX207" fmla="*/ 2369821 w 3367087"/>
              <a:gd name="connsiteY207" fmla="*/ 538163 h 603884"/>
              <a:gd name="connsiteX208" fmla="*/ 2363152 w 3367087"/>
              <a:gd name="connsiteY208" fmla="*/ 539115 h 603884"/>
              <a:gd name="connsiteX209" fmla="*/ 2356485 w 3367087"/>
              <a:gd name="connsiteY209" fmla="*/ 540067 h 603884"/>
              <a:gd name="connsiteX210" fmla="*/ 2350771 w 3367087"/>
              <a:gd name="connsiteY210" fmla="*/ 541020 h 603884"/>
              <a:gd name="connsiteX211" fmla="*/ 2344102 w 3367087"/>
              <a:gd name="connsiteY211" fmla="*/ 541972 h 603884"/>
              <a:gd name="connsiteX212" fmla="*/ 2337435 w 3367087"/>
              <a:gd name="connsiteY212" fmla="*/ 542925 h 603884"/>
              <a:gd name="connsiteX213" fmla="*/ 2330768 w 3367087"/>
              <a:gd name="connsiteY213" fmla="*/ 543877 h 603884"/>
              <a:gd name="connsiteX214" fmla="*/ 2325052 w 3367087"/>
              <a:gd name="connsiteY214" fmla="*/ 544830 h 603884"/>
              <a:gd name="connsiteX215" fmla="*/ 2318385 w 3367087"/>
              <a:gd name="connsiteY215" fmla="*/ 545782 h 603884"/>
              <a:gd name="connsiteX216" fmla="*/ 2311718 w 3367087"/>
              <a:gd name="connsiteY216" fmla="*/ 546735 h 603884"/>
              <a:gd name="connsiteX217" fmla="*/ 2305050 w 3367087"/>
              <a:gd name="connsiteY217" fmla="*/ 547688 h 603884"/>
              <a:gd name="connsiteX218" fmla="*/ 2305050 w 3367087"/>
              <a:gd name="connsiteY218" fmla="*/ 547688 h 603884"/>
              <a:gd name="connsiteX219" fmla="*/ 2289810 w 3367087"/>
              <a:gd name="connsiteY219" fmla="*/ 463867 h 603884"/>
              <a:gd name="connsiteX220" fmla="*/ 2289810 w 3367087"/>
              <a:gd name="connsiteY220" fmla="*/ 463867 h 603884"/>
              <a:gd name="connsiteX221" fmla="*/ 2295525 w 3367087"/>
              <a:gd name="connsiteY221" fmla="*/ 462915 h 603884"/>
              <a:gd name="connsiteX222" fmla="*/ 2301240 w 3367087"/>
              <a:gd name="connsiteY222" fmla="*/ 461963 h 603884"/>
              <a:gd name="connsiteX223" fmla="*/ 2306956 w 3367087"/>
              <a:gd name="connsiteY223" fmla="*/ 461010 h 603884"/>
              <a:gd name="connsiteX224" fmla="*/ 2312671 w 3367087"/>
              <a:gd name="connsiteY224" fmla="*/ 460057 h 603884"/>
              <a:gd name="connsiteX225" fmla="*/ 2318385 w 3367087"/>
              <a:gd name="connsiteY225" fmla="*/ 459105 h 603884"/>
              <a:gd name="connsiteX226" fmla="*/ 2324100 w 3367087"/>
              <a:gd name="connsiteY226" fmla="*/ 458152 h 603884"/>
              <a:gd name="connsiteX227" fmla="*/ 2329815 w 3367087"/>
              <a:gd name="connsiteY227" fmla="*/ 457200 h 603884"/>
              <a:gd name="connsiteX228" fmla="*/ 2335531 w 3367087"/>
              <a:gd name="connsiteY228" fmla="*/ 456247 h 603884"/>
              <a:gd name="connsiteX229" fmla="*/ 2341246 w 3367087"/>
              <a:gd name="connsiteY229" fmla="*/ 455295 h 603884"/>
              <a:gd name="connsiteX230" fmla="*/ 2346960 w 3367087"/>
              <a:gd name="connsiteY230" fmla="*/ 454342 h 603884"/>
              <a:gd name="connsiteX231" fmla="*/ 2352675 w 3367087"/>
              <a:gd name="connsiteY231" fmla="*/ 453390 h 603884"/>
              <a:gd name="connsiteX232" fmla="*/ 2358390 w 3367087"/>
              <a:gd name="connsiteY232" fmla="*/ 452438 h 603884"/>
              <a:gd name="connsiteX233" fmla="*/ 2364106 w 3367087"/>
              <a:gd name="connsiteY233" fmla="*/ 451485 h 603884"/>
              <a:gd name="connsiteX234" fmla="*/ 2373631 w 3367087"/>
              <a:gd name="connsiteY234" fmla="*/ 451485 h 603884"/>
              <a:gd name="connsiteX235" fmla="*/ 2373631 w 3367087"/>
              <a:gd name="connsiteY235" fmla="*/ 451485 h 603884"/>
              <a:gd name="connsiteX236" fmla="*/ 2207896 w 3367087"/>
              <a:gd name="connsiteY236" fmla="*/ 481965 h 603884"/>
              <a:gd name="connsiteX237" fmla="*/ 2221231 w 3367087"/>
              <a:gd name="connsiteY237" fmla="*/ 565785 h 603884"/>
              <a:gd name="connsiteX238" fmla="*/ 2219325 w 3367087"/>
              <a:gd name="connsiteY238" fmla="*/ 565785 h 603884"/>
              <a:gd name="connsiteX239" fmla="*/ 2212658 w 3367087"/>
              <a:gd name="connsiteY239" fmla="*/ 566738 h 603884"/>
              <a:gd name="connsiteX240" fmla="*/ 2205990 w 3367087"/>
              <a:gd name="connsiteY240" fmla="*/ 567690 h 603884"/>
              <a:gd name="connsiteX241" fmla="*/ 2199323 w 3367087"/>
              <a:gd name="connsiteY241" fmla="*/ 568642 h 603884"/>
              <a:gd name="connsiteX242" fmla="*/ 2192656 w 3367087"/>
              <a:gd name="connsiteY242" fmla="*/ 569595 h 603884"/>
              <a:gd name="connsiteX243" fmla="*/ 2185988 w 3367087"/>
              <a:gd name="connsiteY243" fmla="*/ 570547 h 603884"/>
              <a:gd name="connsiteX244" fmla="*/ 2179321 w 3367087"/>
              <a:gd name="connsiteY244" fmla="*/ 571500 h 603884"/>
              <a:gd name="connsiteX245" fmla="*/ 2172652 w 3367087"/>
              <a:gd name="connsiteY245" fmla="*/ 572452 h 603884"/>
              <a:gd name="connsiteX246" fmla="*/ 2165985 w 3367087"/>
              <a:gd name="connsiteY246" fmla="*/ 573405 h 603884"/>
              <a:gd name="connsiteX247" fmla="*/ 2159318 w 3367087"/>
              <a:gd name="connsiteY247" fmla="*/ 574357 h 603884"/>
              <a:gd name="connsiteX248" fmla="*/ 2152650 w 3367087"/>
              <a:gd name="connsiteY248" fmla="*/ 575310 h 603884"/>
              <a:gd name="connsiteX249" fmla="*/ 2145983 w 3367087"/>
              <a:gd name="connsiteY249" fmla="*/ 576263 h 603884"/>
              <a:gd name="connsiteX250" fmla="*/ 2139315 w 3367087"/>
              <a:gd name="connsiteY250" fmla="*/ 577215 h 603884"/>
              <a:gd name="connsiteX251" fmla="*/ 2132648 w 3367087"/>
              <a:gd name="connsiteY251" fmla="*/ 578167 h 603884"/>
              <a:gd name="connsiteX252" fmla="*/ 2130743 w 3367087"/>
              <a:gd name="connsiteY252" fmla="*/ 578167 h 603884"/>
              <a:gd name="connsiteX253" fmla="*/ 2120265 w 3367087"/>
              <a:gd name="connsiteY253" fmla="*/ 493395 h 603884"/>
              <a:gd name="connsiteX254" fmla="*/ 2121218 w 3367087"/>
              <a:gd name="connsiteY254" fmla="*/ 493395 h 603884"/>
              <a:gd name="connsiteX255" fmla="*/ 2126933 w 3367087"/>
              <a:gd name="connsiteY255" fmla="*/ 492442 h 603884"/>
              <a:gd name="connsiteX256" fmla="*/ 2132648 w 3367087"/>
              <a:gd name="connsiteY256" fmla="*/ 491490 h 603884"/>
              <a:gd name="connsiteX257" fmla="*/ 2138363 w 3367087"/>
              <a:gd name="connsiteY257" fmla="*/ 490538 h 603884"/>
              <a:gd name="connsiteX258" fmla="*/ 2144077 w 3367087"/>
              <a:gd name="connsiteY258" fmla="*/ 489585 h 603884"/>
              <a:gd name="connsiteX259" fmla="*/ 2149793 w 3367087"/>
              <a:gd name="connsiteY259" fmla="*/ 488632 h 603884"/>
              <a:gd name="connsiteX260" fmla="*/ 2155508 w 3367087"/>
              <a:gd name="connsiteY260" fmla="*/ 487680 h 603884"/>
              <a:gd name="connsiteX261" fmla="*/ 2161223 w 3367087"/>
              <a:gd name="connsiteY261" fmla="*/ 486727 h 603884"/>
              <a:gd name="connsiteX262" fmla="*/ 2166938 w 3367087"/>
              <a:gd name="connsiteY262" fmla="*/ 485775 h 603884"/>
              <a:gd name="connsiteX263" fmla="*/ 2172652 w 3367087"/>
              <a:gd name="connsiteY263" fmla="*/ 484822 h 603884"/>
              <a:gd name="connsiteX264" fmla="*/ 2178368 w 3367087"/>
              <a:gd name="connsiteY264" fmla="*/ 483870 h 603884"/>
              <a:gd name="connsiteX265" fmla="*/ 2184083 w 3367087"/>
              <a:gd name="connsiteY265" fmla="*/ 482917 h 603884"/>
              <a:gd name="connsiteX266" fmla="*/ 2189798 w 3367087"/>
              <a:gd name="connsiteY266" fmla="*/ 481965 h 603884"/>
              <a:gd name="connsiteX267" fmla="*/ 2195513 w 3367087"/>
              <a:gd name="connsiteY267" fmla="*/ 481013 h 603884"/>
              <a:gd name="connsiteX268" fmla="*/ 2207896 w 3367087"/>
              <a:gd name="connsiteY268" fmla="*/ 481965 h 603884"/>
              <a:gd name="connsiteX269" fmla="*/ 2207896 w 3367087"/>
              <a:gd name="connsiteY269" fmla="*/ 481965 h 603884"/>
              <a:gd name="connsiteX270" fmla="*/ 2042160 w 3367087"/>
              <a:gd name="connsiteY270" fmla="*/ 503872 h 603884"/>
              <a:gd name="connsiteX271" fmla="*/ 2050733 w 3367087"/>
              <a:gd name="connsiteY271" fmla="*/ 588645 h 603884"/>
              <a:gd name="connsiteX272" fmla="*/ 2049781 w 3367087"/>
              <a:gd name="connsiteY272" fmla="*/ 588645 h 603884"/>
              <a:gd name="connsiteX273" fmla="*/ 2043113 w 3367087"/>
              <a:gd name="connsiteY273" fmla="*/ 589597 h 603884"/>
              <a:gd name="connsiteX274" fmla="*/ 2036446 w 3367087"/>
              <a:gd name="connsiteY274" fmla="*/ 590550 h 603884"/>
              <a:gd name="connsiteX275" fmla="*/ 2029777 w 3367087"/>
              <a:gd name="connsiteY275" fmla="*/ 591502 h 603884"/>
              <a:gd name="connsiteX276" fmla="*/ 2023110 w 3367087"/>
              <a:gd name="connsiteY276" fmla="*/ 592455 h 603884"/>
              <a:gd name="connsiteX277" fmla="*/ 2016443 w 3367087"/>
              <a:gd name="connsiteY277" fmla="*/ 593407 h 603884"/>
              <a:gd name="connsiteX278" fmla="*/ 2009775 w 3367087"/>
              <a:gd name="connsiteY278" fmla="*/ 594360 h 603884"/>
              <a:gd name="connsiteX279" fmla="*/ 2003108 w 3367087"/>
              <a:gd name="connsiteY279" fmla="*/ 595313 h 603884"/>
              <a:gd name="connsiteX280" fmla="*/ 1996440 w 3367087"/>
              <a:gd name="connsiteY280" fmla="*/ 596265 h 603884"/>
              <a:gd name="connsiteX281" fmla="*/ 1989773 w 3367087"/>
              <a:gd name="connsiteY281" fmla="*/ 597217 h 603884"/>
              <a:gd name="connsiteX282" fmla="*/ 1983106 w 3367087"/>
              <a:gd name="connsiteY282" fmla="*/ 598170 h 603884"/>
              <a:gd name="connsiteX283" fmla="*/ 1976438 w 3367087"/>
              <a:gd name="connsiteY283" fmla="*/ 599122 h 603884"/>
              <a:gd name="connsiteX284" fmla="*/ 1969771 w 3367087"/>
              <a:gd name="connsiteY284" fmla="*/ 600075 h 603884"/>
              <a:gd name="connsiteX285" fmla="*/ 1963102 w 3367087"/>
              <a:gd name="connsiteY285" fmla="*/ 601027 h 603884"/>
              <a:gd name="connsiteX286" fmla="*/ 1960246 w 3367087"/>
              <a:gd name="connsiteY286" fmla="*/ 601027 h 603884"/>
              <a:gd name="connsiteX287" fmla="*/ 1954531 w 3367087"/>
              <a:gd name="connsiteY287" fmla="*/ 516255 h 603884"/>
              <a:gd name="connsiteX288" fmla="*/ 1957388 w 3367087"/>
              <a:gd name="connsiteY288" fmla="*/ 516255 h 603884"/>
              <a:gd name="connsiteX289" fmla="*/ 1963102 w 3367087"/>
              <a:gd name="connsiteY289" fmla="*/ 516255 h 603884"/>
              <a:gd name="connsiteX290" fmla="*/ 1968818 w 3367087"/>
              <a:gd name="connsiteY290" fmla="*/ 516255 h 603884"/>
              <a:gd name="connsiteX291" fmla="*/ 1974533 w 3367087"/>
              <a:gd name="connsiteY291" fmla="*/ 515302 h 603884"/>
              <a:gd name="connsiteX292" fmla="*/ 1980248 w 3367087"/>
              <a:gd name="connsiteY292" fmla="*/ 514350 h 603884"/>
              <a:gd name="connsiteX293" fmla="*/ 1985963 w 3367087"/>
              <a:gd name="connsiteY293" fmla="*/ 513397 h 603884"/>
              <a:gd name="connsiteX294" fmla="*/ 1991677 w 3367087"/>
              <a:gd name="connsiteY294" fmla="*/ 512445 h 603884"/>
              <a:gd name="connsiteX295" fmla="*/ 1997393 w 3367087"/>
              <a:gd name="connsiteY295" fmla="*/ 511492 h 603884"/>
              <a:gd name="connsiteX296" fmla="*/ 2003108 w 3367087"/>
              <a:gd name="connsiteY296" fmla="*/ 510540 h 603884"/>
              <a:gd name="connsiteX297" fmla="*/ 2008823 w 3367087"/>
              <a:gd name="connsiteY297" fmla="*/ 509588 h 603884"/>
              <a:gd name="connsiteX298" fmla="*/ 2014538 w 3367087"/>
              <a:gd name="connsiteY298" fmla="*/ 508635 h 603884"/>
              <a:gd name="connsiteX299" fmla="*/ 2020252 w 3367087"/>
              <a:gd name="connsiteY299" fmla="*/ 507682 h 603884"/>
              <a:gd name="connsiteX300" fmla="*/ 2025968 w 3367087"/>
              <a:gd name="connsiteY300" fmla="*/ 506730 h 603884"/>
              <a:gd name="connsiteX301" fmla="*/ 2031683 w 3367087"/>
              <a:gd name="connsiteY301" fmla="*/ 505777 h 603884"/>
              <a:gd name="connsiteX302" fmla="*/ 2042160 w 3367087"/>
              <a:gd name="connsiteY302" fmla="*/ 503872 h 603884"/>
              <a:gd name="connsiteX303" fmla="*/ 2042160 w 3367087"/>
              <a:gd name="connsiteY303" fmla="*/ 503872 h 603884"/>
              <a:gd name="connsiteX304" fmla="*/ 1874521 w 3367087"/>
              <a:gd name="connsiteY304" fmla="*/ 516255 h 603884"/>
              <a:gd name="connsiteX305" fmla="*/ 1878331 w 3367087"/>
              <a:gd name="connsiteY305" fmla="*/ 601027 h 603884"/>
              <a:gd name="connsiteX306" fmla="*/ 1878331 w 3367087"/>
              <a:gd name="connsiteY306" fmla="*/ 601027 h 603884"/>
              <a:gd name="connsiteX307" fmla="*/ 1871663 w 3367087"/>
              <a:gd name="connsiteY307" fmla="*/ 601027 h 603884"/>
              <a:gd name="connsiteX308" fmla="*/ 1864996 w 3367087"/>
              <a:gd name="connsiteY308" fmla="*/ 601027 h 603884"/>
              <a:gd name="connsiteX309" fmla="*/ 1858327 w 3367087"/>
              <a:gd name="connsiteY309" fmla="*/ 601027 h 603884"/>
              <a:gd name="connsiteX310" fmla="*/ 1851660 w 3367087"/>
              <a:gd name="connsiteY310" fmla="*/ 601027 h 603884"/>
              <a:gd name="connsiteX311" fmla="*/ 1844993 w 3367087"/>
              <a:gd name="connsiteY311" fmla="*/ 601027 h 603884"/>
              <a:gd name="connsiteX312" fmla="*/ 1838325 w 3367087"/>
              <a:gd name="connsiteY312" fmla="*/ 601027 h 603884"/>
              <a:gd name="connsiteX313" fmla="*/ 1831658 w 3367087"/>
              <a:gd name="connsiteY313" fmla="*/ 601027 h 603884"/>
              <a:gd name="connsiteX314" fmla="*/ 1824990 w 3367087"/>
              <a:gd name="connsiteY314" fmla="*/ 601027 h 603884"/>
              <a:gd name="connsiteX315" fmla="*/ 1818323 w 3367087"/>
              <a:gd name="connsiteY315" fmla="*/ 601027 h 603884"/>
              <a:gd name="connsiteX316" fmla="*/ 1811656 w 3367087"/>
              <a:gd name="connsiteY316" fmla="*/ 601027 h 603884"/>
              <a:gd name="connsiteX317" fmla="*/ 1804988 w 3367087"/>
              <a:gd name="connsiteY317" fmla="*/ 601027 h 603884"/>
              <a:gd name="connsiteX318" fmla="*/ 1798321 w 3367087"/>
              <a:gd name="connsiteY318" fmla="*/ 601027 h 603884"/>
              <a:gd name="connsiteX319" fmla="*/ 1791652 w 3367087"/>
              <a:gd name="connsiteY319" fmla="*/ 601027 h 603884"/>
              <a:gd name="connsiteX320" fmla="*/ 1788796 w 3367087"/>
              <a:gd name="connsiteY320" fmla="*/ 601027 h 603884"/>
              <a:gd name="connsiteX321" fmla="*/ 1786890 w 3367087"/>
              <a:gd name="connsiteY321" fmla="*/ 516255 h 603884"/>
              <a:gd name="connsiteX322" fmla="*/ 1789748 w 3367087"/>
              <a:gd name="connsiteY322" fmla="*/ 516255 h 603884"/>
              <a:gd name="connsiteX323" fmla="*/ 1796415 w 3367087"/>
              <a:gd name="connsiteY323" fmla="*/ 516255 h 603884"/>
              <a:gd name="connsiteX324" fmla="*/ 1803083 w 3367087"/>
              <a:gd name="connsiteY324" fmla="*/ 516255 h 603884"/>
              <a:gd name="connsiteX325" fmla="*/ 1808798 w 3367087"/>
              <a:gd name="connsiteY325" fmla="*/ 516255 h 603884"/>
              <a:gd name="connsiteX326" fmla="*/ 1815465 w 3367087"/>
              <a:gd name="connsiteY326" fmla="*/ 516255 h 603884"/>
              <a:gd name="connsiteX327" fmla="*/ 1821181 w 3367087"/>
              <a:gd name="connsiteY327" fmla="*/ 516255 h 603884"/>
              <a:gd name="connsiteX328" fmla="*/ 1827848 w 3367087"/>
              <a:gd name="connsiteY328" fmla="*/ 516255 h 603884"/>
              <a:gd name="connsiteX329" fmla="*/ 1833563 w 3367087"/>
              <a:gd name="connsiteY329" fmla="*/ 516255 h 603884"/>
              <a:gd name="connsiteX330" fmla="*/ 1840231 w 3367087"/>
              <a:gd name="connsiteY330" fmla="*/ 516255 h 603884"/>
              <a:gd name="connsiteX331" fmla="*/ 1845946 w 3367087"/>
              <a:gd name="connsiteY331" fmla="*/ 516255 h 603884"/>
              <a:gd name="connsiteX332" fmla="*/ 1851660 w 3367087"/>
              <a:gd name="connsiteY332" fmla="*/ 516255 h 603884"/>
              <a:gd name="connsiteX333" fmla="*/ 1858327 w 3367087"/>
              <a:gd name="connsiteY333" fmla="*/ 516255 h 603884"/>
              <a:gd name="connsiteX334" fmla="*/ 1864996 w 3367087"/>
              <a:gd name="connsiteY334" fmla="*/ 516255 h 603884"/>
              <a:gd name="connsiteX335" fmla="*/ 1874521 w 3367087"/>
              <a:gd name="connsiteY335" fmla="*/ 516255 h 603884"/>
              <a:gd name="connsiteX336" fmla="*/ 1874521 w 3367087"/>
              <a:gd name="connsiteY336" fmla="*/ 516255 h 603884"/>
              <a:gd name="connsiteX337" fmla="*/ 1874521 w 3367087"/>
              <a:gd name="connsiteY337" fmla="*/ 516255 h 603884"/>
              <a:gd name="connsiteX338" fmla="*/ 1706881 w 3367087"/>
              <a:gd name="connsiteY338" fmla="*/ 519113 h 603884"/>
              <a:gd name="connsiteX339" fmla="*/ 1705927 w 3367087"/>
              <a:gd name="connsiteY339" fmla="*/ 603885 h 603884"/>
              <a:gd name="connsiteX340" fmla="*/ 1703071 w 3367087"/>
              <a:gd name="connsiteY340" fmla="*/ 603885 h 603884"/>
              <a:gd name="connsiteX341" fmla="*/ 1695450 w 3367087"/>
              <a:gd name="connsiteY341" fmla="*/ 603885 h 603884"/>
              <a:gd name="connsiteX342" fmla="*/ 1687831 w 3367087"/>
              <a:gd name="connsiteY342" fmla="*/ 603885 h 603884"/>
              <a:gd name="connsiteX343" fmla="*/ 1680210 w 3367087"/>
              <a:gd name="connsiteY343" fmla="*/ 603885 h 603884"/>
              <a:gd name="connsiteX344" fmla="*/ 1672590 w 3367087"/>
              <a:gd name="connsiteY344" fmla="*/ 603885 h 603884"/>
              <a:gd name="connsiteX345" fmla="*/ 1664971 w 3367087"/>
              <a:gd name="connsiteY345" fmla="*/ 603885 h 603884"/>
              <a:gd name="connsiteX346" fmla="*/ 1657350 w 3367087"/>
              <a:gd name="connsiteY346" fmla="*/ 603885 h 603884"/>
              <a:gd name="connsiteX347" fmla="*/ 1649731 w 3367087"/>
              <a:gd name="connsiteY347" fmla="*/ 603885 h 603884"/>
              <a:gd name="connsiteX348" fmla="*/ 1642110 w 3367087"/>
              <a:gd name="connsiteY348" fmla="*/ 603885 h 603884"/>
              <a:gd name="connsiteX349" fmla="*/ 1634490 w 3367087"/>
              <a:gd name="connsiteY349" fmla="*/ 603885 h 603884"/>
              <a:gd name="connsiteX350" fmla="*/ 1626871 w 3367087"/>
              <a:gd name="connsiteY350" fmla="*/ 603885 h 603884"/>
              <a:gd name="connsiteX351" fmla="*/ 1619250 w 3367087"/>
              <a:gd name="connsiteY351" fmla="*/ 603885 h 603884"/>
              <a:gd name="connsiteX352" fmla="*/ 1615440 w 3367087"/>
              <a:gd name="connsiteY352" fmla="*/ 603885 h 603884"/>
              <a:gd name="connsiteX353" fmla="*/ 1618298 w 3367087"/>
              <a:gd name="connsiteY353" fmla="*/ 519113 h 603884"/>
              <a:gd name="connsiteX354" fmla="*/ 1622108 w 3367087"/>
              <a:gd name="connsiteY354" fmla="*/ 519113 h 603884"/>
              <a:gd name="connsiteX355" fmla="*/ 1628775 w 3367087"/>
              <a:gd name="connsiteY355" fmla="*/ 519113 h 603884"/>
              <a:gd name="connsiteX356" fmla="*/ 1635443 w 3367087"/>
              <a:gd name="connsiteY356" fmla="*/ 519113 h 603884"/>
              <a:gd name="connsiteX357" fmla="*/ 1642110 w 3367087"/>
              <a:gd name="connsiteY357" fmla="*/ 519113 h 603884"/>
              <a:gd name="connsiteX358" fmla="*/ 1648777 w 3367087"/>
              <a:gd name="connsiteY358" fmla="*/ 519113 h 603884"/>
              <a:gd name="connsiteX359" fmla="*/ 1655446 w 3367087"/>
              <a:gd name="connsiteY359" fmla="*/ 519113 h 603884"/>
              <a:gd name="connsiteX360" fmla="*/ 1662113 w 3367087"/>
              <a:gd name="connsiteY360" fmla="*/ 519113 h 603884"/>
              <a:gd name="connsiteX361" fmla="*/ 1668781 w 3367087"/>
              <a:gd name="connsiteY361" fmla="*/ 519113 h 603884"/>
              <a:gd name="connsiteX362" fmla="*/ 1675448 w 3367087"/>
              <a:gd name="connsiteY362" fmla="*/ 519113 h 603884"/>
              <a:gd name="connsiteX363" fmla="*/ 1682115 w 3367087"/>
              <a:gd name="connsiteY363" fmla="*/ 519113 h 603884"/>
              <a:gd name="connsiteX364" fmla="*/ 1688783 w 3367087"/>
              <a:gd name="connsiteY364" fmla="*/ 519113 h 603884"/>
              <a:gd name="connsiteX365" fmla="*/ 1695450 w 3367087"/>
              <a:gd name="connsiteY365" fmla="*/ 519113 h 603884"/>
              <a:gd name="connsiteX366" fmla="*/ 1706881 w 3367087"/>
              <a:gd name="connsiteY366" fmla="*/ 519113 h 603884"/>
              <a:gd name="connsiteX367" fmla="*/ 1706881 w 3367087"/>
              <a:gd name="connsiteY367" fmla="*/ 519113 h 603884"/>
              <a:gd name="connsiteX368" fmla="*/ 1538288 w 3367087"/>
              <a:gd name="connsiteY368" fmla="*/ 513397 h 603884"/>
              <a:gd name="connsiteX369" fmla="*/ 1532573 w 3367087"/>
              <a:gd name="connsiteY369" fmla="*/ 598170 h 603884"/>
              <a:gd name="connsiteX370" fmla="*/ 1528763 w 3367087"/>
              <a:gd name="connsiteY370" fmla="*/ 598170 h 603884"/>
              <a:gd name="connsiteX371" fmla="*/ 1521143 w 3367087"/>
              <a:gd name="connsiteY371" fmla="*/ 597217 h 603884"/>
              <a:gd name="connsiteX372" fmla="*/ 1513523 w 3367087"/>
              <a:gd name="connsiteY372" fmla="*/ 597217 h 603884"/>
              <a:gd name="connsiteX373" fmla="*/ 1505902 w 3367087"/>
              <a:gd name="connsiteY373" fmla="*/ 596265 h 603884"/>
              <a:gd name="connsiteX374" fmla="*/ 1498283 w 3367087"/>
              <a:gd name="connsiteY374" fmla="*/ 595313 h 603884"/>
              <a:gd name="connsiteX375" fmla="*/ 1490663 w 3367087"/>
              <a:gd name="connsiteY375" fmla="*/ 594360 h 603884"/>
              <a:gd name="connsiteX376" fmla="*/ 1483043 w 3367087"/>
              <a:gd name="connsiteY376" fmla="*/ 593407 h 603884"/>
              <a:gd name="connsiteX377" fmla="*/ 1475423 w 3367087"/>
              <a:gd name="connsiteY377" fmla="*/ 592455 h 603884"/>
              <a:gd name="connsiteX378" fmla="*/ 1467802 w 3367087"/>
              <a:gd name="connsiteY378" fmla="*/ 591502 h 603884"/>
              <a:gd name="connsiteX379" fmla="*/ 1460183 w 3367087"/>
              <a:gd name="connsiteY379" fmla="*/ 590550 h 603884"/>
              <a:gd name="connsiteX380" fmla="*/ 1452563 w 3367087"/>
              <a:gd name="connsiteY380" fmla="*/ 589597 h 603884"/>
              <a:gd name="connsiteX381" fmla="*/ 1444943 w 3367087"/>
              <a:gd name="connsiteY381" fmla="*/ 588645 h 603884"/>
              <a:gd name="connsiteX382" fmla="*/ 1441133 w 3367087"/>
              <a:gd name="connsiteY382" fmla="*/ 588645 h 603884"/>
              <a:gd name="connsiteX383" fmla="*/ 1448752 w 3367087"/>
              <a:gd name="connsiteY383" fmla="*/ 503872 h 603884"/>
              <a:gd name="connsiteX384" fmla="*/ 1451610 w 3367087"/>
              <a:gd name="connsiteY384" fmla="*/ 503872 h 603884"/>
              <a:gd name="connsiteX385" fmla="*/ 1458277 w 3367087"/>
              <a:gd name="connsiteY385" fmla="*/ 504825 h 603884"/>
              <a:gd name="connsiteX386" fmla="*/ 1464946 w 3367087"/>
              <a:gd name="connsiteY386" fmla="*/ 505777 h 603884"/>
              <a:gd name="connsiteX387" fmla="*/ 1471613 w 3367087"/>
              <a:gd name="connsiteY387" fmla="*/ 506730 h 603884"/>
              <a:gd name="connsiteX388" fmla="*/ 1478281 w 3367087"/>
              <a:gd name="connsiteY388" fmla="*/ 507682 h 603884"/>
              <a:gd name="connsiteX389" fmla="*/ 1484948 w 3367087"/>
              <a:gd name="connsiteY389" fmla="*/ 508635 h 603884"/>
              <a:gd name="connsiteX390" fmla="*/ 1491615 w 3367087"/>
              <a:gd name="connsiteY390" fmla="*/ 509588 h 603884"/>
              <a:gd name="connsiteX391" fmla="*/ 1498283 w 3367087"/>
              <a:gd name="connsiteY391" fmla="*/ 510540 h 603884"/>
              <a:gd name="connsiteX392" fmla="*/ 1504950 w 3367087"/>
              <a:gd name="connsiteY392" fmla="*/ 511492 h 603884"/>
              <a:gd name="connsiteX393" fmla="*/ 1511618 w 3367087"/>
              <a:gd name="connsiteY393" fmla="*/ 512445 h 603884"/>
              <a:gd name="connsiteX394" fmla="*/ 1518285 w 3367087"/>
              <a:gd name="connsiteY394" fmla="*/ 512445 h 603884"/>
              <a:gd name="connsiteX395" fmla="*/ 1524952 w 3367087"/>
              <a:gd name="connsiteY395" fmla="*/ 512445 h 603884"/>
              <a:gd name="connsiteX396" fmla="*/ 1538288 w 3367087"/>
              <a:gd name="connsiteY396" fmla="*/ 513397 h 603884"/>
              <a:gd name="connsiteX397" fmla="*/ 1538288 w 3367087"/>
              <a:gd name="connsiteY397" fmla="*/ 513397 h 603884"/>
              <a:gd name="connsiteX398" fmla="*/ 1371600 w 3367087"/>
              <a:gd name="connsiteY398" fmla="*/ 498157 h 603884"/>
              <a:gd name="connsiteX399" fmla="*/ 1361123 w 3367087"/>
              <a:gd name="connsiteY399" fmla="*/ 582930 h 603884"/>
              <a:gd name="connsiteX400" fmla="*/ 1357313 w 3367087"/>
              <a:gd name="connsiteY400" fmla="*/ 582930 h 603884"/>
              <a:gd name="connsiteX401" fmla="*/ 1350646 w 3367087"/>
              <a:gd name="connsiteY401" fmla="*/ 581977 h 603884"/>
              <a:gd name="connsiteX402" fmla="*/ 1343977 w 3367087"/>
              <a:gd name="connsiteY402" fmla="*/ 581025 h 603884"/>
              <a:gd name="connsiteX403" fmla="*/ 1337310 w 3367087"/>
              <a:gd name="connsiteY403" fmla="*/ 580072 h 603884"/>
              <a:gd name="connsiteX404" fmla="*/ 1330643 w 3367087"/>
              <a:gd name="connsiteY404" fmla="*/ 579120 h 603884"/>
              <a:gd name="connsiteX405" fmla="*/ 1323975 w 3367087"/>
              <a:gd name="connsiteY405" fmla="*/ 578167 h 603884"/>
              <a:gd name="connsiteX406" fmla="*/ 1317308 w 3367087"/>
              <a:gd name="connsiteY406" fmla="*/ 577215 h 603884"/>
              <a:gd name="connsiteX407" fmla="*/ 1310640 w 3367087"/>
              <a:gd name="connsiteY407" fmla="*/ 576263 h 603884"/>
              <a:gd name="connsiteX408" fmla="*/ 1303973 w 3367087"/>
              <a:gd name="connsiteY408" fmla="*/ 575310 h 603884"/>
              <a:gd name="connsiteX409" fmla="*/ 1297306 w 3367087"/>
              <a:gd name="connsiteY409" fmla="*/ 574357 h 603884"/>
              <a:gd name="connsiteX410" fmla="*/ 1290638 w 3367087"/>
              <a:gd name="connsiteY410" fmla="*/ 573405 h 603884"/>
              <a:gd name="connsiteX411" fmla="*/ 1283971 w 3367087"/>
              <a:gd name="connsiteY411" fmla="*/ 572452 h 603884"/>
              <a:gd name="connsiteX412" fmla="*/ 1280160 w 3367087"/>
              <a:gd name="connsiteY412" fmla="*/ 571500 h 603884"/>
              <a:gd name="connsiteX413" fmla="*/ 1292543 w 3367087"/>
              <a:gd name="connsiteY413" fmla="*/ 487680 h 603884"/>
              <a:gd name="connsiteX414" fmla="*/ 1296352 w 3367087"/>
              <a:gd name="connsiteY414" fmla="*/ 488632 h 603884"/>
              <a:gd name="connsiteX415" fmla="*/ 1303021 w 3367087"/>
              <a:gd name="connsiteY415" fmla="*/ 489585 h 603884"/>
              <a:gd name="connsiteX416" fmla="*/ 1309688 w 3367087"/>
              <a:gd name="connsiteY416" fmla="*/ 490538 h 603884"/>
              <a:gd name="connsiteX417" fmla="*/ 1316356 w 3367087"/>
              <a:gd name="connsiteY417" fmla="*/ 491490 h 603884"/>
              <a:gd name="connsiteX418" fmla="*/ 1323023 w 3367087"/>
              <a:gd name="connsiteY418" fmla="*/ 492442 h 603884"/>
              <a:gd name="connsiteX419" fmla="*/ 1329690 w 3367087"/>
              <a:gd name="connsiteY419" fmla="*/ 493395 h 603884"/>
              <a:gd name="connsiteX420" fmla="*/ 1336358 w 3367087"/>
              <a:gd name="connsiteY420" fmla="*/ 494347 h 603884"/>
              <a:gd name="connsiteX421" fmla="*/ 1343025 w 3367087"/>
              <a:gd name="connsiteY421" fmla="*/ 495300 h 603884"/>
              <a:gd name="connsiteX422" fmla="*/ 1349693 w 3367087"/>
              <a:gd name="connsiteY422" fmla="*/ 496252 h 603884"/>
              <a:gd name="connsiteX423" fmla="*/ 1356360 w 3367087"/>
              <a:gd name="connsiteY423" fmla="*/ 497205 h 603884"/>
              <a:gd name="connsiteX424" fmla="*/ 1363027 w 3367087"/>
              <a:gd name="connsiteY424" fmla="*/ 498157 h 603884"/>
              <a:gd name="connsiteX425" fmla="*/ 1369696 w 3367087"/>
              <a:gd name="connsiteY425" fmla="*/ 499110 h 603884"/>
              <a:gd name="connsiteX426" fmla="*/ 1371600 w 3367087"/>
              <a:gd name="connsiteY426" fmla="*/ 498157 h 603884"/>
              <a:gd name="connsiteX427" fmla="*/ 1371600 w 3367087"/>
              <a:gd name="connsiteY427" fmla="*/ 498157 h 603884"/>
              <a:gd name="connsiteX428" fmla="*/ 1204913 w 3367087"/>
              <a:gd name="connsiteY428" fmla="*/ 474345 h 603884"/>
              <a:gd name="connsiteX429" fmla="*/ 1190625 w 3367087"/>
              <a:gd name="connsiteY429" fmla="*/ 558165 h 603884"/>
              <a:gd name="connsiteX430" fmla="*/ 1187768 w 3367087"/>
              <a:gd name="connsiteY430" fmla="*/ 557213 h 603884"/>
              <a:gd name="connsiteX431" fmla="*/ 1181100 w 3367087"/>
              <a:gd name="connsiteY431" fmla="*/ 556260 h 603884"/>
              <a:gd name="connsiteX432" fmla="*/ 1174433 w 3367087"/>
              <a:gd name="connsiteY432" fmla="*/ 555307 h 603884"/>
              <a:gd name="connsiteX433" fmla="*/ 1167765 w 3367087"/>
              <a:gd name="connsiteY433" fmla="*/ 554355 h 603884"/>
              <a:gd name="connsiteX434" fmla="*/ 1161098 w 3367087"/>
              <a:gd name="connsiteY434" fmla="*/ 553402 h 603884"/>
              <a:gd name="connsiteX435" fmla="*/ 1154431 w 3367087"/>
              <a:gd name="connsiteY435" fmla="*/ 552450 h 603884"/>
              <a:gd name="connsiteX436" fmla="*/ 1147763 w 3367087"/>
              <a:gd name="connsiteY436" fmla="*/ 551497 h 603884"/>
              <a:gd name="connsiteX437" fmla="*/ 1141096 w 3367087"/>
              <a:gd name="connsiteY437" fmla="*/ 550545 h 603884"/>
              <a:gd name="connsiteX438" fmla="*/ 1134427 w 3367087"/>
              <a:gd name="connsiteY438" fmla="*/ 549592 h 603884"/>
              <a:gd name="connsiteX439" fmla="*/ 1127760 w 3367087"/>
              <a:gd name="connsiteY439" fmla="*/ 548640 h 603884"/>
              <a:gd name="connsiteX440" fmla="*/ 1121093 w 3367087"/>
              <a:gd name="connsiteY440" fmla="*/ 547688 h 603884"/>
              <a:gd name="connsiteX441" fmla="*/ 1114425 w 3367087"/>
              <a:gd name="connsiteY441" fmla="*/ 546735 h 603884"/>
              <a:gd name="connsiteX442" fmla="*/ 1110615 w 3367087"/>
              <a:gd name="connsiteY442" fmla="*/ 545782 h 603884"/>
              <a:gd name="connsiteX443" fmla="*/ 1127760 w 3367087"/>
              <a:gd name="connsiteY443" fmla="*/ 461963 h 603884"/>
              <a:gd name="connsiteX444" fmla="*/ 1131571 w 3367087"/>
              <a:gd name="connsiteY444" fmla="*/ 462915 h 603884"/>
              <a:gd name="connsiteX445" fmla="*/ 1138238 w 3367087"/>
              <a:gd name="connsiteY445" fmla="*/ 463867 h 603884"/>
              <a:gd name="connsiteX446" fmla="*/ 1144906 w 3367087"/>
              <a:gd name="connsiteY446" fmla="*/ 464820 h 603884"/>
              <a:gd name="connsiteX447" fmla="*/ 1151573 w 3367087"/>
              <a:gd name="connsiteY447" fmla="*/ 465772 h 603884"/>
              <a:gd name="connsiteX448" fmla="*/ 1158240 w 3367087"/>
              <a:gd name="connsiteY448" fmla="*/ 466725 h 603884"/>
              <a:gd name="connsiteX449" fmla="*/ 1164908 w 3367087"/>
              <a:gd name="connsiteY449" fmla="*/ 467677 h 603884"/>
              <a:gd name="connsiteX450" fmla="*/ 1171575 w 3367087"/>
              <a:gd name="connsiteY450" fmla="*/ 468630 h 603884"/>
              <a:gd name="connsiteX451" fmla="*/ 1178243 w 3367087"/>
              <a:gd name="connsiteY451" fmla="*/ 469582 h 603884"/>
              <a:gd name="connsiteX452" fmla="*/ 1184910 w 3367087"/>
              <a:gd name="connsiteY452" fmla="*/ 470535 h 603884"/>
              <a:gd name="connsiteX453" fmla="*/ 1191577 w 3367087"/>
              <a:gd name="connsiteY453" fmla="*/ 471488 h 603884"/>
              <a:gd name="connsiteX454" fmla="*/ 1198246 w 3367087"/>
              <a:gd name="connsiteY454" fmla="*/ 472440 h 603884"/>
              <a:gd name="connsiteX455" fmla="*/ 1204913 w 3367087"/>
              <a:gd name="connsiteY455" fmla="*/ 473392 h 603884"/>
              <a:gd name="connsiteX456" fmla="*/ 1204913 w 3367087"/>
              <a:gd name="connsiteY456" fmla="*/ 474345 h 603884"/>
              <a:gd name="connsiteX457" fmla="*/ 1204913 w 3367087"/>
              <a:gd name="connsiteY457" fmla="*/ 474345 h 603884"/>
              <a:gd name="connsiteX458" fmla="*/ 1041083 w 3367087"/>
              <a:gd name="connsiteY458" fmla="*/ 441007 h 603884"/>
              <a:gd name="connsiteX459" fmla="*/ 1022033 w 3367087"/>
              <a:gd name="connsiteY459" fmla="*/ 523875 h 603884"/>
              <a:gd name="connsiteX460" fmla="*/ 1019175 w 3367087"/>
              <a:gd name="connsiteY460" fmla="*/ 522922 h 603884"/>
              <a:gd name="connsiteX461" fmla="*/ 1012508 w 3367087"/>
              <a:gd name="connsiteY461" fmla="*/ 521017 h 603884"/>
              <a:gd name="connsiteX462" fmla="*/ 1005840 w 3367087"/>
              <a:gd name="connsiteY462" fmla="*/ 519113 h 603884"/>
              <a:gd name="connsiteX463" fmla="*/ 999173 w 3367087"/>
              <a:gd name="connsiteY463" fmla="*/ 517207 h 603884"/>
              <a:gd name="connsiteX464" fmla="*/ 992506 w 3367087"/>
              <a:gd name="connsiteY464" fmla="*/ 515302 h 603884"/>
              <a:gd name="connsiteX465" fmla="*/ 985838 w 3367087"/>
              <a:gd name="connsiteY465" fmla="*/ 513397 h 603884"/>
              <a:gd name="connsiteX466" fmla="*/ 979170 w 3367087"/>
              <a:gd name="connsiteY466" fmla="*/ 511492 h 603884"/>
              <a:gd name="connsiteX467" fmla="*/ 972502 w 3367087"/>
              <a:gd name="connsiteY467" fmla="*/ 509588 h 603884"/>
              <a:gd name="connsiteX468" fmla="*/ 965835 w 3367087"/>
              <a:gd name="connsiteY468" fmla="*/ 507682 h 603884"/>
              <a:gd name="connsiteX469" fmla="*/ 959168 w 3367087"/>
              <a:gd name="connsiteY469" fmla="*/ 505777 h 603884"/>
              <a:gd name="connsiteX470" fmla="*/ 952500 w 3367087"/>
              <a:gd name="connsiteY470" fmla="*/ 503872 h 603884"/>
              <a:gd name="connsiteX471" fmla="*/ 945833 w 3367087"/>
              <a:gd name="connsiteY471" fmla="*/ 501967 h 603884"/>
              <a:gd name="connsiteX472" fmla="*/ 941070 w 3367087"/>
              <a:gd name="connsiteY472" fmla="*/ 501015 h 603884"/>
              <a:gd name="connsiteX473" fmla="*/ 962977 w 3367087"/>
              <a:gd name="connsiteY473" fmla="*/ 419100 h 603884"/>
              <a:gd name="connsiteX474" fmla="*/ 967740 w 3367087"/>
              <a:gd name="connsiteY474" fmla="*/ 420052 h 603884"/>
              <a:gd name="connsiteX475" fmla="*/ 974408 w 3367087"/>
              <a:gd name="connsiteY475" fmla="*/ 421957 h 603884"/>
              <a:gd name="connsiteX476" fmla="*/ 981075 w 3367087"/>
              <a:gd name="connsiteY476" fmla="*/ 423863 h 603884"/>
              <a:gd name="connsiteX477" fmla="*/ 987743 w 3367087"/>
              <a:gd name="connsiteY477" fmla="*/ 425767 h 603884"/>
              <a:gd name="connsiteX478" fmla="*/ 994410 w 3367087"/>
              <a:gd name="connsiteY478" fmla="*/ 427672 h 603884"/>
              <a:gd name="connsiteX479" fmla="*/ 1001077 w 3367087"/>
              <a:gd name="connsiteY479" fmla="*/ 429577 h 603884"/>
              <a:gd name="connsiteX480" fmla="*/ 1007745 w 3367087"/>
              <a:gd name="connsiteY480" fmla="*/ 431482 h 603884"/>
              <a:gd name="connsiteX481" fmla="*/ 1014413 w 3367087"/>
              <a:gd name="connsiteY481" fmla="*/ 433388 h 603884"/>
              <a:gd name="connsiteX482" fmla="*/ 1021081 w 3367087"/>
              <a:gd name="connsiteY482" fmla="*/ 435292 h 603884"/>
              <a:gd name="connsiteX483" fmla="*/ 1027748 w 3367087"/>
              <a:gd name="connsiteY483" fmla="*/ 437197 h 603884"/>
              <a:gd name="connsiteX484" fmla="*/ 1034415 w 3367087"/>
              <a:gd name="connsiteY484" fmla="*/ 439102 h 603884"/>
              <a:gd name="connsiteX485" fmla="*/ 1041083 w 3367087"/>
              <a:gd name="connsiteY485" fmla="*/ 441007 h 603884"/>
              <a:gd name="connsiteX486" fmla="*/ 1041083 w 3367087"/>
              <a:gd name="connsiteY486" fmla="*/ 441007 h 603884"/>
              <a:gd name="connsiteX487" fmla="*/ 1041083 w 3367087"/>
              <a:gd name="connsiteY487" fmla="*/ 441007 h 603884"/>
              <a:gd name="connsiteX488" fmla="*/ 878206 w 3367087"/>
              <a:gd name="connsiteY488" fmla="*/ 398145 h 603884"/>
              <a:gd name="connsiteX489" fmla="*/ 854393 w 3367087"/>
              <a:gd name="connsiteY489" fmla="*/ 480060 h 603884"/>
              <a:gd name="connsiteX490" fmla="*/ 852488 w 3367087"/>
              <a:gd name="connsiteY490" fmla="*/ 480060 h 603884"/>
              <a:gd name="connsiteX491" fmla="*/ 845820 w 3367087"/>
              <a:gd name="connsiteY491" fmla="*/ 478155 h 603884"/>
              <a:gd name="connsiteX492" fmla="*/ 839152 w 3367087"/>
              <a:gd name="connsiteY492" fmla="*/ 476250 h 603884"/>
              <a:gd name="connsiteX493" fmla="*/ 832485 w 3367087"/>
              <a:gd name="connsiteY493" fmla="*/ 474345 h 603884"/>
              <a:gd name="connsiteX494" fmla="*/ 825818 w 3367087"/>
              <a:gd name="connsiteY494" fmla="*/ 472440 h 603884"/>
              <a:gd name="connsiteX495" fmla="*/ 819150 w 3367087"/>
              <a:gd name="connsiteY495" fmla="*/ 470535 h 603884"/>
              <a:gd name="connsiteX496" fmla="*/ 812483 w 3367087"/>
              <a:gd name="connsiteY496" fmla="*/ 468630 h 603884"/>
              <a:gd name="connsiteX497" fmla="*/ 805815 w 3367087"/>
              <a:gd name="connsiteY497" fmla="*/ 466725 h 603884"/>
              <a:gd name="connsiteX498" fmla="*/ 799148 w 3367087"/>
              <a:gd name="connsiteY498" fmla="*/ 464820 h 603884"/>
              <a:gd name="connsiteX499" fmla="*/ 792481 w 3367087"/>
              <a:gd name="connsiteY499" fmla="*/ 462915 h 603884"/>
              <a:gd name="connsiteX500" fmla="*/ 785813 w 3367087"/>
              <a:gd name="connsiteY500" fmla="*/ 461010 h 603884"/>
              <a:gd name="connsiteX501" fmla="*/ 779145 w 3367087"/>
              <a:gd name="connsiteY501" fmla="*/ 459105 h 603884"/>
              <a:gd name="connsiteX502" fmla="*/ 773431 w 3367087"/>
              <a:gd name="connsiteY502" fmla="*/ 457200 h 603884"/>
              <a:gd name="connsiteX503" fmla="*/ 799148 w 3367087"/>
              <a:gd name="connsiteY503" fmla="*/ 376238 h 603884"/>
              <a:gd name="connsiteX504" fmla="*/ 804863 w 3367087"/>
              <a:gd name="connsiteY504" fmla="*/ 378142 h 603884"/>
              <a:gd name="connsiteX505" fmla="*/ 811531 w 3367087"/>
              <a:gd name="connsiteY505" fmla="*/ 380047 h 603884"/>
              <a:gd name="connsiteX506" fmla="*/ 818198 w 3367087"/>
              <a:gd name="connsiteY506" fmla="*/ 381952 h 603884"/>
              <a:gd name="connsiteX507" fmla="*/ 824865 w 3367087"/>
              <a:gd name="connsiteY507" fmla="*/ 383857 h 603884"/>
              <a:gd name="connsiteX508" fmla="*/ 831533 w 3367087"/>
              <a:gd name="connsiteY508" fmla="*/ 385763 h 603884"/>
              <a:gd name="connsiteX509" fmla="*/ 838200 w 3367087"/>
              <a:gd name="connsiteY509" fmla="*/ 387667 h 603884"/>
              <a:gd name="connsiteX510" fmla="*/ 844868 w 3367087"/>
              <a:gd name="connsiteY510" fmla="*/ 389572 h 603884"/>
              <a:gd name="connsiteX511" fmla="*/ 851535 w 3367087"/>
              <a:gd name="connsiteY511" fmla="*/ 391477 h 603884"/>
              <a:gd name="connsiteX512" fmla="*/ 858202 w 3367087"/>
              <a:gd name="connsiteY512" fmla="*/ 393382 h 603884"/>
              <a:gd name="connsiteX513" fmla="*/ 864870 w 3367087"/>
              <a:gd name="connsiteY513" fmla="*/ 395288 h 603884"/>
              <a:gd name="connsiteX514" fmla="*/ 871538 w 3367087"/>
              <a:gd name="connsiteY514" fmla="*/ 397192 h 603884"/>
              <a:gd name="connsiteX515" fmla="*/ 878206 w 3367087"/>
              <a:gd name="connsiteY515" fmla="*/ 399097 h 603884"/>
              <a:gd name="connsiteX516" fmla="*/ 878206 w 3367087"/>
              <a:gd name="connsiteY516" fmla="*/ 398145 h 603884"/>
              <a:gd name="connsiteX517" fmla="*/ 878206 w 3367087"/>
              <a:gd name="connsiteY517" fmla="*/ 398145 h 603884"/>
              <a:gd name="connsiteX518" fmla="*/ 718185 w 3367087"/>
              <a:gd name="connsiteY518" fmla="*/ 347663 h 603884"/>
              <a:gd name="connsiteX519" fmla="*/ 690563 w 3367087"/>
              <a:gd name="connsiteY519" fmla="*/ 427672 h 603884"/>
              <a:gd name="connsiteX520" fmla="*/ 689610 w 3367087"/>
              <a:gd name="connsiteY520" fmla="*/ 427672 h 603884"/>
              <a:gd name="connsiteX521" fmla="*/ 682943 w 3367087"/>
              <a:gd name="connsiteY521" fmla="*/ 425767 h 603884"/>
              <a:gd name="connsiteX522" fmla="*/ 676275 w 3367087"/>
              <a:gd name="connsiteY522" fmla="*/ 422910 h 603884"/>
              <a:gd name="connsiteX523" fmla="*/ 669608 w 3367087"/>
              <a:gd name="connsiteY523" fmla="*/ 420052 h 603884"/>
              <a:gd name="connsiteX524" fmla="*/ 662940 w 3367087"/>
              <a:gd name="connsiteY524" fmla="*/ 417195 h 603884"/>
              <a:gd name="connsiteX525" fmla="*/ 656273 w 3367087"/>
              <a:gd name="connsiteY525" fmla="*/ 414338 h 603884"/>
              <a:gd name="connsiteX526" fmla="*/ 649606 w 3367087"/>
              <a:gd name="connsiteY526" fmla="*/ 411480 h 603884"/>
              <a:gd name="connsiteX527" fmla="*/ 642938 w 3367087"/>
              <a:gd name="connsiteY527" fmla="*/ 408622 h 603884"/>
              <a:gd name="connsiteX528" fmla="*/ 636270 w 3367087"/>
              <a:gd name="connsiteY528" fmla="*/ 405765 h 603884"/>
              <a:gd name="connsiteX529" fmla="*/ 629602 w 3367087"/>
              <a:gd name="connsiteY529" fmla="*/ 402907 h 603884"/>
              <a:gd name="connsiteX530" fmla="*/ 622935 w 3367087"/>
              <a:gd name="connsiteY530" fmla="*/ 400050 h 603884"/>
              <a:gd name="connsiteX531" fmla="*/ 616268 w 3367087"/>
              <a:gd name="connsiteY531" fmla="*/ 397192 h 603884"/>
              <a:gd name="connsiteX532" fmla="*/ 609600 w 3367087"/>
              <a:gd name="connsiteY532" fmla="*/ 394335 h 603884"/>
              <a:gd name="connsiteX533" fmla="*/ 640081 w 3367087"/>
              <a:gd name="connsiteY533" fmla="*/ 314325 h 603884"/>
              <a:gd name="connsiteX534" fmla="*/ 645795 w 3367087"/>
              <a:gd name="connsiteY534" fmla="*/ 316230 h 603884"/>
              <a:gd name="connsiteX535" fmla="*/ 652463 w 3367087"/>
              <a:gd name="connsiteY535" fmla="*/ 319088 h 603884"/>
              <a:gd name="connsiteX536" fmla="*/ 659131 w 3367087"/>
              <a:gd name="connsiteY536" fmla="*/ 321945 h 603884"/>
              <a:gd name="connsiteX537" fmla="*/ 665798 w 3367087"/>
              <a:gd name="connsiteY537" fmla="*/ 324802 h 603884"/>
              <a:gd name="connsiteX538" fmla="*/ 672465 w 3367087"/>
              <a:gd name="connsiteY538" fmla="*/ 327660 h 603884"/>
              <a:gd name="connsiteX539" fmla="*/ 679133 w 3367087"/>
              <a:gd name="connsiteY539" fmla="*/ 330517 h 603884"/>
              <a:gd name="connsiteX540" fmla="*/ 685800 w 3367087"/>
              <a:gd name="connsiteY540" fmla="*/ 332422 h 603884"/>
              <a:gd name="connsiteX541" fmla="*/ 692468 w 3367087"/>
              <a:gd name="connsiteY541" fmla="*/ 335280 h 603884"/>
              <a:gd name="connsiteX542" fmla="*/ 699135 w 3367087"/>
              <a:gd name="connsiteY542" fmla="*/ 337185 h 603884"/>
              <a:gd name="connsiteX543" fmla="*/ 705802 w 3367087"/>
              <a:gd name="connsiteY543" fmla="*/ 339090 h 603884"/>
              <a:gd name="connsiteX544" fmla="*/ 712470 w 3367087"/>
              <a:gd name="connsiteY544" fmla="*/ 340995 h 603884"/>
              <a:gd name="connsiteX545" fmla="*/ 718185 w 3367087"/>
              <a:gd name="connsiteY545" fmla="*/ 347663 h 603884"/>
              <a:gd name="connsiteX546" fmla="*/ 718185 w 3367087"/>
              <a:gd name="connsiteY546" fmla="*/ 347663 h 603884"/>
              <a:gd name="connsiteX547" fmla="*/ 718185 w 3367087"/>
              <a:gd name="connsiteY547" fmla="*/ 347663 h 603884"/>
              <a:gd name="connsiteX548" fmla="*/ 561023 w 3367087"/>
              <a:gd name="connsiteY548" fmla="*/ 287655 h 603884"/>
              <a:gd name="connsiteX549" fmla="*/ 528638 w 3367087"/>
              <a:gd name="connsiteY549" fmla="*/ 366713 h 603884"/>
              <a:gd name="connsiteX550" fmla="*/ 528638 w 3367087"/>
              <a:gd name="connsiteY550" fmla="*/ 366713 h 603884"/>
              <a:gd name="connsiteX551" fmla="*/ 521970 w 3367087"/>
              <a:gd name="connsiteY551" fmla="*/ 363855 h 603884"/>
              <a:gd name="connsiteX552" fmla="*/ 515302 w 3367087"/>
              <a:gd name="connsiteY552" fmla="*/ 360997 h 603884"/>
              <a:gd name="connsiteX553" fmla="*/ 508635 w 3367087"/>
              <a:gd name="connsiteY553" fmla="*/ 358140 h 603884"/>
              <a:gd name="connsiteX554" fmla="*/ 501968 w 3367087"/>
              <a:gd name="connsiteY554" fmla="*/ 355282 h 603884"/>
              <a:gd name="connsiteX555" fmla="*/ 495300 w 3367087"/>
              <a:gd name="connsiteY555" fmla="*/ 352425 h 603884"/>
              <a:gd name="connsiteX556" fmla="*/ 488633 w 3367087"/>
              <a:gd name="connsiteY556" fmla="*/ 349567 h 603884"/>
              <a:gd name="connsiteX557" fmla="*/ 481965 w 3367087"/>
              <a:gd name="connsiteY557" fmla="*/ 346710 h 603884"/>
              <a:gd name="connsiteX558" fmla="*/ 475298 w 3367087"/>
              <a:gd name="connsiteY558" fmla="*/ 343852 h 603884"/>
              <a:gd name="connsiteX559" fmla="*/ 468631 w 3367087"/>
              <a:gd name="connsiteY559" fmla="*/ 340995 h 603884"/>
              <a:gd name="connsiteX560" fmla="*/ 461963 w 3367087"/>
              <a:gd name="connsiteY560" fmla="*/ 338138 h 603884"/>
              <a:gd name="connsiteX561" fmla="*/ 455295 w 3367087"/>
              <a:gd name="connsiteY561" fmla="*/ 335280 h 603884"/>
              <a:gd name="connsiteX562" fmla="*/ 448627 w 3367087"/>
              <a:gd name="connsiteY562" fmla="*/ 332422 h 603884"/>
              <a:gd name="connsiteX563" fmla="*/ 448627 w 3367087"/>
              <a:gd name="connsiteY563" fmla="*/ 332422 h 603884"/>
              <a:gd name="connsiteX564" fmla="*/ 482918 w 3367087"/>
              <a:gd name="connsiteY564" fmla="*/ 254317 h 603884"/>
              <a:gd name="connsiteX565" fmla="*/ 482918 w 3367087"/>
              <a:gd name="connsiteY565" fmla="*/ 254317 h 603884"/>
              <a:gd name="connsiteX566" fmla="*/ 489585 w 3367087"/>
              <a:gd name="connsiteY566" fmla="*/ 257175 h 603884"/>
              <a:gd name="connsiteX567" fmla="*/ 496252 w 3367087"/>
              <a:gd name="connsiteY567" fmla="*/ 260032 h 603884"/>
              <a:gd name="connsiteX568" fmla="*/ 502920 w 3367087"/>
              <a:gd name="connsiteY568" fmla="*/ 262890 h 603884"/>
              <a:gd name="connsiteX569" fmla="*/ 509588 w 3367087"/>
              <a:gd name="connsiteY569" fmla="*/ 265747 h 603884"/>
              <a:gd name="connsiteX570" fmla="*/ 516256 w 3367087"/>
              <a:gd name="connsiteY570" fmla="*/ 268605 h 603884"/>
              <a:gd name="connsiteX571" fmla="*/ 522923 w 3367087"/>
              <a:gd name="connsiteY571" fmla="*/ 271463 h 603884"/>
              <a:gd name="connsiteX572" fmla="*/ 529590 w 3367087"/>
              <a:gd name="connsiteY572" fmla="*/ 274320 h 603884"/>
              <a:gd name="connsiteX573" fmla="*/ 536258 w 3367087"/>
              <a:gd name="connsiteY573" fmla="*/ 277177 h 603884"/>
              <a:gd name="connsiteX574" fmla="*/ 542925 w 3367087"/>
              <a:gd name="connsiteY574" fmla="*/ 280035 h 603884"/>
              <a:gd name="connsiteX575" fmla="*/ 549593 w 3367087"/>
              <a:gd name="connsiteY575" fmla="*/ 282892 h 603884"/>
              <a:gd name="connsiteX576" fmla="*/ 556260 w 3367087"/>
              <a:gd name="connsiteY576" fmla="*/ 285750 h 603884"/>
              <a:gd name="connsiteX577" fmla="*/ 561023 w 3367087"/>
              <a:gd name="connsiteY577" fmla="*/ 287655 h 603884"/>
              <a:gd name="connsiteX578" fmla="*/ 561023 w 3367087"/>
              <a:gd name="connsiteY578" fmla="*/ 287655 h 603884"/>
              <a:gd name="connsiteX579" fmla="*/ 561023 w 3367087"/>
              <a:gd name="connsiteY579" fmla="*/ 287655 h 603884"/>
              <a:gd name="connsiteX580" fmla="*/ 407670 w 3367087"/>
              <a:gd name="connsiteY580" fmla="*/ 220027 h 603884"/>
              <a:gd name="connsiteX581" fmla="*/ 370523 w 3367087"/>
              <a:gd name="connsiteY581" fmla="*/ 297180 h 603884"/>
              <a:gd name="connsiteX582" fmla="*/ 364808 w 3367087"/>
              <a:gd name="connsiteY582" fmla="*/ 294322 h 603884"/>
              <a:gd name="connsiteX583" fmla="*/ 358140 w 3367087"/>
              <a:gd name="connsiteY583" fmla="*/ 291465 h 603884"/>
              <a:gd name="connsiteX584" fmla="*/ 351473 w 3367087"/>
              <a:gd name="connsiteY584" fmla="*/ 288607 h 603884"/>
              <a:gd name="connsiteX585" fmla="*/ 344806 w 3367087"/>
              <a:gd name="connsiteY585" fmla="*/ 285750 h 603884"/>
              <a:gd name="connsiteX586" fmla="*/ 338138 w 3367087"/>
              <a:gd name="connsiteY586" fmla="*/ 282892 h 603884"/>
              <a:gd name="connsiteX587" fmla="*/ 331470 w 3367087"/>
              <a:gd name="connsiteY587" fmla="*/ 280035 h 603884"/>
              <a:gd name="connsiteX588" fmla="*/ 324802 w 3367087"/>
              <a:gd name="connsiteY588" fmla="*/ 277177 h 603884"/>
              <a:gd name="connsiteX589" fmla="*/ 318135 w 3367087"/>
              <a:gd name="connsiteY589" fmla="*/ 274320 h 603884"/>
              <a:gd name="connsiteX590" fmla="*/ 311468 w 3367087"/>
              <a:gd name="connsiteY590" fmla="*/ 271463 h 603884"/>
              <a:gd name="connsiteX591" fmla="*/ 304800 w 3367087"/>
              <a:gd name="connsiteY591" fmla="*/ 268605 h 603884"/>
              <a:gd name="connsiteX592" fmla="*/ 298133 w 3367087"/>
              <a:gd name="connsiteY592" fmla="*/ 265747 h 603884"/>
              <a:gd name="connsiteX593" fmla="*/ 291465 w 3367087"/>
              <a:gd name="connsiteY593" fmla="*/ 262890 h 603884"/>
              <a:gd name="connsiteX594" fmla="*/ 290513 w 3367087"/>
              <a:gd name="connsiteY594" fmla="*/ 262890 h 603884"/>
              <a:gd name="connsiteX595" fmla="*/ 329565 w 3367087"/>
              <a:gd name="connsiteY595" fmla="*/ 187642 h 603884"/>
              <a:gd name="connsiteX596" fmla="*/ 330518 w 3367087"/>
              <a:gd name="connsiteY596" fmla="*/ 187642 h 603884"/>
              <a:gd name="connsiteX597" fmla="*/ 337185 w 3367087"/>
              <a:gd name="connsiteY597" fmla="*/ 190500 h 603884"/>
              <a:gd name="connsiteX598" fmla="*/ 343852 w 3367087"/>
              <a:gd name="connsiteY598" fmla="*/ 193357 h 603884"/>
              <a:gd name="connsiteX599" fmla="*/ 350520 w 3367087"/>
              <a:gd name="connsiteY599" fmla="*/ 196215 h 603884"/>
              <a:gd name="connsiteX600" fmla="*/ 357188 w 3367087"/>
              <a:gd name="connsiteY600" fmla="*/ 199072 h 603884"/>
              <a:gd name="connsiteX601" fmla="*/ 363856 w 3367087"/>
              <a:gd name="connsiteY601" fmla="*/ 201930 h 603884"/>
              <a:gd name="connsiteX602" fmla="*/ 370523 w 3367087"/>
              <a:gd name="connsiteY602" fmla="*/ 204788 h 603884"/>
              <a:gd name="connsiteX603" fmla="*/ 377190 w 3367087"/>
              <a:gd name="connsiteY603" fmla="*/ 207645 h 603884"/>
              <a:gd name="connsiteX604" fmla="*/ 383858 w 3367087"/>
              <a:gd name="connsiteY604" fmla="*/ 210502 h 603884"/>
              <a:gd name="connsiteX605" fmla="*/ 390525 w 3367087"/>
              <a:gd name="connsiteY605" fmla="*/ 213360 h 603884"/>
              <a:gd name="connsiteX606" fmla="*/ 397193 w 3367087"/>
              <a:gd name="connsiteY606" fmla="*/ 216217 h 603884"/>
              <a:gd name="connsiteX607" fmla="*/ 403860 w 3367087"/>
              <a:gd name="connsiteY607" fmla="*/ 219075 h 603884"/>
              <a:gd name="connsiteX608" fmla="*/ 407670 w 3367087"/>
              <a:gd name="connsiteY608" fmla="*/ 220027 h 603884"/>
              <a:gd name="connsiteX609" fmla="*/ 407670 w 3367087"/>
              <a:gd name="connsiteY609" fmla="*/ 220027 h 603884"/>
              <a:gd name="connsiteX610" fmla="*/ 258127 w 3367087"/>
              <a:gd name="connsiteY610" fmla="*/ 142875 h 603884"/>
              <a:gd name="connsiteX611" fmla="*/ 217170 w 3367087"/>
              <a:gd name="connsiteY611" fmla="*/ 217170 h 603884"/>
              <a:gd name="connsiteX612" fmla="*/ 211456 w 3367087"/>
              <a:gd name="connsiteY612" fmla="*/ 214313 h 603884"/>
              <a:gd name="connsiteX613" fmla="*/ 204788 w 3367087"/>
              <a:gd name="connsiteY613" fmla="*/ 210502 h 603884"/>
              <a:gd name="connsiteX614" fmla="*/ 198120 w 3367087"/>
              <a:gd name="connsiteY614" fmla="*/ 206692 h 603884"/>
              <a:gd name="connsiteX615" fmla="*/ 191452 w 3367087"/>
              <a:gd name="connsiteY615" fmla="*/ 202882 h 603884"/>
              <a:gd name="connsiteX616" fmla="*/ 184785 w 3367087"/>
              <a:gd name="connsiteY616" fmla="*/ 199072 h 603884"/>
              <a:gd name="connsiteX617" fmla="*/ 178118 w 3367087"/>
              <a:gd name="connsiteY617" fmla="*/ 195263 h 603884"/>
              <a:gd name="connsiteX618" fmla="*/ 171450 w 3367087"/>
              <a:gd name="connsiteY618" fmla="*/ 191452 h 603884"/>
              <a:gd name="connsiteX619" fmla="*/ 164783 w 3367087"/>
              <a:gd name="connsiteY619" fmla="*/ 187642 h 603884"/>
              <a:gd name="connsiteX620" fmla="*/ 158115 w 3367087"/>
              <a:gd name="connsiteY620" fmla="*/ 183832 h 603884"/>
              <a:gd name="connsiteX621" fmla="*/ 151448 w 3367087"/>
              <a:gd name="connsiteY621" fmla="*/ 180022 h 603884"/>
              <a:gd name="connsiteX622" fmla="*/ 144781 w 3367087"/>
              <a:gd name="connsiteY622" fmla="*/ 176213 h 603884"/>
              <a:gd name="connsiteX623" fmla="*/ 138113 w 3367087"/>
              <a:gd name="connsiteY623" fmla="*/ 172402 h 603884"/>
              <a:gd name="connsiteX624" fmla="*/ 137160 w 3367087"/>
              <a:gd name="connsiteY624" fmla="*/ 172402 h 603884"/>
              <a:gd name="connsiteX625" fmla="*/ 180023 w 3367087"/>
              <a:gd name="connsiteY625" fmla="*/ 99060 h 603884"/>
              <a:gd name="connsiteX626" fmla="*/ 180023 w 3367087"/>
              <a:gd name="connsiteY626" fmla="*/ 99060 h 603884"/>
              <a:gd name="connsiteX627" fmla="*/ 185738 w 3367087"/>
              <a:gd name="connsiteY627" fmla="*/ 102870 h 603884"/>
              <a:gd name="connsiteX628" fmla="*/ 191452 w 3367087"/>
              <a:gd name="connsiteY628" fmla="*/ 106680 h 603884"/>
              <a:gd name="connsiteX629" fmla="*/ 197168 w 3367087"/>
              <a:gd name="connsiteY629" fmla="*/ 110490 h 603884"/>
              <a:gd name="connsiteX630" fmla="*/ 202883 w 3367087"/>
              <a:gd name="connsiteY630" fmla="*/ 114300 h 603884"/>
              <a:gd name="connsiteX631" fmla="*/ 208598 w 3367087"/>
              <a:gd name="connsiteY631" fmla="*/ 118110 h 603884"/>
              <a:gd name="connsiteX632" fmla="*/ 214313 w 3367087"/>
              <a:gd name="connsiteY632" fmla="*/ 121920 h 603884"/>
              <a:gd name="connsiteX633" fmla="*/ 220027 w 3367087"/>
              <a:gd name="connsiteY633" fmla="*/ 125730 h 603884"/>
              <a:gd name="connsiteX634" fmla="*/ 225743 w 3367087"/>
              <a:gd name="connsiteY634" fmla="*/ 129540 h 603884"/>
              <a:gd name="connsiteX635" fmla="*/ 231458 w 3367087"/>
              <a:gd name="connsiteY635" fmla="*/ 133350 h 603884"/>
              <a:gd name="connsiteX636" fmla="*/ 237173 w 3367087"/>
              <a:gd name="connsiteY636" fmla="*/ 137160 h 603884"/>
              <a:gd name="connsiteX637" fmla="*/ 242888 w 3367087"/>
              <a:gd name="connsiteY637" fmla="*/ 140970 h 603884"/>
              <a:gd name="connsiteX638" fmla="*/ 258127 w 3367087"/>
              <a:gd name="connsiteY638" fmla="*/ 142875 h 603884"/>
              <a:gd name="connsiteX639" fmla="*/ 258127 w 3367087"/>
              <a:gd name="connsiteY639" fmla="*/ 142875 h 60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3367087" h="603884">
                <a:moveTo>
                  <a:pt x="113348" y="59055"/>
                </a:moveTo>
                <a:lnTo>
                  <a:pt x="68581" y="131445"/>
                </a:lnTo>
                <a:lnTo>
                  <a:pt x="62865" y="127635"/>
                </a:lnTo>
                <a:lnTo>
                  <a:pt x="57150" y="123825"/>
                </a:lnTo>
                <a:lnTo>
                  <a:pt x="51435" y="120015"/>
                </a:lnTo>
                <a:lnTo>
                  <a:pt x="45720" y="116205"/>
                </a:lnTo>
                <a:lnTo>
                  <a:pt x="40006" y="112395"/>
                </a:lnTo>
                <a:lnTo>
                  <a:pt x="34290" y="108585"/>
                </a:lnTo>
                <a:lnTo>
                  <a:pt x="28575" y="104775"/>
                </a:lnTo>
                <a:lnTo>
                  <a:pt x="22860" y="100965"/>
                </a:lnTo>
                <a:lnTo>
                  <a:pt x="17145" y="97155"/>
                </a:lnTo>
                <a:lnTo>
                  <a:pt x="11431" y="93345"/>
                </a:lnTo>
                <a:lnTo>
                  <a:pt x="5715" y="89535"/>
                </a:lnTo>
                <a:lnTo>
                  <a:pt x="0" y="85725"/>
                </a:lnTo>
                <a:lnTo>
                  <a:pt x="46673" y="14288"/>
                </a:lnTo>
                <a:lnTo>
                  <a:pt x="52388" y="18097"/>
                </a:lnTo>
                <a:lnTo>
                  <a:pt x="58102" y="21907"/>
                </a:lnTo>
                <a:lnTo>
                  <a:pt x="63818" y="25717"/>
                </a:lnTo>
                <a:lnTo>
                  <a:pt x="69533" y="29527"/>
                </a:lnTo>
                <a:lnTo>
                  <a:pt x="75248" y="33338"/>
                </a:lnTo>
                <a:lnTo>
                  <a:pt x="80963" y="37147"/>
                </a:lnTo>
                <a:lnTo>
                  <a:pt x="86677" y="40957"/>
                </a:lnTo>
                <a:lnTo>
                  <a:pt x="92393" y="44767"/>
                </a:lnTo>
                <a:lnTo>
                  <a:pt x="98108" y="48577"/>
                </a:lnTo>
                <a:lnTo>
                  <a:pt x="103823" y="52388"/>
                </a:lnTo>
                <a:lnTo>
                  <a:pt x="109538" y="56197"/>
                </a:lnTo>
                <a:lnTo>
                  <a:pt x="113348" y="59055"/>
                </a:lnTo>
                <a:lnTo>
                  <a:pt x="113348" y="59055"/>
                </a:lnTo>
                <a:close/>
                <a:moveTo>
                  <a:pt x="3357563" y="105727"/>
                </a:moveTo>
                <a:lnTo>
                  <a:pt x="3367088" y="296227"/>
                </a:lnTo>
                <a:lnTo>
                  <a:pt x="3255646" y="359092"/>
                </a:lnTo>
                <a:lnTo>
                  <a:pt x="3246121" y="168592"/>
                </a:lnTo>
                <a:lnTo>
                  <a:pt x="3088006" y="62865"/>
                </a:lnTo>
                <a:lnTo>
                  <a:pt x="3199448" y="0"/>
                </a:lnTo>
                <a:lnTo>
                  <a:pt x="3357563" y="105727"/>
                </a:lnTo>
                <a:lnTo>
                  <a:pt x="3357563" y="105727"/>
                </a:lnTo>
                <a:close/>
                <a:moveTo>
                  <a:pt x="3160396" y="166688"/>
                </a:moveTo>
                <a:lnTo>
                  <a:pt x="3199448" y="241935"/>
                </a:lnTo>
                <a:lnTo>
                  <a:pt x="3196590" y="243840"/>
                </a:lnTo>
                <a:lnTo>
                  <a:pt x="3190875" y="246697"/>
                </a:lnTo>
                <a:lnTo>
                  <a:pt x="3185160" y="249555"/>
                </a:lnTo>
                <a:lnTo>
                  <a:pt x="3179446" y="252413"/>
                </a:lnTo>
                <a:lnTo>
                  <a:pt x="3173731" y="255270"/>
                </a:lnTo>
                <a:lnTo>
                  <a:pt x="3168015" y="258127"/>
                </a:lnTo>
                <a:lnTo>
                  <a:pt x="3162300" y="260985"/>
                </a:lnTo>
                <a:lnTo>
                  <a:pt x="3156585" y="263842"/>
                </a:lnTo>
                <a:lnTo>
                  <a:pt x="3150871" y="266700"/>
                </a:lnTo>
                <a:lnTo>
                  <a:pt x="3145156" y="269557"/>
                </a:lnTo>
                <a:lnTo>
                  <a:pt x="3139440" y="272415"/>
                </a:lnTo>
                <a:lnTo>
                  <a:pt x="3133725" y="275272"/>
                </a:lnTo>
                <a:lnTo>
                  <a:pt x="3128010" y="278130"/>
                </a:lnTo>
                <a:lnTo>
                  <a:pt x="3122296" y="280988"/>
                </a:lnTo>
                <a:lnTo>
                  <a:pt x="3085148" y="204788"/>
                </a:lnTo>
                <a:lnTo>
                  <a:pt x="3090863" y="201930"/>
                </a:lnTo>
                <a:lnTo>
                  <a:pt x="3096577" y="199072"/>
                </a:lnTo>
                <a:lnTo>
                  <a:pt x="3102293" y="196215"/>
                </a:lnTo>
                <a:lnTo>
                  <a:pt x="3108008" y="193357"/>
                </a:lnTo>
                <a:lnTo>
                  <a:pt x="3113723" y="190500"/>
                </a:lnTo>
                <a:lnTo>
                  <a:pt x="3119438" y="187642"/>
                </a:lnTo>
                <a:lnTo>
                  <a:pt x="3125152" y="184785"/>
                </a:lnTo>
                <a:lnTo>
                  <a:pt x="3130868" y="181927"/>
                </a:lnTo>
                <a:lnTo>
                  <a:pt x="3136583" y="179070"/>
                </a:lnTo>
                <a:lnTo>
                  <a:pt x="3142298" y="176213"/>
                </a:lnTo>
                <a:lnTo>
                  <a:pt x="3148013" y="173355"/>
                </a:lnTo>
                <a:lnTo>
                  <a:pt x="3153727" y="170497"/>
                </a:lnTo>
                <a:lnTo>
                  <a:pt x="3159443" y="167640"/>
                </a:lnTo>
                <a:lnTo>
                  <a:pt x="3160396" y="166688"/>
                </a:lnTo>
                <a:lnTo>
                  <a:pt x="3160396" y="166688"/>
                </a:lnTo>
                <a:close/>
                <a:moveTo>
                  <a:pt x="3009900" y="240982"/>
                </a:moveTo>
                <a:lnTo>
                  <a:pt x="3045143" y="318135"/>
                </a:lnTo>
                <a:lnTo>
                  <a:pt x="3042285" y="319088"/>
                </a:lnTo>
                <a:lnTo>
                  <a:pt x="3036571" y="321945"/>
                </a:lnTo>
                <a:lnTo>
                  <a:pt x="3030856" y="324802"/>
                </a:lnTo>
                <a:lnTo>
                  <a:pt x="3025140" y="327660"/>
                </a:lnTo>
                <a:lnTo>
                  <a:pt x="3019425" y="330517"/>
                </a:lnTo>
                <a:lnTo>
                  <a:pt x="3013710" y="333375"/>
                </a:lnTo>
                <a:lnTo>
                  <a:pt x="3007996" y="336232"/>
                </a:lnTo>
                <a:lnTo>
                  <a:pt x="3002281" y="339090"/>
                </a:lnTo>
                <a:lnTo>
                  <a:pt x="2996565" y="341947"/>
                </a:lnTo>
                <a:lnTo>
                  <a:pt x="2990850" y="344805"/>
                </a:lnTo>
                <a:lnTo>
                  <a:pt x="2985135" y="347663"/>
                </a:lnTo>
                <a:lnTo>
                  <a:pt x="2979421" y="350520"/>
                </a:lnTo>
                <a:lnTo>
                  <a:pt x="2973706" y="353377"/>
                </a:lnTo>
                <a:lnTo>
                  <a:pt x="2967990" y="356235"/>
                </a:lnTo>
                <a:lnTo>
                  <a:pt x="2967038" y="356235"/>
                </a:lnTo>
                <a:lnTo>
                  <a:pt x="2933700" y="278130"/>
                </a:lnTo>
                <a:lnTo>
                  <a:pt x="2934652" y="278130"/>
                </a:lnTo>
                <a:lnTo>
                  <a:pt x="2940368" y="275272"/>
                </a:lnTo>
                <a:lnTo>
                  <a:pt x="2946083" y="272415"/>
                </a:lnTo>
                <a:lnTo>
                  <a:pt x="2951798" y="269557"/>
                </a:lnTo>
                <a:lnTo>
                  <a:pt x="2957513" y="266700"/>
                </a:lnTo>
                <a:lnTo>
                  <a:pt x="2963227" y="263842"/>
                </a:lnTo>
                <a:lnTo>
                  <a:pt x="2968943" y="260985"/>
                </a:lnTo>
                <a:lnTo>
                  <a:pt x="2974658" y="258127"/>
                </a:lnTo>
                <a:lnTo>
                  <a:pt x="2980373" y="255270"/>
                </a:lnTo>
                <a:lnTo>
                  <a:pt x="2986088" y="252413"/>
                </a:lnTo>
                <a:lnTo>
                  <a:pt x="2991802" y="249555"/>
                </a:lnTo>
                <a:lnTo>
                  <a:pt x="2997518" y="246697"/>
                </a:lnTo>
                <a:lnTo>
                  <a:pt x="3003233" y="243840"/>
                </a:lnTo>
                <a:lnTo>
                  <a:pt x="3008948" y="240982"/>
                </a:lnTo>
                <a:lnTo>
                  <a:pt x="3009900" y="240982"/>
                </a:lnTo>
                <a:lnTo>
                  <a:pt x="3009900" y="240982"/>
                </a:lnTo>
                <a:close/>
                <a:moveTo>
                  <a:pt x="2854643" y="306705"/>
                </a:moveTo>
                <a:lnTo>
                  <a:pt x="2886075" y="385763"/>
                </a:lnTo>
                <a:lnTo>
                  <a:pt x="2884171" y="386715"/>
                </a:lnTo>
                <a:lnTo>
                  <a:pt x="2878456" y="388620"/>
                </a:lnTo>
                <a:lnTo>
                  <a:pt x="2872740" y="390525"/>
                </a:lnTo>
                <a:lnTo>
                  <a:pt x="2867025" y="392430"/>
                </a:lnTo>
                <a:lnTo>
                  <a:pt x="2861310" y="394335"/>
                </a:lnTo>
                <a:lnTo>
                  <a:pt x="2855596" y="396240"/>
                </a:lnTo>
                <a:lnTo>
                  <a:pt x="2849881" y="398145"/>
                </a:lnTo>
                <a:lnTo>
                  <a:pt x="2844165" y="400050"/>
                </a:lnTo>
                <a:lnTo>
                  <a:pt x="2838450" y="401955"/>
                </a:lnTo>
                <a:lnTo>
                  <a:pt x="2832735" y="403860"/>
                </a:lnTo>
                <a:lnTo>
                  <a:pt x="2827021" y="405765"/>
                </a:lnTo>
                <a:lnTo>
                  <a:pt x="2821306" y="407670"/>
                </a:lnTo>
                <a:lnTo>
                  <a:pt x="2815590" y="409575"/>
                </a:lnTo>
                <a:lnTo>
                  <a:pt x="2809875" y="411480"/>
                </a:lnTo>
                <a:lnTo>
                  <a:pt x="2807971" y="412432"/>
                </a:lnTo>
                <a:lnTo>
                  <a:pt x="2779396" y="332422"/>
                </a:lnTo>
                <a:lnTo>
                  <a:pt x="2781300" y="331470"/>
                </a:lnTo>
                <a:lnTo>
                  <a:pt x="2787015" y="329565"/>
                </a:lnTo>
                <a:lnTo>
                  <a:pt x="2792731" y="327660"/>
                </a:lnTo>
                <a:lnTo>
                  <a:pt x="2798446" y="325755"/>
                </a:lnTo>
                <a:lnTo>
                  <a:pt x="2804160" y="323850"/>
                </a:lnTo>
                <a:lnTo>
                  <a:pt x="2809875" y="321945"/>
                </a:lnTo>
                <a:lnTo>
                  <a:pt x="2815590" y="320040"/>
                </a:lnTo>
                <a:lnTo>
                  <a:pt x="2821306" y="318135"/>
                </a:lnTo>
                <a:lnTo>
                  <a:pt x="2827021" y="316230"/>
                </a:lnTo>
                <a:lnTo>
                  <a:pt x="2832735" y="314325"/>
                </a:lnTo>
                <a:lnTo>
                  <a:pt x="2838450" y="312420"/>
                </a:lnTo>
                <a:lnTo>
                  <a:pt x="2844165" y="310515"/>
                </a:lnTo>
                <a:lnTo>
                  <a:pt x="2849881" y="308610"/>
                </a:lnTo>
                <a:lnTo>
                  <a:pt x="2855596" y="306705"/>
                </a:lnTo>
                <a:lnTo>
                  <a:pt x="2854643" y="306705"/>
                </a:lnTo>
                <a:lnTo>
                  <a:pt x="2854643" y="306705"/>
                </a:lnTo>
                <a:close/>
                <a:moveTo>
                  <a:pt x="2697481" y="363855"/>
                </a:moveTo>
                <a:lnTo>
                  <a:pt x="2724150" y="444817"/>
                </a:lnTo>
                <a:lnTo>
                  <a:pt x="2724150" y="444817"/>
                </a:lnTo>
                <a:lnTo>
                  <a:pt x="2718435" y="446722"/>
                </a:lnTo>
                <a:lnTo>
                  <a:pt x="2712721" y="448627"/>
                </a:lnTo>
                <a:lnTo>
                  <a:pt x="2707006" y="450532"/>
                </a:lnTo>
                <a:lnTo>
                  <a:pt x="2701290" y="452438"/>
                </a:lnTo>
                <a:lnTo>
                  <a:pt x="2695575" y="454342"/>
                </a:lnTo>
                <a:lnTo>
                  <a:pt x="2689860" y="456247"/>
                </a:lnTo>
                <a:lnTo>
                  <a:pt x="2684146" y="458152"/>
                </a:lnTo>
                <a:lnTo>
                  <a:pt x="2678431" y="460057"/>
                </a:lnTo>
                <a:lnTo>
                  <a:pt x="2672715" y="461963"/>
                </a:lnTo>
                <a:lnTo>
                  <a:pt x="2667000" y="463867"/>
                </a:lnTo>
                <a:lnTo>
                  <a:pt x="2661285" y="465772"/>
                </a:lnTo>
                <a:lnTo>
                  <a:pt x="2655571" y="467677"/>
                </a:lnTo>
                <a:lnTo>
                  <a:pt x="2649856" y="469582"/>
                </a:lnTo>
                <a:lnTo>
                  <a:pt x="2646046" y="470535"/>
                </a:lnTo>
                <a:lnTo>
                  <a:pt x="2621281" y="388620"/>
                </a:lnTo>
                <a:lnTo>
                  <a:pt x="2624138" y="387667"/>
                </a:lnTo>
                <a:lnTo>
                  <a:pt x="2629852" y="385763"/>
                </a:lnTo>
                <a:lnTo>
                  <a:pt x="2635568" y="383857"/>
                </a:lnTo>
                <a:lnTo>
                  <a:pt x="2641283" y="381952"/>
                </a:lnTo>
                <a:lnTo>
                  <a:pt x="2646998" y="380047"/>
                </a:lnTo>
                <a:lnTo>
                  <a:pt x="2652713" y="378142"/>
                </a:lnTo>
                <a:lnTo>
                  <a:pt x="2658427" y="376238"/>
                </a:lnTo>
                <a:lnTo>
                  <a:pt x="2664143" y="374332"/>
                </a:lnTo>
                <a:lnTo>
                  <a:pt x="2669858" y="372427"/>
                </a:lnTo>
                <a:lnTo>
                  <a:pt x="2675573" y="370522"/>
                </a:lnTo>
                <a:lnTo>
                  <a:pt x="2681288" y="368617"/>
                </a:lnTo>
                <a:lnTo>
                  <a:pt x="2687002" y="366713"/>
                </a:lnTo>
                <a:lnTo>
                  <a:pt x="2692718" y="364807"/>
                </a:lnTo>
                <a:lnTo>
                  <a:pt x="2697481" y="363855"/>
                </a:lnTo>
                <a:lnTo>
                  <a:pt x="2697481" y="363855"/>
                </a:lnTo>
                <a:lnTo>
                  <a:pt x="2697481" y="363855"/>
                </a:lnTo>
                <a:close/>
                <a:moveTo>
                  <a:pt x="2536508" y="411480"/>
                </a:moveTo>
                <a:lnTo>
                  <a:pt x="2558415" y="493395"/>
                </a:lnTo>
                <a:lnTo>
                  <a:pt x="2553652" y="494347"/>
                </a:lnTo>
                <a:lnTo>
                  <a:pt x="2547938" y="496252"/>
                </a:lnTo>
                <a:lnTo>
                  <a:pt x="2542223" y="498157"/>
                </a:lnTo>
                <a:lnTo>
                  <a:pt x="2536508" y="500063"/>
                </a:lnTo>
                <a:lnTo>
                  <a:pt x="2530793" y="501967"/>
                </a:lnTo>
                <a:lnTo>
                  <a:pt x="2525077" y="503872"/>
                </a:lnTo>
                <a:lnTo>
                  <a:pt x="2519363" y="505777"/>
                </a:lnTo>
                <a:lnTo>
                  <a:pt x="2513648" y="507682"/>
                </a:lnTo>
                <a:lnTo>
                  <a:pt x="2507933" y="509588"/>
                </a:lnTo>
                <a:lnTo>
                  <a:pt x="2502218" y="511492"/>
                </a:lnTo>
                <a:lnTo>
                  <a:pt x="2496502" y="513397"/>
                </a:lnTo>
                <a:lnTo>
                  <a:pt x="2490788" y="515302"/>
                </a:lnTo>
                <a:lnTo>
                  <a:pt x="2485073" y="517207"/>
                </a:lnTo>
                <a:lnTo>
                  <a:pt x="2480310" y="518160"/>
                </a:lnTo>
                <a:lnTo>
                  <a:pt x="2460308" y="435292"/>
                </a:lnTo>
                <a:lnTo>
                  <a:pt x="2465071" y="434340"/>
                </a:lnTo>
                <a:lnTo>
                  <a:pt x="2470785" y="432435"/>
                </a:lnTo>
                <a:lnTo>
                  <a:pt x="2476500" y="430530"/>
                </a:lnTo>
                <a:lnTo>
                  <a:pt x="2482215" y="428625"/>
                </a:lnTo>
                <a:lnTo>
                  <a:pt x="2487931" y="426720"/>
                </a:lnTo>
                <a:lnTo>
                  <a:pt x="2493646" y="424815"/>
                </a:lnTo>
                <a:lnTo>
                  <a:pt x="2499360" y="422910"/>
                </a:lnTo>
                <a:lnTo>
                  <a:pt x="2505075" y="421005"/>
                </a:lnTo>
                <a:lnTo>
                  <a:pt x="2510790" y="419100"/>
                </a:lnTo>
                <a:lnTo>
                  <a:pt x="2516506" y="417195"/>
                </a:lnTo>
                <a:lnTo>
                  <a:pt x="2522221" y="415290"/>
                </a:lnTo>
                <a:lnTo>
                  <a:pt x="2527935" y="413385"/>
                </a:lnTo>
                <a:lnTo>
                  <a:pt x="2533650" y="411480"/>
                </a:lnTo>
                <a:lnTo>
                  <a:pt x="2536508" y="411480"/>
                </a:lnTo>
                <a:lnTo>
                  <a:pt x="2536508" y="411480"/>
                </a:lnTo>
                <a:close/>
                <a:moveTo>
                  <a:pt x="2373631" y="451485"/>
                </a:moveTo>
                <a:lnTo>
                  <a:pt x="2391727" y="534352"/>
                </a:lnTo>
                <a:lnTo>
                  <a:pt x="2387918" y="535305"/>
                </a:lnTo>
                <a:lnTo>
                  <a:pt x="2382202" y="536257"/>
                </a:lnTo>
                <a:lnTo>
                  <a:pt x="2376488" y="537210"/>
                </a:lnTo>
                <a:lnTo>
                  <a:pt x="2369821" y="538163"/>
                </a:lnTo>
                <a:lnTo>
                  <a:pt x="2363152" y="539115"/>
                </a:lnTo>
                <a:lnTo>
                  <a:pt x="2356485" y="540067"/>
                </a:lnTo>
                <a:lnTo>
                  <a:pt x="2350771" y="541020"/>
                </a:lnTo>
                <a:lnTo>
                  <a:pt x="2344102" y="541972"/>
                </a:lnTo>
                <a:lnTo>
                  <a:pt x="2337435" y="542925"/>
                </a:lnTo>
                <a:lnTo>
                  <a:pt x="2330768" y="543877"/>
                </a:lnTo>
                <a:lnTo>
                  <a:pt x="2325052" y="544830"/>
                </a:lnTo>
                <a:lnTo>
                  <a:pt x="2318385" y="545782"/>
                </a:lnTo>
                <a:lnTo>
                  <a:pt x="2311718" y="546735"/>
                </a:lnTo>
                <a:lnTo>
                  <a:pt x="2305050" y="547688"/>
                </a:lnTo>
                <a:lnTo>
                  <a:pt x="2305050" y="547688"/>
                </a:lnTo>
                <a:lnTo>
                  <a:pt x="2289810" y="463867"/>
                </a:lnTo>
                <a:lnTo>
                  <a:pt x="2289810" y="463867"/>
                </a:lnTo>
                <a:lnTo>
                  <a:pt x="2295525" y="462915"/>
                </a:lnTo>
                <a:lnTo>
                  <a:pt x="2301240" y="461963"/>
                </a:lnTo>
                <a:lnTo>
                  <a:pt x="2306956" y="461010"/>
                </a:lnTo>
                <a:lnTo>
                  <a:pt x="2312671" y="460057"/>
                </a:lnTo>
                <a:lnTo>
                  <a:pt x="2318385" y="459105"/>
                </a:lnTo>
                <a:lnTo>
                  <a:pt x="2324100" y="458152"/>
                </a:lnTo>
                <a:lnTo>
                  <a:pt x="2329815" y="457200"/>
                </a:lnTo>
                <a:lnTo>
                  <a:pt x="2335531" y="456247"/>
                </a:lnTo>
                <a:lnTo>
                  <a:pt x="2341246" y="455295"/>
                </a:lnTo>
                <a:lnTo>
                  <a:pt x="2346960" y="454342"/>
                </a:lnTo>
                <a:lnTo>
                  <a:pt x="2352675" y="453390"/>
                </a:lnTo>
                <a:lnTo>
                  <a:pt x="2358390" y="452438"/>
                </a:lnTo>
                <a:lnTo>
                  <a:pt x="2364106" y="451485"/>
                </a:lnTo>
                <a:lnTo>
                  <a:pt x="2373631" y="451485"/>
                </a:lnTo>
                <a:lnTo>
                  <a:pt x="2373631" y="451485"/>
                </a:lnTo>
                <a:close/>
                <a:moveTo>
                  <a:pt x="2207896" y="481965"/>
                </a:moveTo>
                <a:lnTo>
                  <a:pt x="2221231" y="565785"/>
                </a:lnTo>
                <a:lnTo>
                  <a:pt x="2219325" y="565785"/>
                </a:lnTo>
                <a:lnTo>
                  <a:pt x="2212658" y="566738"/>
                </a:lnTo>
                <a:lnTo>
                  <a:pt x="2205990" y="567690"/>
                </a:lnTo>
                <a:lnTo>
                  <a:pt x="2199323" y="568642"/>
                </a:lnTo>
                <a:lnTo>
                  <a:pt x="2192656" y="569595"/>
                </a:lnTo>
                <a:lnTo>
                  <a:pt x="2185988" y="570547"/>
                </a:lnTo>
                <a:lnTo>
                  <a:pt x="2179321" y="571500"/>
                </a:lnTo>
                <a:lnTo>
                  <a:pt x="2172652" y="572452"/>
                </a:lnTo>
                <a:lnTo>
                  <a:pt x="2165985" y="573405"/>
                </a:lnTo>
                <a:lnTo>
                  <a:pt x="2159318" y="574357"/>
                </a:lnTo>
                <a:lnTo>
                  <a:pt x="2152650" y="575310"/>
                </a:lnTo>
                <a:lnTo>
                  <a:pt x="2145983" y="576263"/>
                </a:lnTo>
                <a:lnTo>
                  <a:pt x="2139315" y="577215"/>
                </a:lnTo>
                <a:lnTo>
                  <a:pt x="2132648" y="578167"/>
                </a:lnTo>
                <a:lnTo>
                  <a:pt x="2130743" y="578167"/>
                </a:lnTo>
                <a:lnTo>
                  <a:pt x="2120265" y="493395"/>
                </a:lnTo>
                <a:lnTo>
                  <a:pt x="2121218" y="493395"/>
                </a:lnTo>
                <a:lnTo>
                  <a:pt x="2126933" y="492442"/>
                </a:lnTo>
                <a:lnTo>
                  <a:pt x="2132648" y="491490"/>
                </a:lnTo>
                <a:lnTo>
                  <a:pt x="2138363" y="490538"/>
                </a:lnTo>
                <a:lnTo>
                  <a:pt x="2144077" y="489585"/>
                </a:lnTo>
                <a:lnTo>
                  <a:pt x="2149793" y="488632"/>
                </a:lnTo>
                <a:lnTo>
                  <a:pt x="2155508" y="487680"/>
                </a:lnTo>
                <a:lnTo>
                  <a:pt x="2161223" y="486727"/>
                </a:lnTo>
                <a:lnTo>
                  <a:pt x="2166938" y="485775"/>
                </a:lnTo>
                <a:lnTo>
                  <a:pt x="2172652" y="484822"/>
                </a:lnTo>
                <a:lnTo>
                  <a:pt x="2178368" y="483870"/>
                </a:lnTo>
                <a:lnTo>
                  <a:pt x="2184083" y="482917"/>
                </a:lnTo>
                <a:lnTo>
                  <a:pt x="2189798" y="481965"/>
                </a:lnTo>
                <a:lnTo>
                  <a:pt x="2195513" y="481013"/>
                </a:lnTo>
                <a:lnTo>
                  <a:pt x="2207896" y="481965"/>
                </a:lnTo>
                <a:lnTo>
                  <a:pt x="2207896" y="481965"/>
                </a:lnTo>
                <a:close/>
                <a:moveTo>
                  <a:pt x="2042160" y="503872"/>
                </a:moveTo>
                <a:lnTo>
                  <a:pt x="2050733" y="588645"/>
                </a:lnTo>
                <a:lnTo>
                  <a:pt x="2049781" y="588645"/>
                </a:lnTo>
                <a:lnTo>
                  <a:pt x="2043113" y="589597"/>
                </a:lnTo>
                <a:lnTo>
                  <a:pt x="2036446" y="590550"/>
                </a:lnTo>
                <a:lnTo>
                  <a:pt x="2029777" y="591502"/>
                </a:lnTo>
                <a:lnTo>
                  <a:pt x="2023110" y="592455"/>
                </a:lnTo>
                <a:lnTo>
                  <a:pt x="2016443" y="593407"/>
                </a:lnTo>
                <a:lnTo>
                  <a:pt x="2009775" y="594360"/>
                </a:lnTo>
                <a:lnTo>
                  <a:pt x="2003108" y="595313"/>
                </a:lnTo>
                <a:lnTo>
                  <a:pt x="1996440" y="596265"/>
                </a:lnTo>
                <a:lnTo>
                  <a:pt x="1989773" y="597217"/>
                </a:lnTo>
                <a:lnTo>
                  <a:pt x="1983106" y="598170"/>
                </a:lnTo>
                <a:lnTo>
                  <a:pt x="1976438" y="599122"/>
                </a:lnTo>
                <a:lnTo>
                  <a:pt x="1969771" y="600075"/>
                </a:lnTo>
                <a:lnTo>
                  <a:pt x="1963102" y="601027"/>
                </a:lnTo>
                <a:lnTo>
                  <a:pt x="1960246" y="601027"/>
                </a:lnTo>
                <a:lnTo>
                  <a:pt x="1954531" y="516255"/>
                </a:lnTo>
                <a:lnTo>
                  <a:pt x="1957388" y="516255"/>
                </a:lnTo>
                <a:lnTo>
                  <a:pt x="1963102" y="516255"/>
                </a:lnTo>
                <a:lnTo>
                  <a:pt x="1968818" y="516255"/>
                </a:lnTo>
                <a:lnTo>
                  <a:pt x="1974533" y="515302"/>
                </a:lnTo>
                <a:lnTo>
                  <a:pt x="1980248" y="514350"/>
                </a:lnTo>
                <a:lnTo>
                  <a:pt x="1985963" y="513397"/>
                </a:lnTo>
                <a:lnTo>
                  <a:pt x="1991677" y="512445"/>
                </a:lnTo>
                <a:lnTo>
                  <a:pt x="1997393" y="511492"/>
                </a:lnTo>
                <a:lnTo>
                  <a:pt x="2003108" y="510540"/>
                </a:lnTo>
                <a:lnTo>
                  <a:pt x="2008823" y="509588"/>
                </a:lnTo>
                <a:lnTo>
                  <a:pt x="2014538" y="508635"/>
                </a:lnTo>
                <a:lnTo>
                  <a:pt x="2020252" y="507682"/>
                </a:lnTo>
                <a:lnTo>
                  <a:pt x="2025968" y="506730"/>
                </a:lnTo>
                <a:lnTo>
                  <a:pt x="2031683" y="505777"/>
                </a:lnTo>
                <a:lnTo>
                  <a:pt x="2042160" y="503872"/>
                </a:lnTo>
                <a:lnTo>
                  <a:pt x="2042160" y="503872"/>
                </a:lnTo>
                <a:close/>
                <a:moveTo>
                  <a:pt x="1874521" y="516255"/>
                </a:moveTo>
                <a:lnTo>
                  <a:pt x="1878331" y="601027"/>
                </a:lnTo>
                <a:lnTo>
                  <a:pt x="1878331" y="601027"/>
                </a:lnTo>
                <a:lnTo>
                  <a:pt x="1871663" y="601027"/>
                </a:lnTo>
                <a:lnTo>
                  <a:pt x="1864996" y="601027"/>
                </a:lnTo>
                <a:lnTo>
                  <a:pt x="1858327" y="601027"/>
                </a:lnTo>
                <a:lnTo>
                  <a:pt x="1851660" y="601027"/>
                </a:lnTo>
                <a:lnTo>
                  <a:pt x="1844993" y="601027"/>
                </a:lnTo>
                <a:lnTo>
                  <a:pt x="1838325" y="601027"/>
                </a:lnTo>
                <a:lnTo>
                  <a:pt x="1831658" y="601027"/>
                </a:lnTo>
                <a:lnTo>
                  <a:pt x="1824990" y="601027"/>
                </a:lnTo>
                <a:lnTo>
                  <a:pt x="1818323" y="601027"/>
                </a:lnTo>
                <a:lnTo>
                  <a:pt x="1811656" y="601027"/>
                </a:lnTo>
                <a:lnTo>
                  <a:pt x="1804988" y="601027"/>
                </a:lnTo>
                <a:lnTo>
                  <a:pt x="1798321" y="601027"/>
                </a:lnTo>
                <a:lnTo>
                  <a:pt x="1791652" y="601027"/>
                </a:lnTo>
                <a:lnTo>
                  <a:pt x="1788796" y="601027"/>
                </a:lnTo>
                <a:lnTo>
                  <a:pt x="1786890" y="516255"/>
                </a:lnTo>
                <a:lnTo>
                  <a:pt x="1789748" y="516255"/>
                </a:lnTo>
                <a:lnTo>
                  <a:pt x="1796415" y="516255"/>
                </a:lnTo>
                <a:lnTo>
                  <a:pt x="1803083" y="516255"/>
                </a:lnTo>
                <a:lnTo>
                  <a:pt x="1808798" y="516255"/>
                </a:lnTo>
                <a:lnTo>
                  <a:pt x="1815465" y="516255"/>
                </a:lnTo>
                <a:lnTo>
                  <a:pt x="1821181" y="516255"/>
                </a:lnTo>
                <a:lnTo>
                  <a:pt x="1827848" y="516255"/>
                </a:lnTo>
                <a:lnTo>
                  <a:pt x="1833563" y="516255"/>
                </a:lnTo>
                <a:lnTo>
                  <a:pt x="1840231" y="516255"/>
                </a:lnTo>
                <a:lnTo>
                  <a:pt x="1845946" y="516255"/>
                </a:lnTo>
                <a:lnTo>
                  <a:pt x="1851660" y="516255"/>
                </a:lnTo>
                <a:lnTo>
                  <a:pt x="1858327" y="516255"/>
                </a:lnTo>
                <a:lnTo>
                  <a:pt x="1864996" y="516255"/>
                </a:lnTo>
                <a:lnTo>
                  <a:pt x="1874521" y="516255"/>
                </a:lnTo>
                <a:lnTo>
                  <a:pt x="1874521" y="516255"/>
                </a:lnTo>
                <a:lnTo>
                  <a:pt x="1874521" y="516255"/>
                </a:lnTo>
                <a:close/>
                <a:moveTo>
                  <a:pt x="1706881" y="519113"/>
                </a:moveTo>
                <a:lnTo>
                  <a:pt x="1705927" y="603885"/>
                </a:lnTo>
                <a:lnTo>
                  <a:pt x="1703071" y="603885"/>
                </a:lnTo>
                <a:lnTo>
                  <a:pt x="1695450" y="603885"/>
                </a:lnTo>
                <a:lnTo>
                  <a:pt x="1687831" y="603885"/>
                </a:lnTo>
                <a:lnTo>
                  <a:pt x="1680210" y="603885"/>
                </a:lnTo>
                <a:lnTo>
                  <a:pt x="1672590" y="603885"/>
                </a:lnTo>
                <a:lnTo>
                  <a:pt x="1664971" y="603885"/>
                </a:lnTo>
                <a:lnTo>
                  <a:pt x="1657350" y="603885"/>
                </a:lnTo>
                <a:lnTo>
                  <a:pt x="1649731" y="603885"/>
                </a:lnTo>
                <a:lnTo>
                  <a:pt x="1642110" y="603885"/>
                </a:lnTo>
                <a:lnTo>
                  <a:pt x="1634490" y="603885"/>
                </a:lnTo>
                <a:lnTo>
                  <a:pt x="1626871" y="603885"/>
                </a:lnTo>
                <a:lnTo>
                  <a:pt x="1619250" y="603885"/>
                </a:lnTo>
                <a:lnTo>
                  <a:pt x="1615440" y="603885"/>
                </a:lnTo>
                <a:lnTo>
                  <a:pt x="1618298" y="519113"/>
                </a:lnTo>
                <a:lnTo>
                  <a:pt x="1622108" y="519113"/>
                </a:lnTo>
                <a:lnTo>
                  <a:pt x="1628775" y="519113"/>
                </a:lnTo>
                <a:lnTo>
                  <a:pt x="1635443" y="519113"/>
                </a:lnTo>
                <a:lnTo>
                  <a:pt x="1642110" y="519113"/>
                </a:lnTo>
                <a:lnTo>
                  <a:pt x="1648777" y="519113"/>
                </a:lnTo>
                <a:lnTo>
                  <a:pt x="1655446" y="519113"/>
                </a:lnTo>
                <a:lnTo>
                  <a:pt x="1662113" y="519113"/>
                </a:lnTo>
                <a:lnTo>
                  <a:pt x="1668781" y="519113"/>
                </a:lnTo>
                <a:lnTo>
                  <a:pt x="1675448" y="519113"/>
                </a:lnTo>
                <a:lnTo>
                  <a:pt x="1682115" y="519113"/>
                </a:lnTo>
                <a:lnTo>
                  <a:pt x="1688783" y="519113"/>
                </a:lnTo>
                <a:lnTo>
                  <a:pt x="1695450" y="519113"/>
                </a:lnTo>
                <a:lnTo>
                  <a:pt x="1706881" y="519113"/>
                </a:lnTo>
                <a:lnTo>
                  <a:pt x="1706881" y="519113"/>
                </a:lnTo>
                <a:close/>
                <a:moveTo>
                  <a:pt x="1538288" y="513397"/>
                </a:moveTo>
                <a:lnTo>
                  <a:pt x="1532573" y="598170"/>
                </a:lnTo>
                <a:lnTo>
                  <a:pt x="1528763" y="598170"/>
                </a:lnTo>
                <a:lnTo>
                  <a:pt x="1521143" y="597217"/>
                </a:lnTo>
                <a:lnTo>
                  <a:pt x="1513523" y="597217"/>
                </a:lnTo>
                <a:lnTo>
                  <a:pt x="1505902" y="596265"/>
                </a:lnTo>
                <a:lnTo>
                  <a:pt x="1498283" y="595313"/>
                </a:lnTo>
                <a:lnTo>
                  <a:pt x="1490663" y="594360"/>
                </a:lnTo>
                <a:lnTo>
                  <a:pt x="1483043" y="593407"/>
                </a:lnTo>
                <a:lnTo>
                  <a:pt x="1475423" y="592455"/>
                </a:lnTo>
                <a:lnTo>
                  <a:pt x="1467802" y="591502"/>
                </a:lnTo>
                <a:lnTo>
                  <a:pt x="1460183" y="590550"/>
                </a:lnTo>
                <a:lnTo>
                  <a:pt x="1452563" y="589597"/>
                </a:lnTo>
                <a:lnTo>
                  <a:pt x="1444943" y="588645"/>
                </a:lnTo>
                <a:lnTo>
                  <a:pt x="1441133" y="588645"/>
                </a:lnTo>
                <a:lnTo>
                  <a:pt x="1448752" y="503872"/>
                </a:lnTo>
                <a:lnTo>
                  <a:pt x="1451610" y="503872"/>
                </a:lnTo>
                <a:lnTo>
                  <a:pt x="1458277" y="504825"/>
                </a:lnTo>
                <a:lnTo>
                  <a:pt x="1464946" y="505777"/>
                </a:lnTo>
                <a:lnTo>
                  <a:pt x="1471613" y="506730"/>
                </a:lnTo>
                <a:lnTo>
                  <a:pt x="1478281" y="507682"/>
                </a:lnTo>
                <a:lnTo>
                  <a:pt x="1484948" y="508635"/>
                </a:lnTo>
                <a:lnTo>
                  <a:pt x="1491615" y="509588"/>
                </a:lnTo>
                <a:lnTo>
                  <a:pt x="1498283" y="510540"/>
                </a:lnTo>
                <a:lnTo>
                  <a:pt x="1504950" y="511492"/>
                </a:lnTo>
                <a:lnTo>
                  <a:pt x="1511618" y="512445"/>
                </a:lnTo>
                <a:lnTo>
                  <a:pt x="1518285" y="512445"/>
                </a:lnTo>
                <a:lnTo>
                  <a:pt x="1524952" y="512445"/>
                </a:lnTo>
                <a:lnTo>
                  <a:pt x="1538288" y="513397"/>
                </a:lnTo>
                <a:lnTo>
                  <a:pt x="1538288" y="513397"/>
                </a:lnTo>
                <a:close/>
                <a:moveTo>
                  <a:pt x="1371600" y="498157"/>
                </a:moveTo>
                <a:lnTo>
                  <a:pt x="1361123" y="582930"/>
                </a:lnTo>
                <a:lnTo>
                  <a:pt x="1357313" y="582930"/>
                </a:lnTo>
                <a:lnTo>
                  <a:pt x="1350646" y="581977"/>
                </a:lnTo>
                <a:lnTo>
                  <a:pt x="1343977" y="581025"/>
                </a:lnTo>
                <a:lnTo>
                  <a:pt x="1337310" y="580072"/>
                </a:lnTo>
                <a:lnTo>
                  <a:pt x="1330643" y="579120"/>
                </a:lnTo>
                <a:lnTo>
                  <a:pt x="1323975" y="578167"/>
                </a:lnTo>
                <a:lnTo>
                  <a:pt x="1317308" y="577215"/>
                </a:lnTo>
                <a:lnTo>
                  <a:pt x="1310640" y="576263"/>
                </a:lnTo>
                <a:lnTo>
                  <a:pt x="1303973" y="575310"/>
                </a:lnTo>
                <a:lnTo>
                  <a:pt x="1297306" y="574357"/>
                </a:lnTo>
                <a:lnTo>
                  <a:pt x="1290638" y="573405"/>
                </a:lnTo>
                <a:lnTo>
                  <a:pt x="1283971" y="572452"/>
                </a:lnTo>
                <a:lnTo>
                  <a:pt x="1280160" y="571500"/>
                </a:lnTo>
                <a:lnTo>
                  <a:pt x="1292543" y="487680"/>
                </a:lnTo>
                <a:lnTo>
                  <a:pt x="1296352" y="488632"/>
                </a:lnTo>
                <a:lnTo>
                  <a:pt x="1303021" y="489585"/>
                </a:lnTo>
                <a:lnTo>
                  <a:pt x="1309688" y="490538"/>
                </a:lnTo>
                <a:lnTo>
                  <a:pt x="1316356" y="491490"/>
                </a:lnTo>
                <a:lnTo>
                  <a:pt x="1323023" y="492442"/>
                </a:lnTo>
                <a:lnTo>
                  <a:pt x="1329690" y="493395"/>
                </a:lnTo>
                <a:lnTo>
                  <a:pt x="1336358" y="494347"/>
                </a:lnTo>
                <a:lnTo>
                  <a:pt x="1343025" y="495300"/>
                </a:lnTo>
                <a:lnTo>
                  <a:pt x="1349693" y="496252"/>
                </a:lnTo>
                <a:lnTo>
                  <a:pt x="1356360" y="497205"/>
                </a:lnTo>
                <a:lnTo>
                  <a:pt x="1363027" y="498157"/>
                </a:lnTo>
                <a:lnTo>
                  <a:pt x="1369696" y="499110"/>
                </a:lnTo>
                <a:lnTo>
                  <a:pt x="1371600" y="498157"/>
                </a:lnTo>
                <a:lnTo>
                  <a:pt x="1371600" y="498157"/>
                </a:lnTo>
                <a:close/>
                <a:moveTo>
                  <a:pt x="1204913" y="474345"/>
                </a:moveTo>
                <a:lnTo>
                  <a:pt x="1190625" y="558165"/>
                </a:lnTo>
                <a:lnTo>
                  <a:pt x="1187768" y="557213"/>
                </a:lnTo>
                <a:lnTo>
                  <a:pt x="1181100" y="556260"/>
                </a:lnTo>
                <a:lnTo>
                  <a:pt x="1174433" y="555307"/>
                </a:lnTo>
                <a:lnTo>
                  <a:pt x="1167765" y="554355"/>
                </a:lnTo>
                <a:lnTo>
                  <a:pt x="1161098" y="553402"/>
                </a:lnTo>
                <a:lnTo>
                  <a:pt x="1154431" y="552450"/>
                </a:lnTo>
                <a:lnTo>
                  <a:pt x="1147763" y="551497"/>
                </a:lnTo>
                <a:lnTo>
                  <a:pt x="1141096" y="550545"/>
                </a:lnTo>
                <a:lnTo>
                  <a:pt x="1134427" y="549592"/>
                </a:lnTo>
                <a:lnTo>
                  <a:pt x="1127760" y="548640"/>
                </a:lnTo>
                <a:lnTo>
                  <a:pt x="1121093" y="547688"/>
                </a:lnTo>
                <a:lnTo>
                  <a:pt x="1114425" y="546735"/>
                </a:lnTo>
                <a:lnTo>
                  <a:pt x="1110615" y="545782"/>
                </a:lnTo>
                <a:lnTo>
                  <a:pt x="1127760" y="461963"/>
                </a:lnTo>
                <a:lnTo>
                  <a:pt x="1131571" y="462915"/>
                </a:lnTo>
                <a:lnTo>
                  <a:pt x="1138238" y="463867"/>
                </a:lnTo>
                <a:lnTo>
                  <a:pt x="1144906" y="464820"/>
                </a:lnTo>
                <a:lnTo>
                  <a:pt x="1151573" y="465772"/>
                </a:lnTo>
                <a:lnTo>
                  <a:pt x="1158240" y="466725"/>
                </a:lnTo>
                <a:lnTo>
                  <a:pt x="1164908" y="467677"/>
                </a:lnTo>
                <a:lnTo>
                  <a:pt x="1171575" y="468630"/>
                </a:lnTo>
                <a:lnTo>
                  <a:pt x="1178243" y="469582"/>
                </a:lnTo>
                <a:lnTo>
                  <a:pt x="1184910" y="470535"/>
                </a:lnTo>
                <a:lnTo>
                  <a:pt x="1191577" y="471488"/>
                </a:lnTo>
                <a:lnTo>
                  <a:pt x="1198246" y="472440"/>
                </a:lnTo>
                <a:lnTo>
                  <a:pt x="1204913" y="473392"/>
                </a:lnTo>
                <a:lnTo>
                  <a:pt x="1204913" y="474345"/>
                </a:lnTo>
                <a:lnTo>
                  <a:pt x="1204913" y="474345"/>
                </a:lnTo>
                <a:close/>
                <a:moveTo>
                  <a:pt x="1041083" y="441007"/>
                </a:moveTo>
                <a:lnTo>
                  <a:pt x="1022033" y="523875"/>
                </a:lnTo>
                <a:lnTo>
                  <a:pt x="1019175" y="522922"/>
                </a:lnTo>
                <a:lnTo>
                  <a:pt x="1012508" y="521017"/>
                </a:lnTo>
                <a:lnTo>
                  <a:pt x="1005840" y="519113"/>
                </a:lnTo>
                <a:lnTo>
                  <a:pt x="999173" y="517207"/>
                </a:lnTo>
                <a:lnTo>
                  <a:pt x="992506" y="515302"/>
                </a:lnTo>
                <a:lnTo>
                  <a:pt x="985838" y="513397"/>
                </a:lnTo>
                <a:lnTo>
                  <a:pt x="979170" y="511492"/>
                </a:lnTo>
                <a:lnTo>
                  <a:pt x="972502" y="509588"/>
                </a:lnTo>
                <a:lnTo>
                  <a:pt x="965835" y="507682"/>
                </a:lnTo>
                <a:lnTo>
                  <a:pt x="959168" y="505777"/>
                </a:lnTo>
                <a:lnTo>
                  <a:pt x="952500" y="503872"/>
                </a:lnTo>
                <a:lnTo>
                  <a:pt x="945833" y="501967"/>
                </a:lnTo>
                <a:lnTo>
                  <a:pt x="941070" y="501015"/>
                </a:lnTo>
                <a:lnTo>
                  <a:pt x="962977" y="419100"/>
                </a:lnTo>
                <a:lnTo>
                  <a:pt x="967740" y="420052"/>
                </a:lnTo>
                <a:lnTo>
                  <a:pt x="974408" y="421957"/>
                </a:lnTo>
                <a:lnTo>
                  <a:pt x="981075" y="423863"/>
                </a:lnTo>
                <a:lnTo>
                  <a:pt x="987743" y="425767"/>
                </a:lnTo>
                <a:lnTo>
                  <a:pt x="994410" y="427672"/>
                </a:lnTo>
                <a:lnTo>
                  <a:pt x="1001077" y="429577"/>
                </a:lnTo>
                <a:lnTo>
                  <a:pt x="1007745" y="431482"/>
                </a:lnTo>
                <a:lnTo>
                  <a:pt x="1014413" y="433388"/>
                </a:lnTo>
                <a:lnTo>
                  <a:pt x="1021081" y="435292"/>
                </a:lnTo>
                <a:lnTo>
                  <a:pt x="1027748" y="437197"/>
                </a:lnTo>
                <a:lnTo>
                  <a:pt x="1034415" y="439102"/>
                </a:lnTo>
                <a:lnTo>
                  <a:pt x="1041083" y="441007"/>
                </a:lnTo>
                <a:lnTo>
                  <a:pt x="1041083" y="441007"/>
                </a:lnTo>
                <a:lnTo>
                  <a:pt x="1041083" y="441007"/>
                </a:lnTo>
                <a:close/>
                <a:moveTo>
                  <a:pt x="878206" y="398145"/>
                </a:moveTo>
                <a:lnTo>
                  <a:pt x="854393" y="480060"/>
                </a:lnTo>
                <a:lnTo>
                  <a:pt x="852488" y="480060"/>
                </a:lnTo>
                <a:lnTo>
                  <a:pt x="845820" y="478155"/>
                </a:lnTo>
                <a:lnTo>
                  <a:pt x="839152" y="476250"/>
                </a:lnTo>
                <a:lnTo>
                  <a:pt x="832485" y="474345"/>
                </a:lnTo>
                <a:lnTo>
                  <a:pt x="825818" y="472440"/>
                </a:lnTo>
                <a:lnTo>
                  <a:pt x="819150" y="470535"/>
                </a:lnTo>
                <a:lnTo>
                  <a:pt x="812483" y="468630"/>
                </a:lnTo>
                <a:lnTo>
                  <a:pt x="805815" y="466725"/>
                </a:lnTo>
                <a:lnTo>
                  <a:pt x="799148" y="464820"/>
                </a:lnTo>
                <a:lnTo>
                  <a:pt x="792481" y="462915"/>
                </a:lnTo>
                <a:lnTo>
                  <a:pt x="785813" y="461010"/>
                </a:lnTo>
                <a:lnTo>
                  <a:pt x="779145" y="459105"/>
                </a:lnTo>
                <a:lnTo>
                  <a:pt x="773431" y="457200"/>
                </a:lnTo>
                <a:lnTo>
                  <a:pt x="799148" y="376238"/>
                </a:lnTo>
                <a:lnTo>
                  <a:pt x="804863" y="378142"/>
                </a:lnTo>
                <a:lnTo>
                  <a:pt x="811531" y="380047"/>
                </a:lnTo>
                <a:lnTo>
                  <a:pt x="818198" y="381952"/>
                </a:lnTo>
                <a:lnTo>
                  <a:pt x="824865" y="383857"/>
                </a:lnTo>
                <a:lnTo>
                  <a:pt x="831533" y="385763"/>
                </a:lnTo>
                <a:lnTo>
                  <a:pt x="838200" y="387667"/>
                </a:lnTo>
                <a:lnTo>
                  <a:pt x="844868" y="389572"/>
                </a:lnTo>
                <a:lnTo>
                  <a:pt x="851535" y="391477"/>
                </a:lnTo>
                <a:lnTo>
                  <a:pt x="858202" y="393382"/>
                </a:lnTo>
                <a:lnTo>
                  <a:pt x="864870" y="395288"/>
                </a:lnTo>
                <a:lnTo>
                  <a:pt x="871538" y="397192"/>
                </a:lnTo>
                <a:lnTo>
                  <a:pt x="878206" y="399097"/>
                </a:lnTo>
                <a:lnTo>
                  <a:pt x="878206" y="398145"/>
                </a:lnTo>
                <a:lnTo>
                  <a:pt x="878206" y="398145"/>
                </a:lnTo>
                <a:close/>
                <a:moveTo>
                  <a:pt x="718185" y="347663"/>
                </a:moveTo>
                <a:lnTo>
                  <a:pt x="690563" y="427672"/>
                </a:lnTo>
                <a:lnTo>
                  <a:pt x="689610" y="427672"/>
                </a:lnTo>
                <a:lnTo>
                  <a:pt x="682943" y="425767"/>
                </a:lnTo>
                <a:lnTo>
                  <a:pt x="676275" y="422910"/>
                </a:lnTo>
                <a:lnTo>
                  <a:pt x="669608" y="420052"/>
                </a:lnTo>
                <a:lnTo>
                  <a:pt x="662940" y="417195"/>
                </a:lnTo>
                <a:lnTo>
                  <a:pt x="656273" y="414338"/>
                </a:lnTo>
                <a:lnTo>
                  <a:pt x="649606" y="411480"/>
                </a:lnTo>
                <a:lnTo>
                  <a:pt x="642938" y="408622"/>
                </a:lnTo>
                <a:lnTo>
                  <a:pt x="636270" y="405765"/>
                </a:lnTo>
                <a:lnTo>
                  <a:pt x="629602" y="402907"/>
                </a:lnTo>
                <a:lnTo>
                  <a:pt x="622935" y="400050"/>
                </a:lnTo>
                <a:lnTo>
                  <a:pt x="616268" y="397192"/>
                </a:lnTo>
                <a:lnTo>
                  <a:pt x="609600" y="394335"/>
                </a:lnTo>
                <a:lnTo>
                  <a:pt x="640081" y="314325"/>
                </a:lnTo>
                <a:lnTo>
                  <a:pt x="645795" y="316230"/>
                </a:lnTo>
                <a:lnTo>
                  <a:pt x="652463" y="319088"/>
                </a:lnTo>
                <a:lnTo>
                  <a:pt x="659131" y="321945"/>
                </a:lnTo>
                <a:lnTo>
                  <a:pt x="665798" y="324802"/>
                </a:lnTo>
                <a:lnTo>
                  <a:pt x="672465" y="327660"/>
                </a:lnTo>
                <a:lnTo>
                  <a:pt x="679133" y="330517"/>
                </a:lnTo>
                <a:lnTo>
                  <a:pt x="685800" y="332422"/>
                </a:lnTo>
                <a:lnTo>
                  <a:pt x="692468" y="335280"/>
                </a:lnTo>
                <a:lnTo>
                  <a:pt x="699135" y="337185"/>
                </a:lnTo>
                <a:lnTo>
                  <a:pt x="705802" y="339090"/>
                </a:lnTo>
                <a:lnTo>
                  <a:pt x="712470" y="340995"/>
                </a:lnTo>
                <a:lnTo>
                  <a:pt x="718185" y="347663"/>
                </a:lnTo>
                <a:lnTo>
                  <a:pt x="718185" y="347663"/>
                </a:lnTo>
                <a:lnTo>
                  <a:pt x="718185" y="347663"/>
                </a:lnTo>
                <a:close/>
                <a:moveTo>
                  <a:pt x="561023" y="287655"/>
                </a:moveTo>
                <a:lnTo>
                  <a:pt x="528638" y="366713"/>
                </a:lnTo>
                <a:lnTo>
                  <a:pt x="528638" y="366713"/>
                </a:lnTo>
                <a:lnTo>
                  <a:pt x="521970" y="363855"/>
                </a:lnTo>
                <a:lnTo>
                  <a:pt x="515302" y="360997"/>
                </a:lnTo>
                <a:lnTo>
                  <a:pt x="508635" y="358140"/>
                </a:lnTo>
                <a:lnTo>
                  <a:pt x="501968" y="355282"/>
                </a:lnTo>
                <a:lnTo>
                  <a:pt x="495300" y="352425"/>
                </a:lnTo>
                <a:lnTo>
                  <a:pt x="488633" y="349567"/>
                </a:lnTo>
                <a:lnTo>
                  <a:pt x="481965" y="346710"/>
                </a:lnTo>
                <a:lnTo>
                  <a:pt x="475298" y="343852"/>
                </a:lnTo>
                <a:lnTo>
                  <a:pt x="468631" y="340995"/>
                </a:lnTo>
                <a:lnTo>
                  <a:pt x="461963" y="338138"/>
                </a:lnTo>
                <a:lnTo>
                  <a:pt x="455295" y="335280"/>
                </a:lnTo>
                <a:lnTo>
                  <a:pt x="448627" y="332422"/>
                </a:lnTo>
                <a:lnTo>
                  <a:pt x="448627" y="332422"/>
                </a:lnTo>
                <a:lnTo>
                  <a:pt x="482918" y="254317"/>
                </a:lnTo>
                <a:lnTo>
                  <a:pt x="482918" y="254317"/>
                </a:lnTo>
                <a:lnTo>
                  <a:pt x="489585" y="257175"/>
                </a:lnTo>
                <a:lnTo>
                  <a:pt x="496252" y="260032"/>
                </a:lnTo>
                <a:lnTo>
                  <a:pt x="502920" y="262890"/>
                </a:lnTo>
                <a:lnTo>
                  <a:pt x="509588" y="265747"/>
                </a:lnTo>
                <a:lnTo>
                  <a:pt x="516256" y="268605"/>
                </a:lnTo>
                <a:lnTo>
                  <a:pt x="522923" y="271463"/>
                </a:lnTo>
                <a:lnTo>
                  <a:pt x="529590" y="274320"/>
                </a:lnTo>
                <a:lnTo>
                  <a:pt x="536258" y="277177"/>
                </a:lnTo>
                <a:lnTo>
                  <a:pt x="542925" y="280035"/>
                </a:lnTo>
                <a:lnTo>
                  <a:pt x="549593" y="282892"/>
                </a:lnTo>
                <a:lnTo>
                  <a:pt x="556260" y="285750"/>
                </a:lnTo>
                <a:lnTo>
                  <a:pt x="561023" y="287655"/>
                </a:lnTo>
                <a:lnTo>
                  <a:pt x="561023" y="287655"/>
                </a:lnTo>
                <a:lnTo>
                  <a:pt x="561023" y="287655"/>
                </a:lnTo>
                <a:close/>
                <a:moveTo>
                  <a:pt x="407670" y="220027"/>
                </a:moveTo>
                <a:lnTo>
                  <a:pt x="370523" y="297180"/>
                </a:lnTo>
                <a:lnTo>
                  <a:pt x="364808" y="294322"/>
                </a:lnTo>
                <a:lnTo>
                  <a:pt x="358140" y="291465"/>
                </a:lnTo>
                <a:lnTo>
                  <a:pt x="351473" y="288607"/>
                </a:lnTo>
                <a:lnTo>
                  <a:pt x="344806" y="285750"/>
                </a:lnTo>
                <a:lnTo>
                  <a:pt x="338138" y="282892"/>
                </a:lnTo>
                <a:lnTo>
                  <a:pt x="331470" y="280035"/>
                </a:lnTo>
                <a:lnTo>
                  <a:pt x="324802" y="277177"/>
                </a:lnTo>
                <a:lnTo>
                  <a:pt x="318135" y="274320"/>
                </a:lnTo>
                <a:lnTo>
                  <a:pt x="311468" y="271463"/>
                </a:lnTo>
                <a:lnTo>
                  <a:pt x="304800" y="268605"/>
                </a:lnTo>
                <a:lnTo>
                  <a:pt x="298133" y="265747"/>
                </a:lnTo>
                <a:lnTo>
                  <a:pt x="291465" y="262890"/>
                </a:lnTo>
                <a:lnTo>
                  <a:pt x="290513" y="262890"/>
                </a:lnTo>
                <a:lnTo>
                  <a:pt x="329565" y="187642"/>
                </a:lnTo>
                <a:lnTo>
                  <a:pt x="330518" y="187642"/>
                </a:lnTo>
                <a:lnTo>
                  <a:pt x="337185" y="190500"/>
                </a:lnTo>
                <a:lnTo>
                  <a:pt x="343852" y="193357"/>
                </a:lnTo>
                <a:lnTo>
                  <a:pt x="350520" y="196215"/>
                </a:lnTo>
                <a:lnTo>
                  <a:pt x="357188" y="199072"/>
                </a:lnTo>
                <a:lnTo>
                  <a:pt x="363856" y="201930"/>
                </a:lnTo>
                <a:lnTo>
                  <a:pt x="370523" y="204788"/>
                </a:lnTo>
                <a:lnTo>
                  <a:pt x="377190" y="207645"/>
                </a:lnTo>
                <a:lnTo>
                  <a:pt x="383858" y="210502"/>
                </a:lnTo>
                <a:lnTo>
                  <a:pt x="390525" y="213360"/>
                </a:lnTo>
                <a:lnTo>
                  <a:pt x="397193" y="216217"/>
                </a:lnTo>
                <a:lnTo>
                  <a:pt x="403860" y="219075"/>
                </a:lnTo>
                <a:lnTo>
                  <a:pt x="407670" y="220027"/>
                </a:lnTo>
                <a:lnTo>
                  <a:pt x="407670" y="220027"/>
                </a:lnTo>
                <a:close/>
                <a:moveTo>
                  <a:pt x="258127" y="142875"/>
                </a:moveTo>
                <a:lnTo>
                  <a:pt x="217170" y="217170"/>
                </a:lnTo>
                <a:lnTo>
                  <a:pt x="211456" y="214313"/>
                </a:lnTo>
                <a:lnTo>
                  <a:pt x="204788" y="210502"/>
                </a:lnTo>
                <a:lnTo>
                  <a:pt x="198120" y="206692"/>
                </a:lnTo>
                <a:lnTo>
                  <a:pt x="191452" y="202882"/>
                </a:lnTo>
                <a:lnTo>
                  <a:pt x="184785" y="199072"/>
                </a:lnTo>
                <a:lnTo>
                  <a:pt x="178118" y="195263"/>
                </a:lnTo>
                <a:lnTo>
                  <a:pt x="171450" y="191452"/>
                </a:lnTo>
                <a:lnTo>
                  <a:pt x="164783" y="187642"/>
                </a:lnTo>
                <a:lnTo>
                  <a:pt x="158115" y="183832"/>
                </a:lnTo>
                <a:lnTo>
                  <a:pt x="151448" y="180022"/>
                </a:lnTo>
                <a:lnTo>
                  <a:pt x="144781" y="176213"/>
                </a:lnTo>
                <a:lnTo>
                  <a:pt x="138113" y="172402"/>
                </a:lnTo>
                <a:lnTo>
                  <a:pt x="137160" y="172402"/>
                </a:lnTo>
                <a:lnTo>
                  <a:pt x="180023" y="99060"/>
                </a:lnTo>
                <a:lnTo>
                  <a:pt x="180023" y="99060"/>
                </a:lnTo>
                <a:lnTo>
                  <a:pt x="185738" y="102870"/>
                </a:lnTo>
                <a:lnTo>
                  <a:pt x="191452" y="106680"/>
                </a:lnTo>
                <a:lnTo>
                  <a:pt x="197168" y="110490"/>
                </a:lnTo>
                <a:lnTo>
                  <a:pt x="202883" y="114300"/>
                </a:lnTo>
                <a:lnTo>
                  <a:pt x="208598" y="118110"/>
                </a:lnTo>
                <a:lnTo>
                  <a:pt x="214313" y="121920"/>
                </a:lnTo>
                <a:lnTo>
                  <a:pt x="220027" y="125730"/>
                </a:lnTo>
                <a:lnTo>
                  <a:pt x="225743" y="129540"/>
                </a:lnTo>
                <a:lnTo>
                  <a:pt x="231458" y="133350"/>
                </a:lnTo>
                <a:lnTo>
                  <a:pt x="237173" y="137160"/>
                </a:lnTo>
                <a:lnTo>
                  <a:pt x="242888" y="140970"/>
                </a:lnTo>
                <a:lnTo>
                  <a:pt x="258127" y="142875"/>
                </a:lnTo>
                <a:lnTo>
                  <a:pt x="258127" y="14287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7139B3-1393-3365-D22A-0A658AF534E1}"/>
              </a:ext>
            </a:extLst>
          </p:cNvPr>
          <p:cNvSpPr/>
          <p:nvPr/>
        </p:nvSpPr>
        <p:spPr>
          <a:xfrm>
            <a:off x="8128437" y="2324081"/>
            <a:ext cx="874859" cy="1420633"/>
          </a:xfrm>
          <a:custGeom>
            <a:avLst/>
            <a:gdLst>
              <a:gd name="connsiteX0" fmla="*/ 1677352 w 1749742"/>
              <a:gd name="connsiteY0" fmla="*/ 116205 h 2841307"/>
              <a:gd name="connsiteX1" fmla="*/ 1632585 w 1749742"/>
              <a:gd name="connsiteY1" fmla="*/ 43815 h 2841307"/>
              <a:gd name="connsiteX2" fmla="*/ 1638300 w 1749742"/>
              <a:gd name="connsiteY2" fmla="*/ 40005 h 2841307"/>
              <a:gd name="connsiteX3" fmla="*/ 1649730 w 1749742"/>
              <a:gd name="connsiteY3" fmla="*/ 33338 h 2841307"/>
              <a:gd name="connsiteX4" fmla="*/ 1661160 w 1749742"/>
              <a:gd name="connsiteY4" fmla="*/ 26670 h 2841307"/>
              <a:gd name="connsiteX5" fmla="*/ 1672590 w 1749742"/>
              <a:gd name="connsiteY5" fmla="*/ 20002 h 2841307"/>
              <a:gd name="connsiteX6" fmla="*/ 1684019 w 1749742"/>
              <a:gd name="connsiteY6" fmla="*/ 13335 h 2841307"/>
              <a:gd name="connsiteX7" fmla="*/ 1695450 w 1749742"/>
              <a:gd name="connsiteY7" fmla="*/ 6667 h 2841307"/>
              <a:gd name="connsiteX8" fmla="*/ 1706880 w 1749742"/>
              <a:gd name="connsiteY8" fmla="*/ 0 h 2841307"/>
              <a:gd name="connsiteX9" fmla="*/ 1749742 w 1749742"/>
              <a:gd name="connsiteY9" fmla="*/ 73342 h 2841307"/>
              <a:gd name="connsiteX10" fmla="*/ 1738313 w 1749742"/>
              <a:gd name="connsiteY10" fmla="*/ 80010 h 2841307"/>
              <a:gd name="connsiteX11" fmla="*/ 1726882 w 1749742"/>
              <a:gd name="connsiteY11" fmla="*/ 86677 h 2841307"/>
              <a:gd name="connsiteX12" fmla="*/ 1715452 w 1749742"/>
              <a:gd name="connsiteY12" fmla="*/ 93345 h 2841307"/>
              <a:gd name="connsiteX13" fmla="*/ 1704023 w 1749742"/>
              <a:gd name="connsiteY13" fmla="*/ 100013 h 2841307"/>
              <a:gd name="connsiteX14" fmla="*/ 1692592 w 1749742"/>
              <a:gd name="connsiteY14" fmla="*/ 106680 h 2841307"/>
              <a:gd name="connsiteX15" fmla="*/ 1682115 w 1749742"/>
              <a:gd name="connsiteY15" fmla="*/ 113347 h 2841307"/>
              <a:gd name="connsiteX16" fmla="*/ 1677352 w 1749742"/>
              <a:gd name="connsiteY16" fmla="*/ 116205 h 2841307"/>
              <a:gd name="connsiteX17" fmla="*/ 1677352 w 1749742"/>
              <a:gd name="connsiteY17" fmla="*/ 116205 h 2841307"/>
              <a:gd name="connsiteX18" fmla="*/ 170498 w 1749742"/>
              <a:gd name="connsiteY18" fmla="*/ 2841308 h 2841307"/>
              <a:gd name="connsiteX19" fmla="*/ 0 w 1749742"/>
              <a:gd name="connsiteY19" fmla="*/ 2756535 h 2841307"/>
              <a:gd name="connsiteX20" fmla="*/ 0 w 1749742"/>
              <a:gd name="connsiteY20" fmla="*/ 2628900 h 2841307"/>
              <a:gd name="connsiteX21" fmla="*/ 156210 w 1749742"/>
              <a:gd name="connsiteY21" fmla="*/ 2707005 h 2841307"/>
              <a:gd name="connsiteX22" fmla="*/ 183832 w 1749742"/>
              <a:gd name="connsiteY22" fmla="*/ 2707005 h 2841307"/>
              <a:gd name="connsiteX23" fmla="*/ 340994 w 1749742"/>
              <a:gd name="connsiteY23" fmla="*/ 2627947 h 2841307"/>
              <a:gd name="connsiteX24" fmla="*/ 340994 w 1749742"/>
              <a:gd name="connsiteY24" fmla="*/ 2755583 h 2841307"/>
              <a:gd name="connsiteX25" fmla="*/ 170498 w 1749742"/>
              <a:gd name="connsiteY25" fmla="*/ 2841308 h 2841307"/>
              <a:gd name="connsiteX26" fmla="*/ 170498 w 1749742"/>
              <a:gd name="connsiteY26" fmla="*/ 2841308 h 2841307"/>
              <a:gd name="connsiteX27" fmla="*/ 215265 w 1749742"/>
              <a:gd name="connsiteY27" fmla="*/ 2623185 h 2841307"/>
              <a:gd name="connsiteX28" fmla="*/ 130492 w 1749742"/>
              <a:gd name="connsiteY28" fmla="*/ 2620327 h 2841307"/>
              <a:gd name="connsiteX29" fmla="*/ 130492 w 1749742"/>
              <a:gd name="connsiteY29" fmla="*/ 2616518 h 2841307"/>
              <a:gd name="connsiteX30" fmla="*/ 131444 w 1749742"/>
              <a:gd name="connsiteY30" fmla="*/ 2603183 h 2841307"/>
              <a:gd name="connsiteX31" fmla="*/ 132398 w 1749742"/>
              <a:gd name="connsiteY31" fmla="*/ 2589847 h 2841307"/>
              <a:gd name="connsiteX32" fmla="*/ 133350 w 1749742"/>
              <a:gd name="connsiteY32" fmla="*/ 2576513 h 2841307"/>
              <a:gd name="connsiteX33" fmla="*/ 134302 w 1749742"/>
              <a:gd name="connsiteY33" fmla="*/ 2563177 h 2841307"/>
              <a:gd name="connsiteX34" fmla="*/ 135255 w 1749742"/>
              <a:gd name="connsiteY34" fmla="*/ 2549843 h 2841307"/>
              <a:gd name="connsiteX35" fmla="*/ 136207 w 1749742"/>
              <a:gd name="connsiteY35" fmla="*/ 2536508 h 2841307"/>
              <a:gd name="connsiteX36" fmla="*/ 136207 w 1749742"/>
              <a:gd name="connsiteY36" fmla="*/ 2532697 h 2841307"/>
              <a:gd name="connsiteX37" fmla="*/ 220980 w 1749742"/>
              <a:gd name="connsiteY37" fmla="*/ 2538413 h 2841307"/>
              <a:gd name="connsiteX38" fmla="*/ 220980 w 1749742"/>
              <a:gd name="connsiteY38" fmla="*/ 2542222 h 2841307"/>
              <a:gd name="connsiteX39" fmla="*/ 220027 w 1749742"/>
              <a:gd name="connsiteY39" fmla="*/ 2554605 h 2841307"/>
              <a:gd name="connsiteX40" fmla="*/ 219075 w 1749742"/>
              <a:gd name="connsiteY40" fmla="*/ 2566988 h 2841307"/>
              <a:gd name="connsiteX41" fmla="*/ 218123 w 1749742"/>
              <a:gd name="connsiteY41" fmla="*/ 2579370 h 2841307"/>
              <a:gd name="connsiteX42" fmla="*/ 217169 w 1749742"/>
              <a:gd name="connsiteY42" fmla="*/ 2591752 h 2841307"/>
              <a:gd name="connsiteX43" fmla="*/ 216217 w 1749742"/>
              <a:gd name="connsiteY43" fmla="*/ 2604135 h 2841307"/>
              <a:gd name="connsiteX44" fmla="*/ 215265 w 1749742"/>
              <a:gd name="connsiteY44" fmla="*/ 2616518 h 2841307"/>
              <a:gd name="connsiteX45" fmla="*/ 215265 w 1749742"/>
              <a:gd name="connsiteY45" fmla="*/ 2623185 h 2841307"/>
              <a:gd name="connsiteX46" fmla="*/ 215265 w 1749742"/>
              <a:gd name="connsiteY46" fmla="*/ 2623185 h 2841307"/>
              <a:gd name="connsiteX47" fmla="*/ 225742 w 1749742"/>
              <a:gd name="connsiteY47" fmla="*/ 2455545 h 2841307"/>
              <a:gd name="connsiteX48" fmla="*/ 140969 w 1749742"/>
              <a:gd name="connsiteY48" fmla="*/ 2447925 h 2841307"/>
              <a:gd name="connsiteX49" fmla="*/ 140969 w 1749742"/>
              <a:gd name="connsiteY49" fmla="*/ 2446020 h 2841307"/>
              <a:gd name="connsiteX50" fmla="*/ 141923 w 1749742"/>
              <a:gd name="connsiteY50" fmla="*/ 2432685 h 2841307"/>
              <a:gd name="connsiteX51" fmla="*/ 142875 w 1749742"/>
              <a:gd name="connsiteY51" fmla="*/ 2419350 h 2841307"/>
              <a:gd name="connsiteX52" fmla="*/ 143827 w 1749742"/>
              <a:gd name="connsiteY52" fmla="*/ 2406015 h 2841307"/>
              <a:gd name="connsiteX53" fmla="*/ 144780 w 1749742"/>
              <a:gd name="connsiteY53" fmla="*/ 2392680 h 2841307"/>
              <a:gd name="connsiteX54" fmla="*/ 146685 w 1749742"/>
              <a:gd name="connsiteY54" fmla="*/ 2379345 h 2841307"/>
              <a:gd name="connsiteX55" fmla="*/ 148590 w 1749742"/>
              <a:gd name="connsiteY55" fmla="*/ 2366010 h 2841307"/>
              <a:gd name="connsiteX56" fmla="*/ 149542 w 1749742"/>
              <a:gd name="connsiteY56" fmla="*/ 2359343 h 2841307"/>
              <a:gd name="connsiteX57" fmla="*/ 234315 w 1749742"/>
              <a:gd name="connsiteY57" fmla="*/ 2369820 h 2841307"/>
              <a:gd name="connsiteX58" fmla="*/ 233363 w 1749742"/>
              <a:gd name="connsiteY58" fmla="*/ 2375535 h 2841307"/>
              <a:gd name="connsiteX59" fmla="*/ 231457 w 1749742"/>
              <a:gd name="connsiteY59" fmla="*/ 2387918 h 2841307"/>
              <a:gd name="connsiteX60" fmla="*/ 230505 w 1749742"/>
              <a:gd name="connsiteY60" fmla="*/ 2400300 h 2841307"/>
              <a:gd name="connsiteX61" fmla="*/ 229552 w 1749742"/>
              <a:gd name="connsiteY61" fmla="*/ 2412683 h 2841307"/>
              <a:gd name="connsiteX62" fmla="*/ 228600 w 1749742"/>
              <a:gd name="connsiteY62" fmla="*/ 2425065 h 2841307"/>
              <a:gd name="connsiteX63" fmla="*/ 227648 w 1749742"/>
              <a:gd name="connsiteY63" fmla="*/ 2437447 h 2841307"/>
              <a:gd name="connsiteX64" fmla="*/ 226694 w 1749742"/>
              <a:gd name="connsiteY64" fmla="*/ 2449830 h 2841307"/>
              <a:gd name="connsiteX65" fmla="*/ 225742 w 1749742"/>
              <a:gd name="connsiteY65" fmla="*/ 2455545 h 2841307"/>
              <a:gd name="connsiteX66" fmla="*/ 225742 w 1749742"/>
              <a:gd name="connsiteY66" fmla="*/ 2455545 h 2841307"/>
              <a:gd name="connsiteX67" fmla="*/ 245744 w 1749742"/>
              <a:gd name="connsiteY67" fmla="*/ 2288858 h 2841307"/>
              <a:gd name="connsiteX68" fmla="*/ 161925 w 1749742"/>
              <a:gd name="connsiteY68" fmla="*/ 2276475 h 2841307"/>
              <a:gd name="connsiteX69" fmla="*/ 163830 w 1749742"/>
              <a:gd name="connsiteY69" fmla="*/ 2265045 h 2841307"/>
              <a:gd name="connsiteX70" fmla="*/ 165735 w 1749742"/>
              <a:gd name="connsiteY70" fmla="*/ 2252663 h 2841307"/>
              <a:gd name="connsiteX71" fmla="*/ 167640 w 1749742"/>
              <a:gd name="connsiteY71" fmla="*/ 2240280 h 2841307"/>
              <a:gd name="connsiteX72" fmla="*/ 169544 w 1749742"/>
              <a:gd name="connsiteY72" fmla="*/ 2227897 h 2841307"/>
              <a:gd name="connsiteX73" fmla="*/ 171450 w 1749742"/>
              <a:gd name="connsiteY73" fmla="*/ 2215515 h 2841307"/>
              <a:gd name="connsiteX74" fmla="*/ 173355 w 1749742"/>
              <a:gd name="connsiteY74" fmla="*/ 2203133 h 2841307"/>
              <a:gd name="connsiteX75" fmla="*/ 175260 w 1749742"/>
              <a:gd name="connsiteY75" fmla="*/ 2193608 h 2841307"/>
              <a:gd name="connsiteX76" fmla="*/ 259080 w 1749742"/>
              <a:gd name="connsiteY76" fmla="*/ 2207895 h 2841307"/>
              <a:gd name="connsiteX77" fmla="*/ 257175 w 1749742"/>
              <a:gd name="connsiteY77" fmla="*/ 2217420 h 2841307"/>
              <a:gd name="connsiteX78" fmla="*/ 255269 w 1749742"/>
              <a:gd name="connsiteY78" fmla="*/ 2229802 h 2841307"/>
              <a:gd name="connsiteX79" fmla="*/ 253365 w 1749742"/>
              <a:gd name="connsiteY79" fmla="*/ 2242185 h 2841307"/>
              <a:gd name="connsiteX80" fmla="*/ 251460 w 1749742"/>
              <a:gd name="connsiteY80" fmla="*/ 2254568 h 2841307"/>
              <a:gd name="connsiteX81" fmla="*/ 249555 w 1749742"/>
              <a:gd name="connsiteY81" fmla="*/ 2266950 h 2841307"/>
              <a:gd name="connsiteX82" fmla="*/ 247650 w 1749742"/>
              <a:gd name="connsiteY82" fmla="*/ 2279333 h 2841307"/>
              <a:gd name="connsiteX83" fmla="*/ 245744 w 1749742"/>
              <a:gd name="connsiteY83" fmla="*/ 2288858 h 2841307"/>
              <a:gd name="connsiteX84" fmla="*/ 245744 w 1749742"/>
              <a:gd name="connsiteY84" fmla="*/ 2288858 h 2841307"/>
              <a:gd name="connsiteX85" fmla="*/ 274319 w 1749742"/>
              <a:gd name="connsiteY85" fmla="*/ 2123122 h 2841307"/>
              <a:gd name="connsiteX86" fmla="*/ 190500 w 1749742"/>
              <a:gd name="connsiteY86" fmla="*/ 2105977 h 2841307"/>
              <a:gd name="connsiteX87" fmla="*/ 192405 w 1749742"/>
              <a:gd name="connsiteY87" fmla="*/ 2098358 h 2841307"/>
              <a:gd name="connsiteX88" fmla="*/ 195263 w 1749742"/>
              <a:gd name="connsiteY88" fmla="*/ 2085975 h 2841307"/>
              <a:gd name="connsiteX89" fmla="*/ 198119 w 1749742"/>
              <a:gd name="connsiteY89" fmla="*/ 2073593 h 2841307"/>
              <a:gd name="connsiteX90" fmla="*/ 200977 w 1749742"/>
              <a:gd name="connsiteY90" fmla="*/ 2061210 h 2841307"/>
              <a:gd name="connsiteX91" fmla="*/ 203835 w 1749742"/>
              <a:gd name="connsiteY91" fmla="*/ 2048827 h 2841307"/>
              <a:gd name="connsiteX92" fmla="*/ 206692 w 1749742"/>
              <a:gd name="connsiteY92" fmla="*/ 2036445 h 2841307"/>
              <a:gd name="connsiteX93" fmla="*/ 209550 w 1749742"/>
              <a:gd name="connsiteY93" fmla="*/ 2024063 h 2841307"/>
              <a:gd name="connsiteX94" fmla="*/ 209550 w 1749742"/>
              <a:gd name="connsiteY94" fmla="*/ 2023110 h 2841307"/>
              <a:gd name="connsiteX95" fmla="*/ 292417 w 1749742"/>
              <a:gd name="connsiteY95" fmla="*/ 2042160 h 2841307"/>
              <a:gd name="connsiteX96" fmla="*/ 292417 w 1749742"/>
              <a:gd name="connsiteY96" fmla="*/ 2043113 h 2841307"/>
              <a:gd name="connsiteX97" fmla="*/ 289560 w 1749742"/>
              <a:gd name="connsiteY97" fmla="*/ 2055495 h 2841307"/>
              <a:gd name="connsiteX98" fmla="*/ 286702 w 1749742"/>
              <a:gd name="connsiteY98" fmla="*/ 2067877 h 2841307"/>
              <a:gd name="connsiteX99" fmla="*/ 283844 w 1749742"/>
              <a:gd name="connsiteY99" fmla="*/ 2080260 h 2841307"/>
              <a:gd name="connsiteX100" fmla="*/ 280988 w 1749742"/>
              <a:gd name="connsiteY100" fmla="*/ 2092643 h 2841307"/>
              <a:gd name="connsiteX101" fmla="*/ 278130 w 1749742"/>
              <a:gd name="connsiteY101" fmla="*/ 2105025 h 2841307"/>
              <a:gd name="connsiteX102" fmla="*/ 275273 w 1749742"/>
              <a:gd name="connsiteY102" fmla="*/ 2117408 h 2841307"/>
              <a:gd name="connsiteX103" fmla="*/ 274319 w 1749742"/>
              <a:gd name="connsiteY103" fmla="*/ 2123122 h 2841307"/>
              <a:gd name="connsiteX104" fmla="*/ 274319 w 1749742"/>
              <a:gd name="connsiteY104" fmla="*/ 2123122 h 2841307"/>
              <a:gd name="connsiteX105" fmla="*/ 312419 w 1749742"/>
              <a:gd name="connsiteY105" fmla="*/ 1959293 h 2841307"/>
              <a:gd name="connsiteX106" fmla="*/ 230505 w 1749742"/>
              <a:gd name="connsiteY106" fmla="*/ 1937385 h 2841307"/>
              <a:gd name="connsiteX107" fmla="*/ 231457 w 1749742"/>
              <a:gd name="connsiteY107" fmla="*/ 1934527 h 2841307"/>
              <a:gd name="connsiteX108" fmla="*/ 234315 w 1749742"/>
              <a:gd name="connsiteY108" fmla="*/ 1922145 h 2841307"/>
              <a:gd name="connsiteX109" fmla="*/ 238125 w 1749742"/>
              <a:gd name="connsiteY109" fmla="*/ 1909763 h 2841307"/>
              <a:gd name="connsiteX110" fmla="*/ 241935 w 1749742"/>
              <a:gd name="connsiteY110" fmla="*/ 1897380 h 2841307"/>
              <a:gd name="connsiteX111" fmla="*/ 245744 w 1749742"/>
              <a:gd name="connsiteY111" fmla="*/ 1884997 h 2841307"/>
              <a:gd name="connsiteX112" fmla="*/ 249555 w 1749742"/>
              <a:gd name="connsiteY112" fmla="*/ 1872615 h 2841307"/>
              <a:gd name="connsiteX113" fmla="*/ 253365 w 1749742"/>
              <a:gd name="connsiteY113" fmla="*/ 1860232 h 2841307"/>
              <a:gd name="connsiteX114" fmla="*/ 255269 w 1749742"/>
              <a:gd name="connsiteY114" fmla="*/ 1854518 h 2841307"/>
              <a:gd name="connsiteX115" fmla="*/ 337185 w 1749742"/>
              <a:gd name="connsiteY115" fmla="*/ 1878330 h 2841307"/>
              <a:gd name="connsiteX116" fmla="*/ 335280 w 1749742"/>
              <a:gd name="connsiteY116" fmla="*/ 1884045 h 2841307"/>
              <a:gd name="connsiteX117" fmla="*/ 331469 w 1749742"/>
              <a:gd name="connsiteY117" fmla="*/ 1896427 h 2841307"/>
              <a:gd name="connsiteX118" fmla="*/ 327660 w 1749742"/>
              <a:gd name="connsiteY118" fmla="*/ 1908810 h 2841307"/>
              <a:gd name="connsiteX119" fmla="*/ 323850 w 1749742"/>
              <a:gd name="connsiteY119" fmla="*/ 1921193 h 2841307"/>
              <a:gd name="connsiteX120" fmla="*/ 320992 w 1749742"/>
              <a:gd name="connsiteY120" fmla="*/ 1933575 h 2841307"/>
              <a:gd name="connsiteX121" fmla="*/ 318135 w 1749742"/>
              <a:gd name="connsiteY121" fmla="*/ 1945957 h 2841307"/>
              <a:gd name="connsiteX122" fmla="*/ 315277 w 1749742"/>
              <a:gd name="connsiteY122" fmla="*/ 1958340 h 2841307"/>
              <a:gd name="connsiteX123" fmla="*/ 312419 w 1749742"/>
              <a:gd name="connsiteY123" fmla="*/ 1959293 h 2841307"/>
              <a:gd name="connsiteX124" fmla="*/ 312419 w 1749742"/>
              <a:gd name="connsiteY124" fmla="*/ 1959293 h 2841307"/>
              <a:gd name="connsiteX125" fmla="*/ 359092 w 1749742"/>
              <a:gd name="connsiteY125" fmla="*/ 1798320 h 2841307"/>
              <a:gd name="connsiteX126" fmla="*/ 278130 w 1749742"/>
              <a:gd name="connsiteY126" fmla="*/ 1771650 h 2841307"/>
              <a:gd name="connsiteX127" fmla="*/ 280988 w 1749742"/>
              <a:gd name="connsiteY127" fmla="*/ 1762125 h 2841307"/>
              <a:gd name="connsiteX128" fmla="*/ 284798 w 1749742"/>
              <a:gd name="connsiteY128" fmla="*/ 1749743 h 2841307"/>
              <a:gd name="connsiteX129" fmla="*/ 288607 w 1749742"/>
              <a:gd name="connsiteY129" fmla="*/ 1737360 h 2841307"/>
              <a:gd name="connsiteX130" fmla="*/ 292417 w 1749742"/>
              <a:gd name="connsiteY130" fmla="*/ 1724977 h 2841307"/>
              <a:gd name="connsiteX131" fmla="*/ 296227 w 1749742"/>
              <a:gd name="connsiteY131" fmla="*/ 1712595 h 2841307"/>
              <a:gd name="connsiteX132" fmla="*/ 300038 w 1749742"/>
              <a:gd name="connsiteY132" fmla="*/ 1700213 h 2841307"/>
              <a:gd name="connsiteX133" fmla="*/ 303848 w 1749742"/>
              <a:gd name="connsiteY133" fmla="*/ 1688782 h 2841307"/>
              <a:gd name="connsiteX134" fmla="*/ 383857 w 1749742"/>
              <a:gd name="connsiteY134" fmla="*/ 1717357 h 2841307"/>
              <a:gd name="connsiteX135" fmla="*/ 380048 w 1749742"/>
              <a:gd name="connsiteY135" fmla="*/ 1727835 h 2841307"/>
              <a:gd name="connsiteX136" fmla="*/ 376238 w 1749742"/>
              <a:gd name="connsiteY136" fmla="*/ 1739265 h 2841307"/>
              <a:gd name="connsiteX137" fmla="*/ 372427 w 1749742"/>
              <a:gd name="connsiteY137" fmla="*/ 1750695 h 2841307"/>
              <a:gd name="connsiteX138" fmla="*/ 368617 w 1749742"/>
              <a:gd name="connsiteY138" fmla="*/ 1762125 h 2841307"/>
              <a:gd name="connsiteX139" fmla="*/ 364807 w 1749742"/>
              <a:gd name="connsiteY139" fmla="*/ 1773555 h 2841307"/>
              <a:gd name="connsiteX140" fmla="*/ 360998 w 1749742"/>
              <a:gd name="connsiteY140" fmla="*/ 1784985 h 2841307"/>
              <a:gd name="connsiteX141" fmla="*/ 359092 w 1749742"/>
              <a:gd name="connsiteY141" fmla="*/ 1798320 h 2841307"/>
              <a:gd name="connsiteX142" fmla="*/ 359092 w 1749742"/>
              <a:gd name="connsiteY142" fmla="*/ 1798320 h 2841307"/>
              <a:gd name="connsiteX143" fmla="*/ 414338 w 1749742"/>
              <a:gd name="connsiteY143" fmla="*/ 1640205 h 2841307"/>
              <a:gd name="connsiteX144" fmla="*/ 335280 w 1749742"/>
              <a:gd name="connsiteY144" fmla="*/ 1609725 h 2841307"/>
              <a:gd name="connsiteX145" fmla="*/ 337185 w 1749742"/>
              <a:gd name="connsiteY145" fmla="*/ 1605915 h 2841307"/>
              <a:gd name="connsiteX146" fmla="*/ 341948 w 1749742"/>
              <a:gd name="connsiteY146" fmla="*/ 1593532 h 2841307"/>
              <a:gd name="connsiteX147" fmla="*/ 346710 w 1749742"/>
              <a:gd name="connsiteY147" fmla="*/ 1581150 h 2841307"/>
              <a:gd name="connsiteX148" fmla="*/ 351473 w 1749742"/>
              <a:gd name="connsiteY148" fmla="*/ 1569720 h 2841307"/>
              <a:gd name="connsiteX149" fmla="*/ 356235 w 1749742"/>
              <a:gd name="connsiteY149" fmla="*/ 1558290 h 2841307"/>
              <a:gd name="connsiteX150" fmla="*/ 360998 w 1749742"/>
              <a:gd name="connsiteY150" fmla="*/ 1546860 h 2841307"/>
              <a:gd name="connsiteX151" fmla="*/ 365760 w 1749742"/>
              <a:gd name="connsiteY151" fmla="*/ 1535430 h 2841307"/>
              <a:gd name="connsiteX152" fmla="*/ 367665 w 1749742"/>
              <a:gd name="connsiteY152" fmla="*/ 1530668 h 2841307"/>
              <a:gd name="connsiteX153" fmla="*/ 446723 w 1749742"/>
              <a:gd name="connsiteY153" fmla="*/ 1563052 h 2841307"/>
              <a:gd name="connsiteX154" fmla="*/ 444817 w 1749742"/>
              <a:gd name="connsiteY154" fmla="*/ 1567815 h 2841307"/>
              <a:gd name="connsiteX155" fmla="*/ 440055 w 1749742"/>
              <a:gd name="connsiteY155" fmla="*/ 1579245 h 2841307"/>
              <a:gd name="connsiteX156" fmla="*/ 435292 w 1749742"/>
              <a:gd name="connsiteY156" fmla="*/ 1590675 h 2841307"/>
              <a:gd name="connsiteX157" fmla="*/ 430530 w 1749742"/>
              <a:gd name="connsiteY157" fmla="*/ 1602105 h 2841307"/>
              <a:gd name="connsiteX158" fmla="*/ 425767 w 1749742"/>
              <a:gd name="connsiteY158" fmla="*/ 1613535 h 2841307"/>
              <a:gd name="connsiteX159" fmla="*/ 421005 w 1749742"/>
              <a:gd name="connsiteY159" fmla="*/ 1624965 h 2841307"/>
              <a:gd name="connsiteX160" fmla="*/ 416242 w 1749742"/>
              <a:gd name="connsiteY160" fmla="*/ 1636395 h 2841307"/>
              <a:gd name="connsiteX161" fmla="*/ 414338 w 1749742"/>
              <a:gd name="connsiteY161" fmla="*/ 1640205 h 2841307"/>
              <a:gd name="connsiteX162" fmla="*/ 414338 w 1749742"/>
              <a:gd name="connsiteY162" fmla="*/ 1640205 h 2841307"/>
              <a:gd name="connsiteX163" fmla="*/ 478155 w 1749742"/>
              <a:gd name="connsiteY163" fmla="*/ 1484947 h 2841307"/>
              <a:gd name="connsiteX164" fmla="*/ 401002 w 1749742"/>
              <a:gd name="connsiteY164" fmla="*/ 1449705 h 2841307"/>
              <a:gd name="connsiteX165" fmla="*/ 405765 w 1749742"/>
              <a:gd name="connsiteY165" fmla="*/ 1439227 h 2841307"/>
              <a:gd name="connsiteX166" fmla="*/ 411480 w 1749742"/>
              <a:gd name="connsiteY166" fmla="*/ 1427797 h 2841307"/>
              <a:gd name="connsiteX167" fmla="*/ 417194 w 1749742"/>
              <a:gd name="connsiteY167" fmla="*/ 1416368 h 2841307"/>
              <a:gd name="connsiteX168" fmla="*/ 422910 w 1749742"/>
              <a:gd name="connsiteY168" fmla="*/ 1404938 h 2841307"/>
              <a:gd name="connsiteX169" fmla="*/ 428625 w 1749742"/>
              <a:gd name="connsiteY169" fmla="*/ 1393507 h 2841307"/>
              <a:gd name="connsiteX170" fmla="*/ 434340 w 1749742"/>
              <a:gd name="connsiteY170" fmla="*/ 1382077 h 2841307"/>
              <a:gd name="connsiteX171" fmla="*/ 439102 w 1749742"/>
              <a:gd name="connsiteY171" fmla="*/ 1371600 h 2841307"/>
              <a:gd name="connsiteX172" fmla="*/ 516255 w 1749742"/>
              <a:gd name="connsiteY172" fmla="*/ 1408747 h 2841307"/>
              <a:gd name="connsiteX173" fmla="*/ 511492 w 1749742"/>
              <a:gd name="connsiteY173" fmla="*/ 1418272 h 2841307"/>
              <a:gd name="connsiteX174" fmla="*/ 505777 w 1749742"/>
              <a:gd name="connsiteY174" fmla="*/ 1429702 h 2841307"/>
              <a:gd name="connsiteX175" fmla="*/ 500063 w 1749742"/>
              <a:gd name="connsiteY175" fmla="*/ 1441132 h 2841307"/>
              <a:gd name="connsiteX176" fmla="*/ 495300 w 1749742"/>
              <a:gd name="connsiteY176" fmla="*/ 1452563 h 2841307"/>
              <a:gd name="connsiteX177" fmla="*/ 490538 w 1749742"/>
              <a:gd name="connsiteY177" fmla="*/ 1463993 h 2841307"/>
              <a:gd name="connsiteX178" fmla="*/ 485775 w 1749742"/>
              <a:gd name="connsiteY178" fmla="*/ 1475422 h 2841307"/>
              <a:gd name="connsiteX179" fmla="*/ 478155 w 1749742"/>
              <a:gd name="connsiteY179" fmla="*/ 1484947 h 2841307"/>
              <a:gd name="connsiteX180" fmla="*/ 478155 w 1749742"/>
              <a:gd name="connsiteY180" fmla="*/ 1484947 h 2841307"/>
              <a:gd name="connsiteX181" fmla="*/ 550544 w 1749742"/>
              <a:gd name="connsiteY181" fmla="*/ 1333500 h 2841307"/>
              <a:gd name="connsiteX182" fmla="*/ 475298 w 1749742"/>
              <a:gd name="connsiteY182" fmla="*/ 1294447 h 2841307"/>
              <a:gd name="connsiteX183" fmla="*/ 477202 w 1749742"/>
              <a:gd name="connsiteY183" fmla="*/ 1289685 h 2841307"/>
              <a:gd name="connsiteX184" fmla="*/ 482917 w 1749742"/>
              <a:gd name="connsiteY184" fmla="*/ 1278255 h 2841307"/>
              <a:gd name="connsiteX185" fmla="*/ 488632 w 1749742"/>
              <a:gd name="connsiteY185" fmla="*/ 1266825 h 2841307"/>
              <a:gd name="connsiteX186" fmla="*/ 494348 w 1749742"/>
              <a:gd name="connsiteY186" fmla="*/ 1255395 h 2841307"/>
              <a:gd name="connsiteX187" fmla="*/ 500063 w 1749742"/>
              <a:gd name="connsiteY187" fmla="*/ 1243965 h 2841307"/>
              <a:gd name="connsiteX188" fmla="*/ 505777 w 1749742"/>
              <a:gd name="connsiteY188" fmla="*/ 1232535 h 2841307"/>
              <a:gd name="connsiteX189" fmla="*/ 511492 w 1749742"/>
              <a:gd name="connsiteY189" fmla="*/ 1221105 h 2841307"/>
              <a:gd name="connsiteX190" fmla="*/ 513398 w 1749742"/>
              <a:gd name="connsiteY190" fmla="*/ 1217295 h 2841307"/>
              <a:gd name="connsiteX191" fmla="*/ 587692 w 1749742"/>
              <a:gd name="connsiteY191" fmla="*/ 1258252 h 2841307"/>
              <a:gd name="connsiteX192" fmla="*/ 585788 w 1749742"/>
              <a:gd name="connsiteY192" fmla="*/ 1262063 h 2841307"/>
              <a:gd name="connsiteX193" fmla="*/ 580073 w 1749742"/>
              <a:gd name="connsiteY193" fmla="*/ 1272540 h 2841307"/>
              <a:gd name="connsiteX194" fmla="*/ 574357 w 1749742"/>
              <a:gd name="connsiteY194" fmla="*/ 1283018 h 2841307"/>
              <a:gd name="connsiteX195" fmla="*/ 568642 w 1749742"/>
              <a:gd name="connsiteY195" fmla="*/ 1294447 h 2841307"/>
              <a:gd name="connsiteX196" fmla="*/ 562927 w 1749742"/>
              <a:gd name="connsiteY196" fmla="*/ 1305877 h 2841307"/>
              <a:gd name="connsiteX197" fmla="*/ 557213 w 1749742"/>
              <a:gd name="connsiteY197" fmla="*/ 1317307 h 2841307"/>
              <a:gd name="connsiteX198" fmla="*/ 551498 w 1749742"/>
              <a:gd name="connsiteY198" fmla="*/ 1328738 h 2841307"/>
              <a:gd name="connsiteX199" fmla="*/ 550544 w 1749742"/>
              <a:gd name="connsiteY199" fmla="*/ 1333500 h 2841307"/>
              <a:gd name="connsiteX200" fmla="*/ 550544 w 1749742"/>
              <a:gd name="connsiteY200" fmla="*/ 1333500 h 2841307"/>
              <a:gd name="connsiteX201" fmla="*/ 631507 w 1749742"/>
              <a:gd name="connsiteY201" fmla="*/ 1185863 h 2841307"/>
              <a:gd name="connsiteX202" fmla="*/ 558165 w 1749742"/>
              <a:gd name="connsiteY202" fmla="*/ 1143000 h 2841307"/>
              <a:gd name="connsiteX203" fmla="*/ 563880 w 1749742"/>
              <a:gd name="connsiteY203" fmla="*/ 1133475 h 2841307"/>
              <a:gd name="connsiteX204" fmla="*/ 570548 w 1749742"/>
              <a:gd name="connsiteY204" fmla="*/ 1122045 h 2841307"/>
              <a:gd name="connsiteX205" fmla="*/ 577215 w 1749742"/>
              <a:gd name="connsiteY205" fmla="*/ 1110615 h 2841307"/>
              <a:gd name="connsiteX206" fmla="*/ 583882 w 1749742"/>
              <a:gd name="connsiteY206" fmla="*/ 1100138 h 2841307"/>
              <a:gd name="connsiteX207" fmla="*/ 590550 w 1749742"/>
              <a:gd name="connsiteY207" fmla="*/ 1089660 h 2841307"/>
              <a:gd name="connsiteX208" fmla="*/ 597217 w 1749742"/>
              <a:gd name="connsiteY208" fmla="*/ 1079182 h 2841307"/>
              <a:gd name="connsiteX209" fmla="*/ 602932 w 1749742"/>
              <a:gd name="connsiteY209" fmla="*/ 1069657 h 2841307"/>
              <a:gd name="connsiteX210" fmla="*/ 675323 w 1749742"/>
              <a:gd name="connsiteY210" fmla="*/ 1114425 h 2841307"/>
              <a:gd name="connsiteX211" fmla="*/ 669607 w 1749742"/>
              <a:gd name="connsiteY211" fmla="*/ 1123950 h 2841307"/>
              <a:gd name="connsiteX212" fmla="*/ 662940 w 1749742"/>
              <a:gd name="connsiteY212" fmla="*/ 1134427 h 2841307"/>
              <a:gd name="connsiteX213" fmla="*/ 656273 w 1749742"/>
              <a:gd name="connsiteY213" fmla="*/ 1144905 h 2841307"/>
              <a:gd name="connsiteX214" fmla="*/ 649605 w 1749742"/>
              <a:gd name="connsiteY214" fmla="*/ 1155382 h 2841307"/>
              <a:gd name="connsiteX215" fmla="*/ 642938 w 1749742"/>
              <a:gd name="connsiteY215" fmla="*/ 1165860 h 2841307"/>
              <a:gd name="connsiteX216" fmla="*/ 636269 w 1749742"/>
              <a:gd name="connsiteY216" fmla="*/ 1176338 h 2841307"/>
              <a:gd name="connsiteX217" fmla="*/ 631507 w 1749742"/>
              <a:gd name="connsiteY217" fmla="*/ 1185863 h 2841307"/>
              <a:gd name="connsiteX218" fmla="*/ 631507 w 1749742"/>
              <a:gd name="connsiteY218" fmla="*/ 1185863 h 2841307"/>
              <a:gd name="connsiteX219" fmla="*/ 720090 w 1749742"/>
              <a:gd name="connsiteY219" fmla="*/ 1043940 h 2841307"/>
              <a:gd name="connsiteX220" fmla="*/ 648652 w 1749742"/>
              <a:gd name="connsiteY220" fmla="*/ 997267 h 2841307"/>
              <a:gd name="connsiteX221" fmla="*/ 651510 w 1749742"/>
              <a:gd name="connsiteY221" fmla="*/ 993457 h 2841307"/>
              <a:gd name="connsiteX222" fmla="*/ 658177 w 1749742"/>
              <a:gd name="connsiteY222" fmla="*/ 982980 h 2841307"/>
              <a:gd name="connsiteX223" fmla="*/ 664844 w 1749742"/>
              <a:gd name="connsiteY223" fmla="*/ 972502 h 2841307"/>
              <a:gd name="connsiteX224" fmla="*/ 671513 w 1749742"/>
              <a:gd name="connsiteY224" fmla="*/ 962025 h 2841307"/>
              <a:gd name="connsiteX225" fmla="*/ 679132 w 1749742"/>
              <a:gd name="connsiteY225" fmla="*/ 951547 h 2841307"/>
              <a:gd name="connsiteX226" fmla="*/ 686752 w 1749742"/>
              <a:gd name="connsiteY226" fmla="*/ 941070 h 2841307"/>
              <a:gd name="connsiteX227" fmla="*/ 694373 w 1749742"/>
              <a:gd name="connsiteY227" fmla="*/ 930592 h 2841307"/>
              <a:gd name="connsiteX228" fmla="*/ 697230 w 1749742"/>
              <a:gd name="connsiteY228" fmla="*/ 926782 h 2841307"/>
              <a:gd name="connsiteX229" fmla="*/ 766763 w 1749742"/>
              <a:gd name="connsiteY229" fmla="*/ 975360 h 2841307"/>
              <a:gd name="connsiteX230" fmla="*/ 763905 w 1749742"/>
              <a:gd name="connsiteY230" fmla="*/ 979170 h 2841307"/>
              <a:gd name="connsiteX231" fmla="*/ 757238 w 1749742"/>
              <a:gd name="connsiteY231" fmla="*/ 989647 h 2841307"/>
              <a:gd name="connsiteX232" fmla="*/ 750569 w 1749742"/>
              <a:gd name="connsiteY232" fmla="*/ 1000125 h 2841307"/>
              <a:gd name="connsiteX233" fmla="*/ 743902 w 1749742"/>
              <a:gd name="connsiteY233" fmla="*/ 1010602 h 2841307"/>
              <a:gd name="connsiteX234" fmla="*/ 737235 w 1749742"/>
              <a:gd name="connsiteY234" fmla="*/ 1021080 h 2841307"/>
              <a:gd name="connsiteX235" fmla="*/ 730567 w 1749742"/>
              <a:gd name="connsiteY235" fmla="*/ 1031557 h 2841307"/>
              <a:gd name="connsiteX236" fmla="*/ 723900 w 1749742"/>
              <a:gd name="connsiteY236" fmla="*/ 1042035 h 2841307"/>
              <a:gd name="connsiteX237" fmla="*/ 720090 w 1749742"/>
              <a:gd name="connsiteY237" fmla="*/ 1043940 h 2841307"/>
              <a:gd name="connsiteX238" fmla="*/ 720090 w 1749742"/>
              <a:gd name="connsiteY238" fmla="*/ 1043940 h 2841307"/>
              <a:gd name="connsiteX239" fmla="*/ 816292 w 1749742"/>
              <a:gd name="connsiteY239" fmla="*/ 905827 h 2841307"/>
              <a:gd name="connsiteX240" fmla="*/ 747713 w 1749742"/>
              <a:gd name="connsiteY240" fmla="*/ 855345 h 2841307"/>
              <a:gd name="connsiteX241" fmla="*/ 754380 w 1749742"/>
              <a:gd name="connsiteY241" fmla="*/ 846772 h 2841307"/>
              <a:gd name="connsiteX242" fmla="*/ 762000 w 1749742"/>
              <a:gd name="connsiteY242" fmla="*/ 836295 h 2841307"/>
              <a:gd name="connsiteX243" fmla="*/ 769619 w 1749742"/>
              <a:gd name="connsiteY243" fmla="*/ 825817 h 2841307"/>
              <a:gd name="connsiteX244" fmla="*/ 777240 w 1749742"/>
              <a:gd name="connsiteY244" fmla="*/ 815340 h 2841307"/>
              <a:gd name="connsiteX245" fmla="*/ 784860 w 1749742"/>
              <a:gd name="connsiteY245" fmla="*/ 804863 h 2841307"/>
              <a:gd name="connsiteX246" fmla="*/ 792480 w 1749742"/>
              <a:gd name="connsiteY246" fmla="*/ 794385 h 2841307"/>
              <a:gd name="connsiteX247" fmla="*/ 799148 w 1749742"/>
              <a:gd name="connsiteY247" fmla="*/ 785813 h 2841307"/>
              <a:gd name="connsiteX248" fmla="*/ 865823 w 1749742"/>
              <a:gd name="connsiteY248" fmla="*/ 838200 h 2841307"/>
              <a:gd name="connsiteX249" fmla="*/ 859155 w 1749742"/>
              <a:gd name="connsiteY249" fmla="*/ 846772 h 2841307"/>
              <a:gd name="connsiteX250" fmla="*/ 851535 w 1749742"/>
              <a:gd name="connsiteY250" fmla="*/ 856297 h 2841307"/>
              <a:gd name="connsiteX251" fmla="*/ 843915 w 1749742"/>
              <a:gd name="connsiteY251" fmla="*/ 865822 h 2841307"/>
              <a:gd name="connsiteX252" fmla="*/ 836294 w 1749742"/>
              <a:gd name="connsiteY252" fmla="*/ 875347 h 2841307"/>
              <a:gd name="connsiteX253" fmla="*/ 828675 w 1749742"/>
              <a:gd name="connsiteY253" fmla="*/ 884872 h 2841307"/>
              <a:gd name="connsiteX254" fmla="*/ 821055 w 1749742"/>
              <a:gd name="connsiteY254" fmla="*/ 894397 h 2841307"/>
              <a:gd name="connsiteX255" fmla="*/ 816292 w 1749742"/>
              <a:gd name="connsiteY255" fmla="*/ 905827 h 2841307"/>
              <a:gd name="connsiteX256" fmla="*/ 816292 w 1749742"/>
              <a:gd name="connsiteY256" fmla="*/ 905827 h 2841307"/>
              <a:gd name="connsiteX257" fmla="*/ 920115 w 1749742"/>
              <a:gd name="connsiteY257" fmla="*/ 773430 h 2841307"/>
              <a:gd name="connsiteX258" fmla="*/ 854392 w 1749742"/>
              <a:gd name="connsiteY258" fmla="*/ 719138 h 2841307"/>
              <a:gd name="connsiteX259" fmla="*/ 858202 w 1749742"/>
              <a:gd name="connsiteY259" fmla="*/ 715327 h 2841307"/>
              <a:gd name="connsiteX260" fmla="*/ 866775 w 1749742"/>
              <a:gd name="connsiteY260" fmla="*/ 705802 h 2841307"/>
              <a:gd name="connsiteX261" fmla="*/ 875348 w 1749742"/>
              <a:gd name="connsiteY261" fmla="*/ 696277 h 2841307"/>
              <a:gd name="connsiteX262" fmla="*/ 883919 w 1749742"/>
              <a:gd name="connsiteY262" fmla="*/ 686752 h 2841307"/>
              <a:gd name="connsiteX263" fmla="*/ 892492 w 1749742"/>
              <a:gd name="connsiteY263" fmla="*/ 677227 h 2841307"/>
              <a:gd name="connsiteX264" fmla="*/ 901065 w 1749742"/>
              <a:gd name="connsiteY264" fmla="*/ 667702 h 2841307"/>
              <a:gd name="connsiteX265" fmla="*/ 909638 w 1749742"/>
              <a:gd name="connsiteY265" fmla="*/ 658177 h 2841307"/>
              <a:gd name="connsiteX266" fmla="*/ 912494 w 1749742"/>
              <a:gd name="connsiteY266" fmla="*/ 655320 h 2841307"/>
              <a:gd name="connsiteX267" fmla="*/ 976313 w 1749742"/>
              <a:gd name="connsiteY267" fmla="*/ 711517 h 2841307"/>
              <a:gd name="connsiteX268" fmla="*/ 973455 w 1749742"/>
              <a:gd name="connsiteY268" fmla="*/ 714375 h 2841307"/>
              <a:gd name="connsiteX269" fmla="*/ 964882 w 1749742"/>
              <a:gd name="connsiteY269" fmla="*/ 723900 h 2841307"/>
              <a:gd name="connsiteX270" fmla="*/ 956310 w 1749742"/>
              <a:gd name="connsiteY270" fmla="*/ 733425 h 2841307"/>
              <a:gd name="connsiteX271" fmla="*/ 947738 w 1749742"/>
              <a:gd name="connsiteY271" fmla="*/ 742950 h 2841307"/>
              <a:gd name="connsiteX272" fmla="*/ 940117 w 1749742"/>
              <a:gd name="connsiteY272" fmla="*/ 752475 h 2841307"/>
              <a:gd name="connsiteX273" fmla="*/ 932498 w 1749742"/>
              <a:gd name="connsiteY273" fmla="*/ 762000 h 2841307"/>
              <a:gd name="connsiteX274" fmla="*/ 924877 w 1749742"/>
              <a:gd name="connsiteY274" fmla="*/ 771525 h 2841307"/>
              <a:gd name="connsiteX275" fmla="*/ 920115 w 1749742"/>
              <a:gd name="connsiteY275" fmla="*/ 773430 h 2841307"/>
              <a:gd name="connsiteX276" fmla="*/ 920115 w 1749742"/>
              <a:gd name="connsiteY276" fmla="*/ 773430 h 2841307"/>
              <a:gd name="connsiteX277" fmla="*/ 1030605 w 1749742"/>
              <a:gd name="connsiteY277" fmla="*/ 647700 h 2841307"/>
              <a:gd name="connsiteX278" fmla="*/ 968692 w 1749742"/>
              <a:gd name="connsiteY278" fmla="*/ 589597 h 2841307"/>
              <a:gd name="connsiteX279" fmla="*/ 977265 w 1749742"/>
              <a:gd name="connsiteY279" fmla="*/ 580072 h 2841307"/>
              <a:gd name="connsiteX280" fmla="*/ 985838 w 1749742"/>
              <a:gd name="connsiteY280" fmla="*/ 570547 h 2841307"/>
              <a:gd name="connsiteX281" fmla="*/ 994410 w 1749742"/>
              <a:gd name="connsiteY281" fmla="*/ 561022 h 2841307"/>
              <a:gd name="connsiteX282" fmla="*/ 1002982 w 1749742"/>
              <a:gd name="connsiteY282" fmla="*/ 551497 h 2841307"/>
              <a:gd name="connsiteX283" fmla="*/ 1011555 w 1749742"/>
              <a:gd name="connsiteY283" fmla="*/ 541972 h 2841307"/>
              <a:gd name="connsiteX284" fmla="*/ 1020127 w 1749742"/>
              <a:gd name="connsiteY284" fmla="*/ 532447 h 2841307"/>
              <a:gd name="connsiteX285" fmla="*/ 1026794 w 1749742"/>
              <a:gd name="connsiteY285" fmla="*/ 525780 h 2841307"/>
              <a:gd name="connsiteX286" fmla="*/ 1087755 w 1749742"/>
              <a:gd name="connsiteY286" fmla="*/ 585788 h 2841307"/>
              <a:gd name="connsiteX287" fmla="*/ 1081088 w 1749742"/>
              <a:gd name="connsiteY287" fmla="*/ 592455 h 2841307"/>
              <a:gd name="connsiteX288" fmla="*/ 1072515 w 1749742"/>
              <a:gd name="connsiteY288" fmla="*/ 601027 h 2841307"/>
              <a:gd name="connsiteX289" fmla="*/ 1063942 w 1749742"/>
              <a:gd name="connsiteY289" fmla="*/ 609600 h 2841307"/>
              <a:gd name="connsiteX290" fmla="*/ 1055369 w 1749742"/>
              <a:gd name="connsiteY290" fmla="*/ 619125 h 2841307"/>
              <a:gd name="connsiteX291" fmla="*/ 1046798 w 1749742"/>
              <a:gd name="connsiteY291" fmla="*/ 628650 h 2841307"/>
              <a:gd name="connsiteX292" fmla="*/ 1038225 w 1749742"/>
              <a:gd name="connsiteY292" fmla="*/ 638175 h 2841307"/>
              <a:gd name="connsiteX293" fmla="*/ 1030605 w 1749742"/>
              <a:gd name="connsiteY293" fmla="*/ 647700 h 2841307"/>
              <a:gd name="connsiteX294" fmla="*/ 1030605 w 1749742"/>
              <a:gd name="connsiteY294" fmla="*/ 647700 h 2841307"/>
              <a:gd name="connsiteX295" fmla="*/ 1147763 w 1749742"/>
              <a:gd name="connsiteY295" fmla="*/ 527685 h 2841307"/>
              <a:gd name="connsiteX296" fmla="*/ 1088707 w 1749742"/>
              <a:gd name="connsiteY296" fmla="*/ 466725 h 2841307"/>
              <a:gd name="connsiteX297" fmla="*/ 1093469 w 1749742"/>
              <a:gd name="connsiteY297" fmla="*/ 461963 h 2841307"/>
              <a:gd name="connsiteX298" fmla="*/ 1102994 w 1749742"/>
              <a:gd name="connsiteY298" fmla="*/ 453390 h 2841307"/>
              <a:gd name="connsiteX299" fmla="*/ 1112519 w 1749742"/>
              <a:gd name="connsiteY299" fmla="*/ 444817 h 2841307"/>
              <a:gd name="connsiteX300" fmla="*/ 1122044 w 1749742"/>
              <a:gd name="connsiteY300" fmla="*/ 436245 h 2841307"/>
              <a:gd name="connsiteX301" fmla="*/ 1131569 w 1749742"/>
              <a:gd name="connsiteY301" fmla="*/ 427672 h 2841307"/>
              <a:gd name="connsiteX302" fmla="*/ 1141094 w 1749742"/>
              <a:gd name="connsiteY302" fmla="*/ 419100 h 2841307"/>
              <a:gd name="connsiteX303" fmla="*/ 1150619 w 1749742"/>
              <a:gd name="connsiteY303" fmla="*/ 410527 h 2841307"/>
              <a:gd name="connsiteX304" fmla="*/ 1151573 w 1749742"/>
              <a:gd name="connsiteY304" fmla="*/ 409575 h 2841307"/>
              <a:gd name="connsiteX305" fmla="*/ 1208723 w 1749742"/>
              <a:gd name="connsiteY305" fmla="*/ 472440 h 2841307"/>
              <a:gd name="connsiteX306" fmla="*/ 1207769 w 1749742"/>
              <a:gd name="connsiteY306" fmla="*/ 473392 h 2841307"/>
              <a:gd name="connsiteX307" fmla="*/ 1198244 w 1749742"/>
              <a:gd name="connsiteY307" fmla="*/ 481965 h 2841307"/>
              <a:gd name="connsiteX308" fmla="*/ 1188719 w 1749742"/>
              <a:gd name="connsiteY308" fmla="*/ 490538 h 2841307"/>
              <a:gd name="connsiteX309" fmla="*/ 1179194 w 1749742"/>
              <a:gd name="connsiteY309" fmla="*/ 499110 h 2841307"/>
              <a:gd name="connsiteX310" fmla="*/ 1169669 w 1749742"/>
              <a:gd name="connsiteY310" fmla="*/ 507682 h 2841307"/>
              <a:gd name="connsiteX311" fmla="*/ 1160144 w 1749742"/>
              <a:gd name="connsiteY311" fmla="*/ 516255 h 2841307"/>
              <a:gd name="connsiteX312" fmla="*/ 1150619 w 1749742"/>
              <a:gd name="connsiteY312" fmla="*/ 524827 h 2841307"/>
              <a:gd name="connsiteX313" fmla="*/ 1147763 w 1749742"/>
              <a:gd name="connsiteY313" fmla="*/ 527685 h 2841307"/>
              <a:gd name="connsiteX314" fmla="*/ 1147763 w 1749742"/>
              <a:gd name="connsiteY314" fmla="*/ 527685 h 2841307"/>
              <a:gd name="connsiteX315" fmla="*/ 1271588 w 1749742"/>
              <a:gd name="connsiteY315" fmla="*/ 414338 h 2841307"/>
              <a:gd name="connsiteX316" fmla="*/ 1215390 w 1749742"/>
              <a:gd name="connsiteY316" fmla="*/ 349567 h 2841307"/>
              <a:gd name="connsiteX317" fmla="*/ 1217294 w 1749742"/>
              <a:gd name="connsiteY317" fmla="*/ 347663 h 2841307"/>
              <a:gd name="connsiteX318" fmla="*/ 1226819 w 1749742"/>
              <a:gd name="connsiteY318" fmla="*/ 339090 h 2841307"/>
              <a:gd name="connsiteX319" fmla="*/ 1236344 w 1749742"/>
              <a:gd name="connsiteY319" fmla="*/ 330517 h 2841307"/>
              <a:gd name="connsiteX320" fmla="*/ 1245869 w 1749742"/>
              <a:gd name="connsiteY320" fmla="*/ 321945 h 2841307"/>
              <a:gd name="connsiteX321" fmla="*/ 1255394 w 1749742"/>
              <a:gd name="connsiteY321" fmla="*/ 313372 h 2841307"/>
              <a:gd name="connsiteX322" fmla="*/ 1264919 w 1749742"/>
              <a:gd name="connsiteY322" fmla="*/ 304800 h 2841307"/>
              <a:gd name="connsiteX323" fmla="*/ 1274444 w 1749742"/>
              <a:gd name="connsiteY323" fmla="*/ 296227 h 2841307"/>
              <a:gd name="connsiteX324" fmla="*/ 1279207 w 1749742"/>
              <a:gd name="connsiteY324" fmla="*/ 292417 h 2841307"/>
              <a:gd name="connsiteX325" fmla="*/ 1333500 w 1749742"/>
              <a:gd name="connsiteY325" fmla="*/ 358140 h 2841307"/>
              <a:gd name="connsiteX326" fmla="*/ 1328738 w 1749742"/>
              <a:gd name="connsiteY326" fmla="*/ 361950 h 2841307"/>
              <a:gd name="connsiteX327" fmla="*/ 1319213 w 1749742"/>
              <a:gd name="connsiteY327" fmla="*/ 369570 h 2841307"/>
              <a:gd name="connsiteX328" fmla="*/ 1309688 w 1749742"/>
              <a:gd name="connsiteY328" fmla="*/ 377190 h 2841307"/>
              <a:gd name="connsiteX329" fmla="*/ 1300163 w 1749742"/>
              <a:gd name="connsiteY329" fmla="*/ 385763 h 2841307"/>
              <a:gd name="connsiteX330" fmla="*/ 1290638 w 1749742"/>
              <a:gd name="connsiteY330" fmla="*/ 394335 h 2841307"/>
              <a:gd name="connsiteX331" fmla="*/ 1281113 w 1749742"/>
              <a:gd name="connsiteY331" fmla="*/ 402907 h 2841307"/>
              <a:gd name="connsiteX332" fmla="*/ 1271588 w 1749742"/>
              <a:gd name="connsiteY332" fmla="*/ 411480 h 2841307"/>
              <a:gd name="connsiteX333" fmla="*/ 1271588 w 1749742"/>
              <a:gd name="connsiteY333" fmla="*/ 414338 h 2841307"/>
              <a:gd name="connsiteX334" fmla="*/ 1271588 w 1749742"/>
              <a:gd name="connsiteY334" fmla="*/ 414338 h 2841307"/>
              <a:gd name="connsiteX335" fmla="*/ 1401127 w 1749742"/>
              <a:gd name="connsiteY335" fmla="*/ 307657 h 2841307"/>
              <a:gd name="connsiteX336" fmla="*/ 1348740 w 1749742"/>
              <a:gd name="connsiteY336" fmla="*/ 240030 h 2841307"/>
              <a:gd name="connsiteX337" fmla="*/ 1358265 w 1749742"/>
              <a:gd name="connsiteY337" fmla="*/ 232410 h 2841307"/>
              <a:gd name="connsiteX338" fmla="*/ 1368742 w 1749742"/>
              <a:gd name="connsiteY338" fmla="*/ 224790 h 2841307"/>
              <a:gd name="connsiteX339" fmla="*/ 1379219 w 1749742"/>
              <a:gd name="connsiteY339" fmla="*/ 217170 h 2841307"/>
              <a:gd name="connsiteX340" fmla="*/ 1389698 w 1749742"/>
              <a:gd name="connsiteY340" fmla="*/ 209550 h 2841307"/>
              <a:gd name="connsiteX341" fmla="*/ 1400175 w 1749742"/>
              <a:gd name="connsiteY341" fmla="*/ 201930 h 2841307"/>
              <a:gd name="connsiteX342" fmla="*/ 1410652 w 1749742"/>
              <a:gd name="connsiteY342" fmla="*/ 194310 h 2841307"/>
              <a:gd name="connsiteX343" fmla="*/ 1418273 w 1749742"/>
              <a:gd name="connsiteY343" fmla="*/ 188595 h 2841307"/>
              <a:gd name="connsiteX344" fmla="*/ 1468755 w 1749742"/>
              <a:gd name="connsiteY344" fmla="*/ 257175 h 2841307"/>
              <a:gd name="connsiteX345" fmla="*/ 1461135 w 1749742"/>
              <a:gd name="connsiteY345" fmla="*/ 262890 h 2841307"/>
              <a:gd name="connsiteX346" fmla="*/ 1450657 w 1749742"/>
              <a:gd name="connsiteY346" fmla="*/ 270510 h 2841307"/>
              <a:gd name="connsiteX347" fmla="*/ 1440180 w 1749742"/>
              <a:gd name="connsiteY347" fmla="*/ 278130 h 2841307"/>
              <a:gd name="connsiteX348" fmla="*/ 1429702 w 1749742"/>
              <a:gd name="connsiteY348" fmla="*/ 285750 h 2841307"/>
              <a:gd name="connsiteX349" fmla="*/ 1419225 w 1749742"/>
              <a:gd name="connsiteY349" fmla="*/ 293370 h 2841307"/>
              <a:gd name="connsiteX350" fmla="*/ 1408748 w 1749742"/>
              <a:gd name="connsiteY350" fmla="*/ 300990 h 2841307"/>
              <a:gd name="connsiteX351" fmla="*/ 1401127 w 1749742"/>
              <a:gd name="connsiteY351" fmla="*/ 307657 h 2841307"/>
              <a:gd name="connsiteX352" fmla="*/ 1401127 w 1749742"/>
              <a:gd name="connsiteY352" fmla="*/ 307657 h 2841307"/>
              <a:gd name="connsiteX353" fmla="*/ 1536382 w 1749742"/>
              <a:gd name="connsiteY353" fmla="*/ 207645 h 2841307"/>
              <a:gd name="connsiteX354" fmla="*/ 1487805 w 1749742"/>
              <a:gd name="connsiteY354" fmla="*/ 137160 h 2841307"/>
              <a:gd name="connsiteX355" fmla="*/ 1495425 w 1749742"/>
              <a:gd name="connsiteY355" fmla="*/ 132397 h 2841307"/>
              <a:gd name="connsiteX356" fmla="*/ 1505902 w 1749742"/>
              <a:gd name="connsiteY356" fmla="*/ 124777 h 2841307"/>
              <a:gd name="connsiteX357" fmla="*/ 1516380 w 1749742"/>
              <a:gd name="connsiteY357" fmla="*/ 117157 h 2841307"/>
              <a:gd name="connsiteX358" fmla="*/ 1526857 w 1749742"/>
              <a:gd name="connsiteY358" fmla="*/ 109538 h 2841307"/>
              <a:gd name="connsiteX359" fmla="*/ 1537335 w 1749742"/>
              <a:gd name="connsiteY359" fmla="*/ 101917 h 2841307"/>
              <a:gd name="connsiteX360" fmla="*/ 1548765 w 1749742"/>
              <a:gd name="connsiteY360" fmla="*/ 94297 h 2841307"/>
              <a:gd name="connsiteX361" fmla="*/ 1558290 w 1749742"/>
              <a:gd name="connsiteY361" fmla="*/ 87630 h 2841307"/>
              <a:gd name="connsiteX362" fmla="*/ 1604963 w 1749742"/>
              <a:gd name="connsiteY362" fmla="*/ 159067 h 2841307"/>
              <a:gd name="connsiteX363" fmla="*/ 1595438 w 1749742"/>
              <a:gd name="connsiteY363" fmla="*/ 165735 h 2841307"/>
              <a:gd name="connsiteX364" fmla="*/ 1584960 w 1749742"/>
              <a:gd name="connsiteY364" fmla="*/ 172402 h 2841307"/>
              <a:gd name="connsiteX365" fmla="*/ 1574482 w 1749742"/>
              <a:gd name="connsiteY365" fmla="*/ 179070 h 2841307"/>
              <a:gd name="connsiteX366" fmla="*/ 1564005 w 1749742"/>
              <a:gd name="connsiteY366" fmla="*/ 185738 h 2841307"/>
              <a:gd name="connsiteX367" fmla="*/ 1553527 w 1749742"/>
              <a:gd name="connsiteY367" fmla="*/ 193357 h 2841307"/>
              <a:gd name="connsiteX368" fmla="*/ 1543050 w 1749742"/>
              <a:gd name="connsiteY368" fmla="*/ 200977 h 2841307"/>
              <a:gd name="connsiteX369" fmla="*/ 1536382 w 1749742"/>
              <a:gd name="connsiteY369" fmla="*/ 207645 h 2841307"/>
              <a:gd name="connsiteX370" fmla="*/ 1536382 w 1749742"/>
              <a:gd name="connsiteY370" fmla="*/ 207645 h 28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1749742" h="2841307">
                <a:moveTo>
                  <a:pt x="1677352" y="116205"/>
                </a:moveTo>
                <a:lnTo>
                  <a:pt x="1632585" y="43815"/>
                </a:lnTo>
                <a:lnTo>
                  <a:pt x="1638300" y="40005"/>
                </a:lnTo>
                <a:lnTo>
                  <a:pt x="1649730" y="33338"/>
                </a:lnTo>
                <a:lnTo>
                  <a:pt x="1661160" y="26670"/>
                </a:lnTo>
                <a:lnTo>
                  <a:pt x="1672590" y="20002"/>
                </a:lnTo>
                <a:lnTo>
                  <a:pt x="1684019" y="13335"/>
                </a:lnTo>
                <a:lnTo>
                  <a:pt x="1695450" y="6667"/>
                </a:lnTo>
                <a:lnTo>
                  <a:pt x="1706880" y="0"/>
                </a:lnTo>
                <a:lnTo>
                  <a:pt x="1749742" y="73342"/>
                </a:lnTo>
                <a:lnTo>
                  <a:pt x="1738313" y="80010"/>
                </a:lnTo>
                <a:lnTo>
                  <a:pt x="1726882" y="86677"/>
                </a:lnTo>
                <a:lnTo>
                  <a:pt x="1715452" y="93345"/>
                </a:lnTo>
                <a:lnTo>
                  <a:pt x="1704023" y="100013"/>
                </a:lnTo>
                <a:lnTo>
                  <a:pt x="1692592" y="106680"/>
                </a:lnTo>
                <a:lnTo>
                  <a:pt x="1682115" y="113347"/>
                </a:lnTo>
                <a:lnTo>
                  <a:pt x="1677352" y="116205"/>
                </a:lnTo>
                <a:lnTo>
                  <a:pt x="1677352" y="116205"/>
                </a:lnTo>
                <a:close/>
                <a:moveTo>
                  <a:pt x="170498" y="2841308"/>
                </a:moveTo>
                <a:lnTo>
                  <a:pt x="0" y="2756535"/>
                </a:lnTo>
                <a:lnTo>
                  <a:pt x="0" y="2628900"/>
                </a:lnTo>
                <a:lnTo>
                  <a:pt x="156210" y="2707005"/>
                </a:lnTo>
                <a:lnTo>
                  <a:pt x="183832" y="2707005"/>
                </a:lnTo>
                <a:lnTo>
                  <a:pt x="340994" y="2627947"/>
                </a:lnTo>
                <a:lnTo>
                  <a:pt x="340994" y="2755583"/>
                </a:lnTo>
                <a:lnTo>
                  <a:pt x="170498" y="2841308"/>
                </a:lnTo>
                <a:lnTo>
                  <a:pt x="170498" y="2841308"/>
                </a:lnTo>
                <a:close/>
                <a:moveTo>
                  <a:pt x="215265" y="2623185"/>
                </a:moveTo>
                <a:lnTo>
                  <a:pt x="130492" y="2620327"/>
                </a:lnTo>
                <a:lnTo>
                  <a:pt x="130492" y="2616518"/>
                </a:lnTo>
                <a:lnTo>
                  <a:pt x="131444" y="2603183"/>
                </a:lnTo>
                <a:lnTo>
                  <a:pt x="132398" y="2589847"/>
                </a:lnTo>
                <a:lnTo>
                  <a:pt x="133350" y="2576513"/>
                </a:lnTo>
                <a:lnTo>
                  <a:pt x="134302" y="2563177"/>
                </a:lnTo>
                <a:lnTo>
                  <a:pt x="135255" y="2549843"/>
                </a:lnTo>
                <a:lnTo>
                  <a:pt x="136207" y="2536508"/>
                </a:lnTo>
                <a:lnTo>
                  <a:pt x="136207" y="2532697"/>
                </a:lnTo>
                <a:lnTo>
                  <a:pt x="220980" y="2538413"/>
                </a:lnTo>
                <a:lnTo>
                  <a:pt x="220980" y="2542222"/>
                </a:lnTo>
                <a:lnTo>
                  <a:pt x="220027" y="2554605"/>
                </a:lnTo>
                <a:lnTo>
                  <a:pt x="219075" y="2566988"/>
                </a:lnTo>
                <a:lnTo>
                  <a:pt x="218123" y="2579370"/>
                </a:lnTo>
                <a:lnTo>
                  <a:pt x="217169" y="2591752"/>
                </a:lnTo>
                <a:lnTo>
                  <a:pt x="216217" y="2604135"/>
                </a:lnTo>
                <a:lnTo>
                  <a:pt x="215265" y="2616518"/>
                </a:lnTo>
                <a:lnTo>
                  <a:pt x="215265" y="2623185"/>
                </a:lnTo>
                <a:lnTo>
                  <a:pt x="215265" y="2623185"/>
                </a:lnTo>
                <a:close/>
                <a:moveTo>
                  <a:pt x="225742" y="2455545"/>
                </a:moveTo>
                <a:lnTo>
                  <a:pt x="140969" y="2447925"/>
                </a:lnTo>
                <a:lnTo>
                  <a:pt x="140969" y="2446020"/>
                </a:lnTo>
                <a:lnTo>
                  <a:pt x="141923" y="2432685"/>
                </a:lnTo>
                <a:lnTo>
                  <a:pt x="142875" y="2419350"/>
                </a:lnTo>
                <a:lnTo>
                  <a:pt x="143827" y="2406015"/>
                </a:lnTo>
                <a:lnTo>
                  <a:pt x="144780" y="2392680"/>
                </a:lnTo>
                <a:lnTo>
                  <a:pt x="146685" y="2379345"/>
                </a:lnTo>
                <a:lnTo>
                  <a:pt x="148590" y="2366010"/>
                </a:lnTo>
                <a:lnTo>
                  <a:pt x="149542" y="2359343"/>
                </a:lnTo>
                <a:lnTo>
                  <a:pt x="234315" y="2369820"/>
                </a:lnTo>
                <a:lnTo>
                  <a:pt x="233363" y="2375535"/>
                </a:lnTo>
                <a:lnTo>
                  <a:pt x="231457" y="2387918"/>
                </a:lnTo>
                <a:lnTo>
                  <a:pt x="230505" y="2400300"/>
                </a:lnTo>
                <a:lnTo>
                  <a:pt x="229552" y="2412683"/>
                </a:lnTo>
                <a:lnTo>
                  <a:pt x="228600" y="2425065"/>
                </a:lnTo>
                <a:lnTo>
                  <a:pt x="227648" y="2437447"/>
                </a:lnTo>
                <a:lnTo>
                  <a:pt x="226694" y="2449830"/>
                </a:lnTo>
                <a:lnTo>
                  <a:pt x="225742" y="2455545"/>
                </a:lnTo>
                <a:lnTo>
                  <a:pt x="225742" y="2455545"/>
                </a:lnTo>
                <a:close/>
                <a:moveTo>
                  <a:pt x="245744" y="2288858"/>
                </a:moveTo>
                <a:lnTo>
                  <a:pt x="161925" y="2276475"/>
                </a:lnTo>
                <a:lnTo>
                  <a:pt x="163830" y="2265045"/>
                </a:lnTo>
                <a:lnTo>
                  <a:pt x="165735" y="2252663"/>
                </a:lnTo>
                <a:lnTo>
                  <a:pt x="167640" y="2240280"/>
                </a:lnTo>
                <a:lnTo>
                  <a:pt x="169544" y="2227897"/>
                </a:lnTo>
                <a:lnTo>
                  <a:pt x="171450" y="2215515"/>
                </a:lnTo>
                <a:lnTo>
                  <a:pt x="173355" y="2203133"/>
                </a:lnTo>
                <a:lnTo>
                  <a:pt x="175260" y="2193608"/>
                </a:lnTo>
                <a:lnTo>
                  <a:pt x="259080" y="2207895"/>
                </a:lnTo>
                <a:lnTo>
                  <a:pt x="257175" y="2217420"/>
                </a:lnTo>
                <a:lnTo>
                  <a:pt x="255269" y="2229802"/>
                </a:lnTo>
                <a:lnTo>
                  <a:pt x="253365" y="2242185"/>
                </a:lnTo>
                <a:lnTo>
                  <a:pt x="251460" y="2254568"/>
                </a:lnTo>
                <a:lnTo>
                  <a:pt x="249555" y="2266950"/>
                </a:lnTo>
                <a:lnTo>
                  <a:pt x="247650" y="2279333"/>
                </a:lnTo>
                <a:lnTo>
                  <a:pt x="245744" y="2288858"/>
                </a:lnTo>
                <a:lnTo>
                  <a:pt x="245744" y="2288858"/>
                </a:lnTo>
                <a:close/>
                <a:moveTo>
                  <a:pt x="274319" y="2123122"/>
                </a:moveTo>
                <a:lnTo>
                  <a:pt x="190500" y="2105977"/>
                </a:lnTo>
                <a:lnTo>
                  <a:pt x="192405" y="2098358"/>
                </a:lnTo>
                <a:lnTo>
                  <a:pt x="195263" y="2085975"/>
                </a:lnTo>
                <a:lnTo>
                  <a:pt x="198119" y="2073593"/>
                </a:lnTo>
                <a:lnTo>
                  <a:pt x="200977" y="2061210"/>
                </a:lnTo>
                <a:lnTo>
                  <a:pt x="203835" y="2048827"/>
                </a:lnTo>
                <a:lnTo>
                  <a:pt x="206692" y="2036445"/>
                </a:lnTo>
                <a:lnTo>
                  <a:pt x="209550" y="2024063"/>
                </a:lnTo>
                <a:lnTo>
                  <a:pt x="209550" y="2023110"/>
                </a:lnTo>
                <a:lnTo>
                  <a:pt x="292417" y="2042160"/>
                </a:lnTo>
                <a:lnTo>
                  <a:pt x="292417" y="2043113"/>
                </a:lnTo>
                <a:lnTo>
                  <a:pt x="289560" y="2055495"/>
                </a:lnTo>
                <a:lnTo>
                  <a:pt x="286702" y="2067877"/>
                </a:lnTo>
                <a:lnTo>
                  <a:pt x="283844" y="2080260"/>
                </a:lnTo>
                <a:lnTo>
                  <a:pt x="280988" y="2092643"/>
                </a:lnTo>
                <a:lnTo>
                  <a:pt x="278130" y="2105025"/>
                </a:lnTo>
                <a:lnTo>
                  <a:pt x="275273" y="2117408"/>
                </a:lnTo>
                <a:lnTo>
                  <a:pt x="274319" y="2123122"/>
                </a:lnTo>
                <a:lnTo>
                  <a:pt x="274319" y="2123122"/>
                </a:lnTo>
                <a:close/>
                <a:moveTo>
                  <a:pt x="312419" y="1959293"/>
                </a:moveTo>
                <a:lnTo>
                  <a:pt x="230505" y="1937385"/>
                </a:lnTo>
                <a:lnTo>
                  <a:pt x="231457" y="1934527"/>
                </a:lnTo>
                <a:lnTo>
                  <a:pt x="234315" y="1922145"/>
                </a:lnTo>
                <a:lnTo>
                  <a:pt x="238125" y="1909763"/>
                </a:lnTo>
                <a:lnTo>
                  <a:pt x="241935" y="1897380"/>
                </a:lnTo>
                <a:lnTo>
                  <a:pt x="245744" y="1884997"/>
                </a:lnTo>
                <a:lnTo>
                  <a:pt x="249555" y="1872615"/>
                </a:lnTo>
                <a:lnTo>
                  <a:pt x="253365" y="1860232"/>
                </a:lnTo>
                <a:lnTo>
                  <a:pt x="255269" y="1854518"/>
                </a:lnTo>
                <a:lnTo>
                  <a:pt x="337185" y="1878330"/>
                </a:lnTo>
                <a:lnTo>
                  <a:pt x="335280" y="1884045"/>
                </a:lnTo>
                <a:lnTo>
                  <a:pt x="331469" y="1896427"/>
                </a:lnTo>
                <a:lnTo>
                  <a:pt x="327660" y="1908810"/>
                </a:lnTo>
                <a:lnTo>
                  <a:pt x="323850" y="1921193"/>
                </a:lnTo>
                <a:lnTo>
                  <a:pt x="320992" y="1933575"/>
                </a:lnTo>
                <a:lnTo>
                  <a:pt x="318135" y="1945957"/>
                </a:lnTo>
                <a:lnTo>
                  <a:pt x="315277" y="1958340"/>
                </a:lnTo>
                <a:lnTo>
                  <a:pt x="312419" y="1959293"/>
                </a:lnTo>
                <a:lnTo>
                  <a:pt x="312419" y="1959293"/>
                </a:lnTo>
                <a:close/>
                <a:moveTo>
                  <a:pt x="359092" y="1798320"/>
                </a:moveTo>
                <a:lnTo>
                  <a:pt x="278130" y="1771650"/>
                </a:lnTo>
                <a:lnTo>
                  <a:pt x="280988" y="1762125"/>
                </a:lnTo>
                <a:lnTo>
                  <a:pt x="284798" y="1749743"/>
                </a:lnTo>
                <a:lnTo>
                  <a:pt x="288607" y="1737360"/>
                </a:lnTo>
                <a:lnTo>
                  <a:pt x="292417" y="1724977"/>
                </a:lnTo>
                <a:lnTo>
                  <a:pt x="296227" y="1712595"/>
                </a:lnTo>
                <a:lnTo>
                  <a:pt x="300038" y="1700213"/>
                </a:lnTo>
                <a:lnTo>
                  <a:pt x="303848" y="1688782"/>
                </a:lnTo>
                <a:lnTo>
                  <a:pt x="383857" y="1717357"/>
                </a:lnTo>
                <a:lnTo>
                  <a:pt x="380048" y="1727835"/>
                </a:lnTo>
                <a:lnTo>
                  <a:pt x="376238" y="1739265"/>
                </a:lnTo>
                <a:lnTo>
                  <a:pt x="372427" y="1750695"/>
                </a:lnTo>
                <a:lnTo>
                  <a:pt x="368617" y="1762125"/>
                </a:lnTo>
                <a:lnTo>
                  <a:pt x="364807" y="1773555"/>
                </a:lnTo>
                <a:lnTo>
                  <a:pt x="360998" y="1784985"/>
                </a:lnTo>
                <a:lnTo>
                  <a:pt x="359092" y="1798320"/>
                </a:lnTo>
                <a:lnTo>
                  <a:pt x="359092" y="1798320"/>
                </a:lnTo>
                <a:close/>
                <a:moveTo>
                  <a:pt x="414338" y="1640205"/>
                </a:moveTo>
                <a:lnTo>
                  <a:pt x="335280" y="1609725"/>
                </a:lnTo>
                <a:lnTo>
                  <a:pt x="337185" y="1605915"/>
                </a:lnTo>
                <a:lnTo>
                  <a:pt x="341948" y="1593532"/>
                </a:lnTo>
                <a:lnTo>
                  <a:pt x="346710" y="1581150"/>
                </a:lnTo>
                <a:lnTo>
                  <a:pt x="351473" y="1569720"/>
                </a:lnTo>
                <a:lnTo>
                  <a:pt x="356235" y="1558290"/>
                </a:lnTo>
                <a:lnTo>
                  <a:pt x="360998" y="1546860"/>
                </a:lnTo>
                <a:lnTo>
                  <a:pt x="365760" y="1535430"/>
                </a:lnTo>
                <a:lnTo>
                  <a:pt x="367665" y="1530668"/>
                </a:lnTo>
                <a:lnTo>
                  <a:pt x="446723" y="1563052"/>
                </a:lnTo>
                <a:lnTo>
                  <a:pt x="444817" y="1567815"/>
                </a:lnTo>
                <a:lnTo>
                  <a:pt x="440055" y="1579245"/>
                </a:lnTo>
                <a:lnTo>
                  <a:pt x="435292" y="1590675"/>
                </a:lnTo>
                <a:lnTo>
                  <a:pt x="430530" y="1602105"/>
                </a:lnTo>
                <a:lnTo>
                  <a:pt x="425767" y="1613535"/>
                </a:lnTo>
                <a:lnTo>
                  <a:pt x="421005" y="1624965"/>
                </a:lnTo>
                <a:lnTo>
                  <a:pt x="416242" y="1636395"/>
                </a:lnTo>
                <a:lnTo>
                  <a:pt x="414338" y="1640205"/>
                </a:lnTo>
                <a:lnTo>
                  <a:pt x="414338" y="1640205"/>
                </a:lnTo>
                <a:close/>
                <a:moveTo>
                  <a:pt x="478155" y="1484947"/>
                </a:moveTo>
                <a:lnTo>
                  <a:pt x="401002" y="1449705"/>
                </a:lnTo>
                <a:lnTo>
                  <a:pt x="405765" y="1439227"/>
                </a:lnTo>
                <a:lnTo>
                  <a:pt x="411480" y="1427797"/>
                </a:lnTo>
                <a:lnTo>
                  <a:pt x="417194" y="1416368"/>
                </a:lnTo>
                <a:lnTo>
                  <a:pt x="422910" y="1404938"/>
                </a:lnTo>
                <a:lnTo>
                  <a:pt x="428625" y="1393507"/>
                </a:lnTo>
                <a:lnTo>
                  <a:pt x="434340" y="1382077"/>
                </a:lnTo>
                <a:lnTo>
                  <a:pt x="439102" y="1371600"/>
                </a:lnTo>
                <a:lnTo>
                  <a:pt x="516255" y="1408747"/>
                </a:lnTo>
                <a:lnTo>
                  <a:pt x="511492" y="1418272"/>
                </a:lnTo>
                <a:lnTo>
                  <a:pt x="505777" y="1429702"/>
                </a:lnTo>
                <a:lnTo>
                  <a:pt x="500063" y="1441132"/>
                </a:lnTo>
                <a:lnTo>
                  <a:pt x="495300" y="1452563"/>
                </a:lnTo>
                <a:lnTo>
                  <a:pt x="490538" y="1463993"/>
                </a:lnTo>
                <a:lnTo>
                  <a:pt x="485775" y="1475422"/>
                </a:lnTo>
                <a:lnTo>
                  <a:pt x="478155" y="1484947"/>
                </a:lnTo>
                <a:lnTo>
                  <a:pt x="478155" y="1484947"/>
                </a:lnTo>
                <a:close/>
                <a:moveTo>
                  <a:pt x="550544" y="1333500"/>
                </a:moveTo>
                <a:lnTo>
                  <a:pt x="475298" y="1294447"/>
                </a:lnTo>
                <a:lnTo>
                  <a:pt x="477202" y="1289685"/>
                </a:lnTo>
                <a:lnTo>
                  <a:pt x="482917" y="1278255"/>
                </a:lnTo>
                <a:lnTo>
                  <a:pt x="488632" y="1266825"/>
                </a:lnTo>
                <a:lnTo>
                  <a:pt x="494348" y="1255395"/>
                </a:lnTo>
                <a:lnTo>
                  <a:pt x="500063" y="1243965"/>
                </a:lnTo>
                <a:lnTo>
                  <a:pt x="505777" y="1232535"/>
                </a:lnTo>
                <a:lnTo>
                  <a:pt x="511492" y="1221105"/>
                </a:lnTo>
                <a:lnTo>
                  <a:pt x="513398" y="1217295"/>
                </a:lnTo>
                <a:lnTo>
                  <a:pt x="587692" y="1258252"/>
                </a:lnTo>
                <a:lnTo>
                  <a:pt x="585788" y="1262063"/>
                </a:lnTo>
                <a:lnTo>
                  <a:pt x="580073" y="1272540"/>
                </a:lnTo>
                <a:lnTo>
                  <a:pt x="574357" y="1283018"/>
                </a:lnTo>
                <a:lnTo>
                  <a:pt x="568642" y="1294447"/>
                </a:lnTo>
                <a:lnTo>
                  <a:pt x="562927" y="1305877"/>
                </a:lnTo>
                <a:lnTo>
                  <a:pt x="557213" y="1317307"/>
                </a:lnTo>
                <a:lnTo>
                  <a:pt x="551498" y="1328738"/>
                </a:lnTo>
                <a:lnTo>
                  <a:pt x="550544" y="1333500"/>
                </a:lnTo>
                <a:lnTo>
                  <a:pt x="550544" y="1333500"/>
                </a:lnTo>
                <a:close/>
                <a:moveTo>
                  <a:pt x="631507" y="1185863"/>
                </a:moveTo>
                <a:lnTo>
                  <a:pt x="558165" y="1143000"/>
                </a:lnTo>
                <a:lnTo>
                  <a:pt x="563880" y="1133475"/>
                </a:lnTo>
                <a:lnTo>
                  <a:pt x="570548" y="1122045"/>
                </a:lnTo>
                <a:lnTo>
                  <a:pt x="577215" y="1110615"/>
                </a:lnTo>
                <a:lnTo>
                  <a:pt x="583882" y="1100138"/>
                </a:lnTo>
                <a:lnTo>
                  <a:pt x="590550" y="1089660"/>
                </a:lnTo>
                <a:lnTo>
                  <a:pt x="597217" y="1079182"/>
                </a:lnTo>
                <a:lnTo>
                  <a:pt x="602932" y="1069657"/>
                </a:lnTo>
                <a:lnTo>
                  <a:pt x="675323" y="1114425"/>
                </a:lnTo>
                <a:lnTo>
                  <a:pt x="669607" y="1123950"/>
                </a:lnTo>
                <a:lnTo>
                  <a:pt x="662940" y="1134427"/>
                </a:lnTo>
                <a:lnTo>
                  <a:pt x="656273" y="1144905"/>
                </a:lnTo>
                <a:lnTo>
                  <a:pt x="649605" y="1155382"/>
                </a:lnTo>
                <a:lnTo>
                  <a:pt x="642938" y="1165860"/>
                </a:lnTo>
                <a:lnTo>
                  <a:pt x="636269" y="1176338"/>
                </a:lnTo>
                <a:lnTo>
                  <a:pt x="631507" y="1185863"/>
                </a:lnTo>
                <a:lnTo>
                  <a:pt x="631507" y="1185863"/>
                </a:lnTo>
                <a:close/>
                <a:moveTo>
                  <a:pt x="720090" y="1043940"/>
                </a:moveTo>
                <a:lnTo>
                  <a:pt x="648652" y="997267"/>
                </a:lnTo>
                <a:lnTo>
                  <a:pt x="651510" y="993457"/>
                </a:lnTo>
                <a:lnTo>
                  <a:pt x="658177" y="982980"/>
                </a:lnTo>
                <a:lnTo>
                  <a:pt x="664844" y="972502"/>
                </a:lnTo>
                <a:lnTo>
                  <a:pt x="671513" y="962025"/>
                </a:lnTo>
                <a:lnTo>
                  <a:pt x="679132" y="951547"/>
                </a:lnTo>
                <a:lnTo>
                  <a:pt x="686752" y="941070"/>
                </a:lnTo>
                <a:lnTo>
                  <a:pt x="694373" y="930592"/>
                </a:lnTo>
                <a:lnTo>
                  <a:pt x="697230" y="926782"/>
                </a:lnTo>
                <a:lnTo>
                  <a:pt x="766763" y="975360"/>
                </a:lnTo>
                <a:lnTo>
                  <a:pt x="763905" y="979170"/>
                </a:lnTo>
                <a:lnTo>
                  <a:pt x="757238" y="989647"/>
                </a:lnTo>
                <a:lnTo>
                  <a:pt x="750569" y="1000125"/>
                </a:lnTo>
                <a:lnTo>
                  <a:pt x="743902" y="1010602"/>
                </a:lnTo>
                <a:lnTo>
                  <a:pt x="737235" y="1021080"/>
                </a:lnTo>
                <a:lnTo>
                  <a:pt x="730567" y="1031557"/>
                </a:lnTo>
                <a:lnTo>
                  <a:pt x="723900" y="1042035"/>
                </a:lnTo>
                <a:lnTo>
                  <a:pt x="720090" y="1043940"/>
                </a:lnTo>
                <a:lnTo>
                  <a:pt x="720090" y="1043940"/>
                </a:lnTo>
                <a:close/>
                <a:moveTo>
                  <a:pt x="816292" y="905827"/>
                </a:moveTo>
                <a:lnTo>
                  <a:pt x="747713" y="855345"/>
                </a:lnTo>
                <a:lnTo>
                  <a:pt x="754380" y="846772"/>
                </a:lnTo>
                <a:lnTo>
                  <a:pt x="762000" y="836295"/>
                </a:lnTo>
                <a:lnTo>
                  <a:pt x="769619" y="825817"/>
                </a:lnTo>
                <a:lnTo>
                  <a:pt x="777240" y="815340"/>
                </a:lnTo>
                <a:lnTo>
                  <a:pt x="784860" y="804863"/>
                </a:lnTo>
                <a:lnTo>
                  <a:pt x="792480" y="794385"/>
                </a:lnTo>
                <a:lnTo>
                  <a:pt x="799148" y="785813"/>
                </a:lnTo>
                <a:lnTo>
                  <a:pt x="865823" y="838200"/>
                </a:lnTo>
                <a:lnTo>
                  <a:pt x="859155" y="846772"/>
                </a:lnTo>
                <a:lnTo>
                  <a:pt x="851535" y="856297"/>
                </a:lnTo>
                <a:lnTo>
                  <a:pt x="843915" y="865822"/>
                </a:lnTo>
                <a:lnTo>
                  <a:pt x="836294" y="875347"/>
                </a:lnTo>
                <a:lnTo>
                  <a:pt x="828675" y="884872"/>
                </a:lnTo>
                <a:lnTo>
                  <a:pt x="821055" y="894397"/>
                </a:lnTo>
                <a:lnTo>
                  <a:pt x="816292" y="905827"/>
                </a:lnTo>
                <a:lnTo>
                  <a:pt x="816292" y="905827"/>
                </a:lnTo>
                <a:close/>
                <a:moveTo>
                  <a:pt x="920115" y="773430"/>
                </a:moveTo>
                <a:lnTo>
                  <a:pt x="854392" y="719138"/>
                </a:lnTo>
                <a:lnTo>
                  <a:pt x="858202" y="715327"/>
                </a:lnTo>
                <a:lnTo>
                  <a:pt x="866775" y="705802"/>
                </a:lnTo>
                <a:lnTo>
                  <a:pt x="875348" y="696277"/>
                </a:lnTo>
                <a:lnTo>
                  <a:pt x="883919" y="686752"/>
                </a:lnTo>
                <a:lnTo>
                  <a:pt x="892492" y="677227"/>
                </a:lnTo>
                <a:lnTo>
                  <a:pt x="901065" y="667702"/>
                </a:lnTo>
                <a:lnTo>
                  <a:pt x="909638" y="658177"/>
                </a:lnTo>
                <a:lnTo>
                  <a:pt x="912494" y="655320"/>
                </a:lnTo>
                <a:lnTo>
                  <a:pt x="976313" y="711517"/>
                </a:lnTo>
                <a:lnTo>
                  <a:pt x="973455" y="714375"/>
                </a:lnTo>
                <a:lnTo>
                  <a:pt x="964882" y="723900"/>
                </a:lnTo>
                <a:lnTo>
                  <a:pt x="956310" y="733425"/>
                </a:lnTo>
                <a:lnTo>
                  <a:pt x="947738" y="742950"/>
                </a:lnTo>
                <a:lnTo>
                  <a:pt x="940117" y="752475"/>
                </a:lnTo>
                <a:lnTo>
                  <a:pt x="932498" y="762000"/>
                </a:lnTo>
                <a:lnTo>
                  <a:pt x="924877" y="771525"/>
                </a:lnTo>
                <a:lnTo>
                  <a:pt x="920115" y="773430"/>
                </a:lnTo>
                <a:lnTo>
                  <a:pt x="920115" y="773430"/>
                </a:lnTo>
                <a:close/>
                <a:moveTo>
                  <a:pt x="1030605" y="647700"/>
                </a:moveTo>
                <a:lnTo>
                  <a:pt x="968692" y="589597"/>
                </a:lnTo>
                <a:lnTo>
                  <a:pt x="977265" y="580072"/>
                </a:lnTo>
                <a:lnTo>
                  <a:pt x="985838" y="570547"/>
                </a:lnTo>
                <a:lnTo>
                  <a:pt x="994410" y="561022"/>
                </a:lnTo>
                <a:lnTo>
                  <a:pt x="1002982" y="551497"/>
                </a:lnTo>
                <a:lnTo>
                  <a:pt x="1011555" y="541972"/>
                </a:lnTo>
                <a:lnTo>
                  <a:pt x="1020127" y="532447"/>
                </a:lnTo>
                <a:lnTo>
                  <a:pt x="1026794" y="525780"/>
                </a:lnTo>
                <a:lnTo>
                  <a:pt x="1087755" y="585788"/>
                </a:lnTo>
                <a:lnTo>
                  <a:pt x="1081088" y="592455"/>
                </a:lnTo>
                <a:lnTo>
                  <a:pt x="1072515" y="601027"/>
                </a:lnTo>
                <a:lnTo>
                  <a:pt x="1063942" y="609600"/>
                </a:lnTo>
                <a:lnTo>
                  <a:pt x="1055369" y="619125"/>
                </a:lnTo>
                <a:lnTo>
                  <a:pt x="1046798" y="628650"/>
                </a:lnTo>
                <a:lnTo>
                  <a:pt x="1038225" y="638175"/>
                </a:lnTo>
                <a:lnTo>
                  <a:pt x="1030605" y="647700"/>
                </a:lnTo>
                <a:lnTo>
                  <a:pt x="1030605" y="647700"/>
                </a:lnTo>
                <a:close/>
                <a:moveTo>
                  <a:pt x="1147763" y="527685"/>
                </a:moveTo>
                <a:lnTo>
                  <a:pt x="1088707" y="466725"/>
                </a:lnTo>
                <a:lnTo>
                  <a:pt x="1093469" y="461963"/>
                </a:lnTo>
                <a:lnTo>
                  <a:pt x="1102994" y="453390"/>
                </a:lnTo>
                <a:lnTo>
                  <a:pt x="1112519" y="444817"/>
                </a:lnTo>
                <a:lnTo>
                  <a:pt x="1122044" y="436245"/>
                </a:lnTo>
                <a:lnTo>
                  <a:pt x="1131569" y="427672"/>
                </a:lnTo>
                <a:lnTo>
                  <a:pt x="1141094" y="419100"/>
                </a:lnTo>
                <a:lnTo>
                  <a:pt x="1150619" y="410527"/>
                </a:lnTo>
                <a:lnTo>
                  <a:pt x="1151573" y="409575"/>
                </a:lnTo>
                <a:lnTo>
                  <a:pt x="1208723" y="472440"/>
                </a:lnTo>
                <a:lnTo>
                  <a:pt x="1207769" y="473392"/>
                </a:lnTo>
                <a:lnTo>
                  <a:pt x="1198244" y="481965"/>
                </a:lnTo>
                <a:lnTo>
                  <a:pt x="1188719" y="490538"/>
                </a:lnTo>
                <a:lnTo>
                  <a:pt x="1179194" y="499110"/>
                </a:lnTo>
                <a:lnTo>
                  <a:pt x="1169669" y="507682"/>
                </a:lnTo>
                <a:lnTo>
                  <a:pt x="1160144" y="516255"/>
                </a:lnTo>
                <a:lnTo>
                  <a:pt x="1150619" y="524827"/>
                </a:lnTo>
                <a:lnTo>
                  <a:pt x="1147763" y="527685"/>
                </a:lnTo>
                <a:lnTo>
                  <a:pt x="1147763" y="527685"/>
                </a:lnTo>
                <a:close/>
                <a:moveTo>
                  <a:pt x="1271588" y="414338"/>
                </a:moveTo>
                <a:lnTo>
                  <a:pt x="1215390" y="349567"/>
                </a:lnTo>
                <a:lnTo>
                  <a:pt x="1217294" y="347663"/>
                </a:lnTo>
                <a:lnTo>
                  <a:pt x="1226819" y="339090"/>
                </a:lnTo>
                <a:lnTo>
                  <a:pt x="1236344" y="330517"/>
                </a:lnTo>
                <a:lnTo>
                  <a:pt x="1245869" y="321945"/>
                </a:lnTo>
                <a:lnTo>
                  <a:pt x="1255394" y="313372"/>
                </a:lnTo>
                <a:lnTo>
                  <a:pt x="1264919" y="304800"/>
                </a:lnTo>
                <a:lnTo>
                  <a:pt x="1274444" y="296227"/>
                </a:lnTo>
                <a:lnTo>
                  <a:pt x="1279207" y="292417"/>
                </a:lnTo>
                <a:lnTo>
                  <a:pt x="1333500" y="358140"/>
                </a:lnTo>
                <a:lnTo>
                  <a:pt x="1328738" y="361950"/>
                </a:lnTo>
                <a:lnTo>
                  <a:pt x="1319213" y="369570"/>
                </a:lnTo>
                <a:lnTo>
                  <a:pt x="1309688" y="377190"/>
                </a:lnTo>
                <a:lnTo>
                  <a:pt x="1300163" y="385763"/>
                </a:lnTo>
                <a:lnTo>
                  <a:pt x="1290638" y="394335"/>
                </a:lnTo>
                <a:lnTo>
                  <a:pt x="1281113" y="402907"/>
                </a:lnTo>
                <a:lnTo>
                  <a:pt x="1271588" y="411480"/>
                </a:lnTo>
                <a:lnTo>
                  <a:pt x="1271588" y="414338"/>
                </a:lnTo>
                <a:lnTo>
                  <a:pt x="1271588" y="414338"/>
                </a:lnTo>
                <a:close/>
                <a:moveTo>
                  <a:pt x="1401127" y="307657"/>
                </a:moveTo>
                <a:lnTo>
                  <a:pt x="1348740" y="240030"/>
                </a:lnTo>
                <a:lnTo>
                  <a:pt x="1358265" y="232410"/>
                </a:lnTo>
                <a:lnTo>
                  <a:pt x="1368742" y="224790"/>
                </a:lnTo>
                <a:lnTo>
                  <a:pt x="1379219" y="217170"/>
                </a:lnTo>
                <a:lnTo>
                  <a:pt x="1389698" y="209550"/>
                </a:lnTo>
                <a:lnTo>
                  <a:pt x="1400175" y="201930"/>
                </a:lnTo>
                <a:lnTo>
                  <a:pt x="1410652" y="194310"/>
                </a:lnTo>
                <a:lnTo>
                  <a:pt x="1418273" y="188595"/>
                </a:lnTo>
                <a:lnTo>
                  <a:pt x="1468755" y="257175"/>
                </a:lnTo>
                <a:lnTo>
                  <a:pt x="1461135" y="262890"/>
                </a:lnTo>
                <a:lnTo>
                  <a:pt x="1450657" y="270510"/>
                </a:lnTo>
                <a:lnTo>
                  <a:pt x="1440180" y="278130"/>
                </a:lnTo>
                <a:lnTo>
                  <a:pt x="1429702" y="285750"/>
                </a:lnTo>
                <a:lnTo>
                  <a:pt x="1419225" y="293370"/>
                </a:lnTo>
                <a:lnTo>
                  <a:pt x="1408748" y="300990"/>
                </a:lnTo>
                <a:lnTo>
                  <a:pt x="1401127" y="307657"/>
                </a:lnTo>
                <a:lnTo>
                  <a:pt x="1401127" y="307657"/>
                </a:lnTo>
                <a:close/>
                <a:moveTo>
                  <a:pt x="1536382" y="207645"/>
                </a:moveTo>
                <a:lnTo>
                  <a:pt x="1487805" y="137160"/>
                </a:lnTo>
                <a:lnTo>
                  <a:pt x="1495425" y="132397"/>
                </a:lnTo>
                <a:lnTo>
                  <a:pt x="1505902" y="124777"/>
                </a:lnTo>
                <a:lnTo>
                  <a:pt x="1516380" y="117157"/>
                </a:lnTo>
                <a:lnTo>
                  <a:pt x="1526857" y="109538"/>
                </a:lnTo>
                <a:lnTo>
                  <a:pt x="1537335" y="101917"/>
                </a:lnTo>
                <a:lnTo>
                  <a:pt x="1548765" y="94297"/>
                </a:lnTo>
                <a:lnTo>
                  <a:pt x="1558290" y="87630"/>
                </a:lnTo>
                <a:lnTo>
                  <a:pt x="1604963" y="159067"/>
                </a:lnTo>
                <a:lnTo>
                  <a:pt x="1595438" y="165735"/>
                </a:lnTo>
                <a:lnTo>
                  <a:pt x="1584960" y="172402"/>
                </a:lnTo>
                <a:lnTo>
                  <a:pt x="1574482" y="179070"/>
                </a:lnTo>
                <a:lnTo>
                  <a:pt x="1564005" y="185738"/>
                </a:lnTo>
                <a:lnTo>
                  <a:pt x="1553527" y="193357"/>
                </a:lnTo>
                <a:lnTo>
                  <a:pt x="1543050" y="200977"/>
                </a:lnTo>
                <a:lnTo>
                  <a:pt x="1536382" y="207645"/>
                </a:lnTo>
                <a:lnTo>
                  <a:pt x="1536382" y="20764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96BDE3-DC2D-2785-FD84-D04B43D11A5E}"/>
              </a:ext>
            </a:extLst>
          </p:cNvPr>
          <p:cNvSpPr/>
          <p:nvPr/>
        </p:nvSpPr>
        <p:spPr>
          <a:xfrm>
            <a:off x="10494413" y="2260740"/>
            <a:ext cx="855809" cy="1492069"/>
          </a:xfrm>
          <a:custGeom>
            <a:avLst/>
            <a:gdLst>
              <a:gd name="connsiteX0" fmla="*/ 11431 w 1711643"/>
              <a:gd name="connsiteY0" fmla="*/ 105728 h 2984182"/>
              <a:gd name="connsiteX1" fmla="*/ 169545 w 1711643"/>
              <a:gd name="connsiteY1" fmla="*/ 0 h 2984182"/>
              <a:gd name="connsiteX2" fmla="*/ 280988 w 1711643"/>
              <a:gd name="connsiteY2" fmla="*/ 63818 h 2984182"/>
              <a:gd name="connsiteX3" fmla="*/ 121920 w 1711643"/>
              <a:gd name="connsiteY3" fmla="*/ 168593 h 2984182"/>
              <a:gd name="connsiteX4" fmla="*/ 111443 w 1711643"/>
              <a:gd name="connsiteY4" fmla="*/ 358140 h 2984182"/>
              <a:gd name="connsiteX5" fmla="*/ 0 w 1711643"/>
              <a:gd name="connsiteY5" fmla="*/ 294322 h 2984182"/>
              <a:gd name="connsiteX6" fmla="*/ 11431 w 1711643"/>
              <a:gd name="connsiteY6" fmla="*/ 105728 h 2984182"/>
              <a:gd name="connsiteX7" fmla="*/ 11431 w 1711643"/>
              <a:gd name="connsiteY7" fmla="*/ 105728 h 2984182"/>
              <a:gd name="connsiteX8" fmla="*/ 146685 w 1711643"/>
              <a:gd name="connsiteY8" fmla="*/ 233363 h 2984182"/>
              <a:gd name="connsiteX9" fmla="*/ 190500 w 1711643"/>
              <a:gd name="connsiteY9" fmla="*/ 160972 h 2984182"/>
              <a:gd name="connsiteX10" fmla="*/ 193358 w 1711643"/>
              <a:gd name="connsiteY10" fmla="*/ 162878 h 2984182"/>
              <a:gd name="connsiteX11" fmla="*/ 204788 w 1711643"/>
              <a:gd name="connsiteY11" fmla="*/ 169545 h 2984182"/>
              <a:gd name="connsiteX12" fmla="*/ 216218 w 1711643"/>
              <a:gd name="connsiteY12" fmla="*/ 176213 h 2984182"/>
              <a:gd name="connsiteX13" fmla="*/ 227648 w 1711643"/>
              <a:gd name="connsiteY13" fmla="*/ 182880 h 2984182"/>
              <a:gd name="connsiteX14" fmla="*/ 239078 w 1711643"/>
              <a:gd name="connsiteY14" fmla="*/ 189547 h 2984182"/>
              <a:gd name="connsiteX15" fmla="*/ 250508 w 1711643"/>
              <a:gd name="connsiteY15" fmla="*/ 196215 h 2984182"/>
              <a:gd name="connsiteX16" fmla="*/ 261938 w 1711643"/>
              <a:gd name="connsiteY16" fmla="*/ 202883 h 2984182"/>
              <a:gd name="connsiteX17" fmla="*/ 264795 w 1711643"/>
              <a:gd name="connsiteY17" fmla="*/ 204788 h 2984182"/>
              <a:gd name="connsiteX18" fmla="*/ 218123 w 1711643"/>
              <a:gd name="connsiteY18" fmla="*/ 276225 h 2984182"/>
              <a:gd name="connsiteX19" fmla="*/ 215266 w 1711643"/>
              <a:gd name="connsiteY19" fmla="*/ 274320 h 2984182"/>
              <a:gd name="connsiteX20" fmla="*/ 204788 w 1711643"/>
              <a:gd name="connsiteY20" fmla="*/ 267653 h 2984182"/>
              <a:gd name="connsiteX21" fmla="*/ 194310 w 1711643"/>
              <a:gd name="connsiteY21" fmla="*/ 260985 h 2984182"/>
              <a:gd name="connsiteX22" fmla="*/ 183833 w 1711643"/>
              <a:gd name="connsiteY22" fmla="*/ 254318 h 2984182"/>
              <a:gd name="connsiteX23" fmla="*/ 173356 w 1711643"/>
              <a:gd name="connsiteY23" fmla="*/ 247650 h 2984182"/>
              <a:gd name="connsiteX24" fmla="*/ 162878 w 1711643"/>
              <a:gd name="connsiteY24" fmla="*/ 240983 h 2984182"/>
              <a:gd name="connsiteX25" fmla="*/ 151448 w 1711643"/>
              <a:gd name="connsiteY25" fmla="*/ 234315 h 2984182"/>
              <a:gd name="connsiteX26" fmla="*/ 146685 w 1711643"/>
              <a:gd name="connsiteY26" fmla="*/ 233363 h 2984182"/>
              <a:gd name="connsiteX27" fmla="*/ 146685 w 1711643"/>
              <a:gd name="connsiteY27" fmla="*/ 233363 h 2984182"/>
              <a:gd name="connsiteX28" fmla="*/ 287656 w 1711643"/>
              <a:gd name="connsiteY28" fmla="*/ 323850 h 2984182"/>
              <a:gd name="connsiteX29" fmla="*/ 335281 w 1711643"/>
              <a:gd name="connsiteY29" fmla="*/ 253365 h 2984182"/>
              <a:gd name="connsiteX30" fmla="*/ 337185 w 1711643"/>
              <a:gd name="connsiteY30" fmla="*/ 254318 h 2984182"/>
              <a:gd name="connsiteX31" fmla="*/ 347663 w 1711643"/>
              <a:gd name="connsiteY31" fmla="*/ 261938 h 2984182"/>
              <a:gd name="connsiteX32" fmla="*/ 358141 w 1711643"/>
              <a:gd name="connsiteY32" fmla="*/ 269558 h 2984182"/>
              <a:gd name="connsiteX33" fmla="*/ 368618 w 1711643"/>
              <a:gd name="connsiteY33" fmla="*/ 277178 h 2984182"/>
              <a:gd name="connsiteX34" fmla="*/ 379095 w 1711643"/>
              <a:gd name="connsiteY34" fmla="*/ 284797 h 2984182"/>
              <a:gd name="connsiteX35" fmla="*/ 389573 w 1711643"/>
              <a:gd name="connsiteY35" fmla="*/ 292418 h 2984182"/>
              <a:gd name="connsiteX36" fmla="*/ 400050 w 1711643"/>
              <a:gd name="connsiteY36" fmla="*/ 300038 h 2984182"/>
              <a:gd name="connsiteX37" fmla="*/ 404813 w 1711643"/>
              <a:gd name="connsiteY37" fmla="*/ 302895 h 2984182"/>
              <a:gd name="connsiteX38" fmla="*/ 354331 w 1711643"/>
              <a:gd name="connsiteY38" fmla="*/ 371475 h 2984182"/>
              <a:gd name="connsiteX39" fmla="*/ 350520 w 1711643"/>
              <a:gd name="connsiteY39" fmla="*/ 368618 h 2984182"/>
              <a:gd name="connsiteX40" fmla="*/ 340043 w 1711643"/>
              <a:gd name="connsiteY40" fmla="*/ 360997 h 2984182"/>
              <a:gd name="connsiteX41" fmla="*/ 329566 w 1711643"/>
              <a:gd name="connsiteY41" fmla="*/ 353378 h 2984182"/>
              <a:gd name="connsiteX42" fmla="*/ 319088 w 1711643"/>
              <a:gd name="connsiteY42" fmla="*/ 345758 h 2984182"/>
              <a:gd name="connsiteX43" fmla="*/ 308610 w 1711643"/>
              <a:gd name="connsiteY43" fmla="*/ 338138 h 2984182"/>
              <a:gd name="connsiteX44" fmla="*/ 298133 w 1711643"/>
              <a:gd name="connsiteY44" fmla="*/ 330518 h 2984182"/>
              <a:gd name="connsiteX45" fmla="*/ 287656 w 1711643"/>
              <a:gd name="connsiteY45" fmla="*/ 322897 h 2984182"/>
              <a:gd name="connsiteX46" fmla="*/ 287656 w 1711643"/>
              <a:gd name="connsiteY46" fmla="*/ 323850 h 2984182"/>
              <a:gd name="connsiteX47" fmla="*/ 287656 w 1711643"/>
              <a:gd name="connsiteY47" fmla="*/ 323850 h 2984182"/>
              <a:gd name="connsiteX48" fmla="*/ 423863 w 1711643"/>
              <a:gd name="connsiteY48" fmla="*/ 422910 h 2984182"/>
              <a:gd name="connsiteX49" fmla="*/ 476250 w 1711643"/>
              <a:gd name="connsiteY49" fmla="*/ 355283 h 2984182"/>
              <a:gd name="connsiteX50" fmla="*/ 486728 w 1711643"/>
              <a:gd name="connsiteY50" fmla="*/ 362903 h 2984182"/>
              <a:gd name="connsiteX51" fmla="*/ 497206 w 1711643"/>
              <a:gd name="connsiteY51" fmla="*/ 370522 h 2984182"/>
              <a:gd name="connsiteX52" fmla="*/ 507683 w 1711643"/>
              <a:gd name="connsiteY52" fmla="*/ 378143 h 2984182"/>
              <a:gd name="connsiteX53" fmla="*/ 518160 w 1711643"/>
              <a:gd name="connsiteY53" fmla="*/ 385763 h 2984182"/>
              <a:gd name="connsiteX54" fmla="*/ 528638 w 1711643"/>
              <a:gd name="connsiteY54" fmla="*/ 394335 h 2984182"/>
              <a:gd name="connsiteX55" fmla="*/ 539116 w 1711643"/>
              <a:gd name="connsiteY55" fmla="*/ 402908 h 2984182"/>
              <a:gd name="connsiteX56" fmla="*/ 545783 w 1711643"/>
              <a:gd name="connsiteY56" fmla="*/ 407670 h 2984182"/>
              <a:gd name="connsiteX57" fmla="*/ 492443 w 1711643"/>
              <a:gd name="connsiteY57" fmla="*/ 473393 h 2984182"/>
              <a:gd name="connsiteX58" fmla="*/ 486728 w 1711643"/>
              <a:gd name="connsiteY58" fmla="*/ 468630 h 2984182"/>
              <a:gd name="connsiteX59" fmla="*/ 477203 w 1711643"/>
              <a:gd name="connsiteY59" fmla="*/ 461010 h 2984182"/>
              <a:gd name="connsiteX60" fmla="*/ 467678 w 1711643"/>
              <a:gd name="connsiteY60" fmla="*/ 453390 h 2984182"/>
              <a:gd name="connsiteX61" fmla="*/ 458153 w 1711643"/>
              <a:gd name="connsiteY61" fmla="*/ 445770 h 2984182"/>
              <a:gd name="connsiteX62" fmla="*/ 448628 w 1711643"/>
              <a:gd name="connsiteY62" fmla="*/ 438150 h 2984182"/>
              <a:gd name="connsiteX63" fmla="*/ 438150 w 1711643"/>
              <a:gd name="connsiteY63" fmla="*/ 430530 h 2984182"/>
              <a:gd name="connsiteX64" fmla="*/ 423863 w 1711643"/>
              <a:gd name="connsiteY64" fmla="*/ 422910 h 2984182"/>
              <a:gd name="connsiteX65" fmla="*/ 423863 w 1711643"/>
              <a:gd name="connsiteY65" fmla="*/ 422910 h 2984182"/>
              <a:gd name="connsiteX66" fmla="*/ 554356 w 1711643"/>
              <a:gd name="connsiteY66" fmla="*/ 528638 h 2984182"/>
              <a:gd name="connsiteX67" fmla="*/ 609600 w 1711643"/>
              <a:gd name="connsiteY67" fmla="*/ 463868 h 2984182"/>
              <a:gd name="connsiteX68" fmla="*/ 617220 w 1711643"/>
              <a:gd name="connsiteY68" fmla="*/ 469583 h 2984182"/>
              <a:gd name="connsiteX69" fmla="*/ 626745 w 1711643"/>
              <a:gd name="connsiteY69" fmla="*/ 478155 h 2984182"/>
              <a:gd name="connsiteX70" fmla="*/ 636270 w 1711643"/>
              <a:gd name="connsiteY70" fmla="*/ 486728 h 2984182"/>
              <a:gd name="connsiteX71" fmla="*/ 645795 w 1711643"/>
              <a:gd name="connsiteY71" fmla="*/ 495300 h 2984182"/>
              <a:gd name="connsiteX72" fmla="*/ 655320 w 1711643"/>
              <a:gd name="connsiteY72" fmla="*/ 503872 h 2984182"/>
              <a:gd name="connsiteX73" fmla="*/ 664845 w 1711643"/>
              <a:gd name="connsiteY73" fmla="*/ 512445 h 2984182"/>
              <a:gd name="connsiteX74" fmla="*/ 673418 w 1711643"/>
              <a:gd name="connsiteY74" fmla="*/ 520065 h 2984182"/>
              <a:gd name="connsiteX75" fmla="*/ 616268 w 1711643"/>
              <a:gd name="connsiteY75" fmla="*/ 582930 h 2984182"/>
              <a:gd name="connsiteX76" fmla="*/ 607695 w 1711643"/>
              <a:gd name="connsiteY76" fmla="*/ 575310 h 2984182"/>
              <a:gd name="connsiteX77" fmla="*/ 598170 w 1711643"/>
              <a:gd name="connsiteY77" fmla="*/ 566738 h 2984182"/>
              <a:gd name="connsiteX78" fmla="*/ 588645 w 1711643"/>
              <a:gd name="connsiteY78" fmla="*/ 558165 h 2984182"/>
              <a:gd name="connsiteX79" fmla="*/ 579120 w 1711643"/>
              <a:gd name="connsiteY79" fmla="*/ 549593 h 2984182"/>
              <a:gd name="connsiteX80" fmla="*/ 569595 w 1711643"/>
              <a:gd name="connsiteY80" fmla="*/ 541020 h 2984182"/>
              <a:gd name="connsiteX81" fmla="*/ 560070 w 1711643"/>
              <a:gd name="connsiteY81" fmla="*/ 532447 h 2984182"/>
              <a:gd name="connsiteX82" fmla="*/ 554356 w 1711643"/>
              <a:gd name="connsiteY82" fmla="*/ 528638 h 2984182"/>
              <a:gd name="connsiteX83" fmla="*/ 554356 w 1711643"/>
              <a:gd name="connsiteY83" fmla="*/ 528638 h 2984182"/>
              <a:gd name="connsiteX84" fmla="*/ 678181 w 1711643"/>
              <a:gd name="connsiteY84" fmla="*/ 641033 h 2984182"/>
              <a:gd name="connsiteX85" fmla="*/ 737235 w 1711643"/>
              <a:gd name="connsiteY85" fmla="*/ 580072 h 2984182"/>
              <a:gd name="connsiteX86" fmla="*/ 741045 w 1711643"/>
              <a:gd name="connsiteY86" fmla="*/ 583883 h 2984182"/>
              <a:gd name="connsiteX87" fmla="*/ 750570 w 1711643"/>
              <a:gd name="connsiteY87" fmla="*/ 592455 h 2984182"/>
              <a:gd name="connsiteX88" fmla="*/ 760095 w 1711643"/>
              <a:gd name="connsiteY88" fmla="*/ 601028 h 2984182"/>
              <a:gd name="connsiteX89" fmla="*/ 769620 w 1711643"/>
              <a:gd name="connsiteY89" fmla="*/ 609600 h 2984182"/>
              <a:gd name="connsiteX90" fmla="*/ 779145 w 1711643"/>
              <a:gd name="connsiteY90" fmla="*/ 619125 h 2984182"/>
              <a:gd name="connsiteX91" fmla="*/ 788670 w 1711643"/>
              <a:gd name="connsiteY91" fmla="*/ 628650 h 2984182"/>
              <a:gd name="connsiteX92" fmla="*/ 798195 w 1711643"/>
              <a:gd name="connsiteY92" fmla="*/ 638175 h 2984182"/>
              <a:gd name="connsiteX93" fmla="*/ 801053 w 1711643"/>
              <a:gd name="connsiteY93" fmla="*/ 641033 h 2984182"/>
              <a:gd name="connsiteX94" fmla="*/ 740093 w 1711643"/>
              <a:gd name="connsiteY94" fmla="*/ 701040 h 2984182"/>
              <a:gd name="connsiteX95" fmla="*/ 738188 w 1711643"/>
              <a:gd name="connsiteY95" fmla="*/ 699135 h 2984182"/>
              <a:gd name="connsiteX96" fmla="*/ 729616 w 1711643"/>
              <a:gd name="connsiteY96" fmla="*/ 690563 h 2984182"/>
              <a:gd name="connsiteX97" fmla="*/ 721043 w 1711643"/>
              <a:gd name="connsiteY97" fmla="*/ 681990 h 2984182"/>
              <a:gd name="connsiteX98" fmla="*/ 712470 w 1711643"/>
              <a:gd name="connsiteY98" fmla="*/ 673418 h 2984182"/>
              <a:gd name="connsiteX99" fmla="*/ 703898 w 1711643"/>
              <a:gd name="connsiteY99" fmla="*/ 664845 h 2984182"/>
              <a:gd name="connsiteX100" fmla="*/ 695325 w 1711643"/>
              <a:gd name="connsiteY100" fmla="*/ 656272 h 2984182"/>
              <a:gd name="connsiteX101" fmla="*/ 686753 w 1711643"/>
              <a:gd name="connsiteY101" fmla="*/ 647700 h 2984182"/>
              <a:gd name="connsiteX102" fmla="*/ 678181 w 1711643"/>
              <a:gd name="connsiteY102" fmla="*/ 641033 h 2984182"/>
              <a:gd name="connsiteX103" fmla="*/ 678181 w 1711643"/>
              <a:gd name="connsiteY103" fmla="*/ 641033 h 2984182"/>
              <a:gd name="connsiteX104" fmla="*/ 796291 w 1711643"/>
              <a:gd name="connsiteY104" fmla="*/ 760095 h 2984182"/>
              <a:gd name="connsiteX105" fmla="*/ 858203 w 1711643"/>
              <a:gd name="connsiteY105" fmla="*/ 701993 h 2984182"/>
              <a:gd name="connsiteX106" fmla="*/ 858203 w 1711643"/>
              <a:gd name="connsiteY106" fmla="*/ 701993 h 2984182"/>
              <a:gd name="connsiteX107" fmla="*/ 866775 w 1711643"/>
              <a:gd name="connsiteY107" fmla="*/ 711518 h 2984182"/>
              <a:gd name="connsiteX108" fmla="*/ 875348 w 1711643"/>
              <a:gd name="connsiteY108" fmla="*/ 721043 h 2984182"/>
              <a:gd name="connsiteX109" fmla="*/ 883920 w 1711643"/>
              <a:gd name="connsiteY109" fmla="*/ 730568 h 2984182"/>
              <a:gd name="connsiteX110" fmla="*/ 892493 w 1711643"/>
              <a:gd name="connsiteY110" fmla="*/ 740093 h 2984182"/>
              <a:gd name="connsiteX111" fmla="*/ 901066 w 1711643"/>
              <a:gd name="connsiteY111" fmla="*/ 749618 h 2984182"/>
              <a:gd name="connsiteX112" fmla="*/ 909638 w 1711643"/>
              <a:gd name="connsiteY112" fmla="*/ 759143 h 2984182"/>
              <a:gd name="connsiteX113" fmla="*/ 915353 w 1711643"/>
              <a:gd name="connsiteY113" fmla="*/ 765810 h 2984182"/>
              <a:gd name="connsiteX114" fmla="*/ 851535 w 1711643"/>
              <a:gd name="connsiteY114" fmla="*/ 822008 h 2984182"/>
              <a:gd name="connsiteX115" fmla="*/ 845820 w 1711643"/>
              <a:gd name="connsiteY115" fmla="*/ 816293 h 2984182"/>
              <a:gd name="connsiteX116" fmla="*/ 837248 w 1711643"/>
              <a:gd name="connsiteY116" fmla="*/ 806768 h 2984182"/>
              <a:gd name="connsiteX117" fmla="*/ 828675 w 1711643"/>
              <a:gd name="connsiteY117" fmla="*/ 797243 h 2984182"/>
              <a:gd name="connsiteX118" fmla="*/ 820103 w 1711643"/>
              <a:gd name="connsiteY118" fmla="*/ 787718 h 2984182"/>
              <a:gd name="connsiteX119" fmla="*/ 811531 w 1711643"/>
              <a:gd name="connsiteY119" fmla="*/ 778193 h 2984182"/>
              <a:gd name="connsiteX120" fmla="*/ 802958 w 1711643"/>
              <a:gd name="connsiteY120" fmla="*/ 768668 h 2984182"/>
              <a:gd name="connsiteX121" fmla="*/ 796291 w 1711643"/>
              <a:gd name="connsiteY121" fmla="*/ 760095 h 2984182"/>
              <a:gd name="connsiteX122" fmla="*/ 796291 w 1711643"/>
              <a:gd name="connsiteY122" fmla="*/ 760095 h 2984182"/>
              <a:gd name="connsiteX123" fmla="*/ 796291 w 1711643"/>
              <a:gd name="connsiteY123" fmla="*/ 760095 h 2984182"/>
              <a:gd name="connsiteX124" fmla="*/ 907733 w 1711643"/>
              <a:gd name="connsiteY124" fmla="*/ 885825 h 2984182"/>
              <a:gd name="connsiteX125" fmla="*/ 973456 w 1711643"/>
              <a:gd name="connsiteY125" fmla="*/ 831533 h 2984182"/>
              <a:gd name="connsiteX126" fmla="*/ 978218 w 1711643"/>
              <a:gd name="connsiteY126" fmla="*/ 838200 h 2984182"/>
              <a:gd name="connsiteX127" fmla="*/ 986791 w 1711643"/>
              <a:gd name="connsiteY127" fmla="*/ 847725 h 2984182"/>
              <a:gd name="connsiteX128" fmla="*/ 995363 w 1711643"/>
              <a:gd name="connsiteY128" fmla="*/ 857250 h 2984182"/>
              <a:gd name="connsiteX129" fmla="*/ 1003935 w 1711643"/>
              <a:gd name="connsiteY129" fmla="*/ 866775 h 2984182"/>
              <a:gd name="connsiteX130" fmla="*/ 1012508 w 1711643"/>
              <a:gd name="connsiteY130" fmla="*/ 876300 h 2984182"/>
              <a:gd name="connsiteX131" fmla="*/ 1020128 w 1711643"/>
              <a:gd name="connsiteY131" fmla="*/ 885825 h 2984182"/>
              <a:gd name="connsiteX132" fmla="*/ 1027748 w 1711643"/>
              <a:gd name="connsiteY132" fmla="*/ 896303 h 2984182"/>
              <a:gd name="connsiteX133" fmla="*/ 1028700 w 1711643"/>
              <a:gd name="connsiteY133" fmla="*/ 897255 h 2984182"/>
              <a:gd name="connsiteX134" fmla="*/ 962025 w 1711643"/>
              <a:gd name="connsiteY134" fmla="*/ 949643 h 2984182"/>
              <a:gd name="connsiteX135" fmla="*/ 961073 w 1711643"/>
              <a:gd name="connsiteY135" fmla="*/ 948690 h 2984182"/>
              <a:gd name="connsiteX136" fmla="*/ 953453 w 1711643"/>
              <a:gd name="connsiteY136" fmla="*/ 939165 h 2984182"/>
              <a:gd name="connsiteX137" fmla="*/ 945833 w 1711643"/>
              <a:gd name="connsiteY137" fmla="*/ 929640 h 2984182"/>
              <a:gd name="connsiteX138" fmla="*/ 938213 w 1711643"/>
              <a:gd name="connsiteY138" fmla="*/ 920115 h 2984182"/>
              <a:gd name="connsiteX139" fmla="*/ 930593 w 1711643"/>
              <a:gd name="connsiteY139" fmla="*/ 910590 h 2984182"/>
              <a:gd name="connsiteX140" fmla="*/ 922973 w 1711643"/>
              <a:gd name="connsiteY140" fmla="*/ 901065 h 2984182"/>
              <a:gd name="connsiteX141" fmla="*/ 915353 w 1711643"/>
              <a:gd name="connsiteY141" fmla="*/ 891540 h 2984182"/>
              <a:gd name="connsiteX142" fmla="*/ 907733 w 1711643"/>
              <a:gd name="connsiteY142" fmla="*/ 885825 h 2984182"/>
              <a:gd name="connsiteX143" fmla="*/ 907733 w 1711643"/>
              <a:gd name="connsiteY143" fmla="*/ 885825 h 2984182"/>
              <a:gd name="connsiteX144" fmla="*/ 1012508 w 1711643"/>
              <a:gd name="connsiteY144" fmla="*/ 1017270 h 2984182"/>
              <a:gd name="connsiteX145" fmla="*/ 1081088 w 1711643"/>
              <a:gd name="connsiteY145" fmla="*/ 965835 h 2984182"/>
              <a:gd name="connsiteX146" fmla="*/ 1082993 w 1711643"/>
              <a:gd name="connsiteY146" fmla="*/ 967740 h 2984182"/>
              <a:gd name="connsiteX147" fmla="*/ 1090613 w 1711643"/>
              <a:gd name="connsiteY147" fmla="*/ 978218 h 2984182"/>
              <a:gd name="connsiteX148" fmla="*/ 1098233 w 1711643"/>
              <a:gd name="connsiteY148" fmla="*/ 988695 h 2984182"/>
              <a:gd name="connsiteX149" fmla="*/ 1105853 w 1711643"/>
              <a:gd name="connsiteY149" fmla="*/ 999172 h 2984182"/>
              <a:gd name="connsiteX150" fmla="*/ 1113473 w 1711643"/>
              <a:gd name="connsiteY150" fmla="*/ 1009650 h 2984182"/>
              <a:gd name="connsiteX151" fmla="*/ 1121093 w 1711643"/>
              <a:gd name="connsiteY151" fmla="*/ 1020128 h 2984182"/>
              <a:gd name="connsiteX152" fmla="*/ 1128713 w 1711643"/>
              <a:gd name="connsiteY152" fmla="*/ 1030605 h 2984182"/>
              <a:gd name="connsiteX153" fmla="*/ 1132523 w 1711643"/>
              <a:gd name="connsiteY153" fmla="*/ 1036320 h 2984182"/>
              <a:gd name="connsiteX154" fmla="*/ 1062991 w 1711643"/>
              <a:gd name="connsiteY154" fmla="*/ 1084898 h 2984182"/>
              <a:gd name="connsiteX155" fmla="*/ 1059181 w 1711643"/>
              <a:gd name="connsiteY155" fmla="*/ 1079183 h 2984182"/>
              <a:gd name="connsiteX156" fmla="*/ 1051560 w 1711643"/>
              <a:gd name="connsiteY156" fmla="*/ 1068705 h 2984182"/>
              <a:gd name="connsiteX157" fmla="*/ 1043941 w 1711643"/>
              <a:gd name="connsiteY157" fmla="*/ 1058228 h 2984182"/>
              <a:gd name="connsiteX158" fmla="*/ 1036320 w 1711643"/>
              <a:gd name="connsiteY158" fmla="*/ 1047750 h 2984182"/>
              <a:gd name="connsiteX159" fmla="*/ 1028700 w 1711643"/>
              <a:gd name="connsiteY159" fmla="*/ 1037272 h 2984182"/>
              <a:gd name="connsiteX160" fmla="*/ 1021081 w 1711643"/>
              <a:gd name="connsiteY160" fmla="*/ 1026795 h 2984182"/>
              <a:gd name="connsiteX161" fmla="*/ 1013460 w 1711643"/>
              <a:gd name="connsiteY161" fmla="*/ 1016318 h 2984182"/>
              <a:gd name="connsiteX162" fmla="*/ 1012508 w 1711643"/>
              <a:gd name="connsiteY162" fmla="*/ 1017270 h 2984182"/>
              <a:gd name="connsiteX163" fmla="*/ 1012508 w 1711643"/>
              <a:gd name="connsiteY163" fmla="*/ 1017270 h 2984182"/>
              <a:gd name="connsiteX164" fmla="*/ 1109663 w 1711643"/>
              <a:gd name="connsiteY164" fmla="*/ 1154430 h 2984182"/>
              <a:gd name="connsiteX165" fmla="*/ 1180148 w 1711643"/>
              <a:gd name="connsiteY165" fmla="*/ 1107758 h 2984182"/>
              <a:gd name="connsiteX166" fmla="*/ 1185863 w 1711643"/>
              <a:gd name="connsiteY166" fmla="*/ 1115378 h 2984182"/>
              <a:gd name="connsiteX167" fmla="*/ 1192531 w 1711643"/>
              <a:gd name="connsiteY167" fmla="*/ 1125855 h 2984182"/>
              <a:gd name="connsiteX168" fmla="*/ 1199198 w 1711643"/>
              <a:gd name="connsiteY168" fmla="*/ 1136333 h 2984182"/>
              <a:gd name="connsiteX169" fmla="*/ 1205866 w 1711643"/>
              <a:gd name="connsiteY169" fmla="*/ 1146810 h 2984182"/>
              <a:gd name="connsiteX170" fmla="*/ 1212533 w 1711643"/>
              <a:gd name="connsiteY170" fmla="*/ 1157288 h 2984182"/>
              <a:gd name="connsiteX171" fmla="*/ 1219200 w 1711643"/>
              <a:gd name="connsiteY171" fmla="*/ 1167765 h 2984182"/>
              <a:gd name="connsiteX172" fmla="*/ 1225868 w 1711643"/>
              <a:gd name="connsiteY172" fmla="*/ 1178243 h 2984182"/>
              <a:gd name="connsiteX173" fmla="*/ 1153478 w 1711643"/>
              <a:gd name="connsiteY173" fmla="*/ 1223963 h 2984182"/>
              <a:gd name="connsiteX174" fmla="*/ 1146810 w 1711643"/>
              <a:gd name="connsiteY174" fmla="*/ 1213485 h 2984182"/>
              <a:gd name="connsiteX175" fmla="*/ 1140143 w 1711643"/>
              <a:gd name="connsiteY175" fmla="*/ 1203008 h 2984182"/>
              <a:gd name="connsiteX176" fmla="*/ 1133475 w 1711643"/>
              <a:gd name="connsiteY176" fmla="*/ 1192530 h 2984182"/>
              <a:gd name="connsiteX177" fmla="*/ 1126808 w 1711643"/>
              <a:gd name="connsiteY177" fmla="*/ 1182053 h 2984182"/>
              <a:gd name="connsiteX178" fmla="*/ 1120141 w 1711643"/>
              <a:gd name="connsiteY178" fmla="*/ 1171575 h 2984182"/>
              <a:gd name="connsiteX179" fmla="*/ 1113473 w 1711643"/>
              <a:gd name="connsiteY179" fmla="*/ 1161098 h 2984182"/>
              <a:gd name="connsiteX180" fmla="*/ 1109663 w 1711643"/>
              <a:gd name="connsiteY180" fmla="*/ 1154430 h 2984182"/>
              <a:gd name="connsiteX181" fmla="*/ 1109663 w 1711643"/>
              <a:gd name="connsiteY181" fmla="*/ 1154430 h 2984182"/>
              <a:gd name="connsiteX182" fmla="*/ 1198246 w 1711643"/>
              <a:gd name="connsiteY182" fmla="*/ 1296353 h 2984182"/>
              <a:gd name="connsiteX183" fmla="*/ 1271588 w 1711643"/>
              <a:gd name="connsiteY183" fmla="*/ 1253490 h 2984182"/>
              <a:gd name="connsiteX184" fmla="*/ 1273493 w 1711643"/>
              <a:gd name="connsiteY184" fmla="*/ 1256348 h 2984182"/>
              <a:gd name="connsiteX185" fmla="*/ 1280160 w 1711643"/>
              <a:gd name="connsiteY185" fmla="*/ 1267778 h 2984182"/>
              <a:gd name="connsiteX186" fmla="*/ 1286828 w 1711643"/>
              <a:gd name="connsiteY186" fmla="*/ 1279208 h 2984182"/>
              <a:gd name="connsiteX187" fmla="*/ 1293496 w 1711643"/>
              <a:gd name="connsiteY187" fmla="*/ 1290638 h 2984182"/>
              <a:gd name="connsiteX188" fmla="*/ 1300163 w 1711643"/>
              <a:gd name="connsiteY188" fmla="*/ 1302068 h 2984182"/>
              <a:gd name="connsiteX189" fmla="*/ 1306831 w 1711643"/>
              <a:gd name="connsiteY189" fmla="*/ 1313498 h 2984182"/>
              <a:gd name="connsiteX190" fmla="*/ 1313498 w 1711643"/>
              <a:gd name="connsiteY190" fmla="*/ 1324928 h 2984182"/>
              <a:gd name="connsiteX191" fmla="*/ 1316356 w 1711643"/>
              <a:gd name="connsiteY191" fmla="*/ 1329690 h 2984182"/>
              <a:gd name="connsiteX192" fmla="*/ 1242060 w 1711643"/>
              <a:gd name="connsiteY192" fmla="*/ 1370648 h 2984182"/>
              <a:gd name="connsiteX193" fmla="*/ 1239203 w 1711643"/>
              <a:gd name="connsiteY193" fmla="*/ 1365885 h 2984182"/>
              <a:gd name="connsiteX194" fmla="*/ 1233488 w 1711643"/>
              <a:gd name="connsiteY194" fmla="*/ 1355408 h 2984182"/>
              <a:gd name="connsiteX195" fmla="*/ 1227773 w 1711643"/>
              <a:gd name="connsiteY195" fmla="*/ 1344930 h 2984182"/>
              <a:gd name="connsiteX196" fmla="*/ 1222058 w 1711643"/>
              <a:gd name="connsiteY196" fmla="*/ 1334453 h 2984182"/>
              <a:gd name="connsiteX197" fmla="*/ 1215391 w 1711643"/>
              <a:gd name="connsiteY197" fmla="*/ 1323975 h 2984182"/>
              <a:gd name="connsiteX198" fmla="*/ 1208723 w 1711643"/>
              <a:gd name="connsiteY198" fmla="*/ 1313498 h 2984182"/>
              <a:gd name="connsiteX199" fmla="*/ 1202056 w 1711643"/>
              <a:gd name="connsiteY199" fmla="*/ 1303020 h 2984182"/>
              <a:gd name="connsiteX200" fmla="*/ 1198246 w 1711643"/>
              <a:gd name="connsiteY200" fmla="*/ 1296353 h 2984182"/>
              <a:gd name="connsiteX201" fmla="*/ 1198246 w 1711643"/>
              <a:gd name="connsiteY201" fmla="*/ 1296353 h 2984182"/>
              <a:gd name="connsiteX202" fmla="*/ 1280160 w 1711643"/>
              <a:gd name="connsiteY202" fmla="*/ 1443038 h 2984182"/>
              <a:gd name="connsiteX203" fmla="*/ 1355408 w 1711643"/>
              <a:gd name="connsiteY203" fmla="*/ 1403985 h 2984182"/>
              <a:gd name="connsiteX204" fmla="*/ 1360171 w 1711643"/>
              <a:gd name="connsiteY204" fmla="*/ 1413510 h 2984182"/>
              <a:gd name="connsiteX205" fmla="*/ 1365885 w 1711643"/>
              <a:gd name="connsiteY205" fmla="*/ 1424940 h 2984182"/>
              <a:gd name="connsiteX206" fmla="*/ 1371600 w 1711643"/>
              <a:gd name="connsiteY206" fmla="*/ 1436370 h 2984182"/>
              <a:gd name="connsiteX207" fmla="*/ 1377316 w 1711643"/>
              <a:gd name="connsiteY207" fmla="*/ 1447800 h 2984182"/>
              <a:gd name="connsiteX208" fmla="*/ 1383031 w 1711643"/>
              <a:gd name="connsiteY208" fmla="*/ 1459230 h 2984182"/>
              <a:gd name="connsiteX209" fmla="*/ 1388746 w 1711643"/>
              <a:gd name="connsiteY209" fmla="*/ 1470660 h 2984182"/>
              <a:gd name="connsiteX210" fmla="*/ 1393508 w 1711643"/>
              <a:gd name="connsiteY210" fmla="*/ 1481138 h 2984182"/>
              <a:gd name="connsiteX211" fmla="*/ 1317308 w 1711643"/>
              <a:gd name="connsiteY211" fmla="*/ 1518285 h 2984182"/>
              <a:gd name="connsiteX212" fmla="*/ 1312546 w 1711643"/>
              <a:gd name="connsiteY212" fmla="*/ 1507808 h 2984182"/>
              <a:gd name="connsiteX213" fmla="*/ 1306831 w 1711643"/>
              <a:gd name="connsiteY213" fmla="*/ 1496378 h 2984182"/>
              <a:gd name="connsiteX214" fmla="*/ 1301116 w 1711643"/>
              <a:gd name="connsiteY214" fmla="*/ 1484948 h 2984182"/>
              <a:gd name="connsiteX215" fmla="*/ 1295400 w 1711643"/>
              <a:gd name="connsiteY215" fmla="*/ 1473517 h 2984182"/>
              <a:gd name="connsiteX216" fmla="*/ 1289685 w 1711643"/>
              <a:gd name="connsiteY216" fmla="*/ 1462088 h 2984182"/>
              <a:gd name="connsiteX217" fmla="*/ 1283971 w 1711643"/>
              <a:gd name="connsiteY217" fmla="*/ 1450658 h 2984182"/>
              <a:gd name="connsiteX218" fmla="*/ 1280160 w 1711643"/>
              <a:gd name="connsiteY218" fmla="*/ 1443038 h 2984182"/>
              <a:gd name="connsiteX219" fmla="*/ 1280160 w 1711643"/>
              <a:gd name="connsiteY219" fmla="*/ 1443038 h 2984182"/>
              <a:gd name="connsiteX220" fmla="*/ 1353503 w 1711643"/>
              <a:gd name="connsiteY220" fmla="*/ 1594485 h 2984182"/>
              <a:gd name="connsiteX221" fmla="*/ 1430656 w 1711643"/>
              <a:gd name="connsiteY221" fmla="*/ 1559242 h 2984182"/>
              <a:gd name="connsiteX222" fmla="*/ 1432560 w 1711643"/>
              <a:gd name="connsiteY222" fmla="*/ 1563053 h 2984182"/>
              <a:gd name="connsiteX223" fmla="*/ 1437323 w 1711643"/>
              <a:gd name="connsiteY223" fmla="*/ 1574483 h 2984182"/>
              <a:gd name="connsiteX224" fmla="*/ 1442085 w 1711643"/>
              <a:gd name="connsiteY224" fmla="*/ 1585913 h 2984182"/>
              <a:gd name="connsiteX225" fmla="*/ 1446848 w 1711643"/>
              <a:gd name="connsiteY225" fmla="*/ 1597342 h 2984182"/>
              <a:gd name="connsiteX226" fmla="*/ 1451610 w 1711643"/>
              <a:gd name="connsiteY226" fmla="*/ 1608773 h 2984182"/>
              <a:gd name="connsiteX227" fmla="*/ 1456373 w 1711643"/>
              <a:gd name="connsiteY227" fmla="*/ 1620203 h 2984182"/>
              <a:gd name="connsiteX228" fmla="*/ 1461135 w 1711643"/>
              <a:gd name="connsiteY228" fmla="*/ 1631633 h 2984182"/>
              <a:gd name="connsiteX229" fmla="*/ 1463041 w 1711643"/>
              <a:gd name="connsiteY229" fmla="*/ 1636395 h 2984182"/>
              <a:gd name="connsiteX230" fmla="*/ 1384935 w 1711643"/>
              <a:gd name="connsiteY230" fmla="*/ 1668780 h 2984182"/>
              <a:gd name="connsiteX231" fmla="*/ 1383031 w 1711643"/>
              <a:gd name="connsiteY231" fmla="*/ 1664970 h 2984182"/>
              <a:gd name="connsiteX232" fmla="*/ 1378268 w 1711643"/>
              <a:gd name="connsiteY232" fmla="*/ 1653540 h 2984182"/>
              <a:gd name="connsiteX233" fmla="*/ 1373506 w 1711643"/>
              <a:gd name="connsiteY233" fmla="*/ 1642110 h 2984182"/>
              <a:gd name="connsiteX234" fmla="*/ 1368743 w 1711643"/>
              <a:gd name="connsiteY234" fmla="*/ 1630680 h 2984182"/>
              <a:gd name="connsiteX235" fmla="*/ 1363981 w 1711643"/>
              <a:gd name="connsiteY235" fmla="*/ 1619250 h 2984182"/>
              <a:gd name="connsiteX236" fmla="*/ 1359218 w 1711643"/>
              <a:gd name="connsiteY236" fmla="*/ 1607820 h 2984182"/>
              <a:gd name="connsiteX237" fmla="*/ 1354456 w 1711643"/>
              <a:gd name="connsiteY237" fmla="*/ 1596390 h 2984182"/>
              <a:gd name="connsiteX238" fmla="*/ 1353503 w 1711643"/>
              <a:gd name="connsiteY238" fmla="*/ 1594485 h 2984182"/>
              <a:gd name="connsiteX239" fmla="*/ 1353503 w 1711643"/>
              <a:gd name="connsiteY239" fmla="*/ 1594485 h 2984182"/>
              <a:gd name="connsiteX240" fmla="*/ 1418273 w 1711643"/>
              <a:gd name="connsiteY240" fmla="*/ 1748790 h 2984182"/>
              <a:gd name="connsiteX241" fmla="*/ 1497331 w 1711643"/>
              <a:gd name="connsiteY241" fmla="*/ 1718310 h 2984182"/>
              <a:gd name="connsiteX242" fmla="*/ 1501141 w 1711643"/>
              <a:gd name="connsiteY242" fmla="*/ 1728788 h 2984182"/>
              <a:gd name="connsiteX243" fmla="*/ 1505903 w 1711643"/>
              <a:gd name="connsiteY243" fmla="*/ 1741170 h 2984182"/>
              <a:gd name="connsiteX244" fmla="*/ 1510666 w 1711643"/>
              <a:gd name="connsiteY244" fmla="*/ 1753553 h 2984182"/>
              <a:gd name="connsiteX245" fmla="*/ 1515428 w 1711643"/>
              <a:gd name="connsiteY245" fmla="*/ 1765935 h 2984182"/>
              <a:gd name="connsiteX246" fmla="*/ 1520191 w 1711643"/>
              <a:gd name="connsiteY246" fmla="*/ 1778317 h 2984182"/>
              <a:gd name="connsiteX247" fmla="*/ 1524953 w 1711643"/>
              <a:gd name="connsiteY247" fmla="*/ 1790700 h 2984182"/>
              <a:gd name="connsiteX248" fmla="*/ 1528763 w 1711643"/>
              <a:gd name="connsiteY248" fmla="*/ 1800225 h 2984182"/>
              <a:gd name="connsiteX249" fmla="*/ 1448753 w 1711643"/>
              <a:gd name="connsiteY249" fmla="*/ 1828800 h 2984182"/>
              <a:gd name="connsiteX250" fmla="*/ 1444943 w 1711643"/>
              <a:gd name="connsiteY250" fmla="*/ 1819275 h 2984182"/>
              <a:gd name="connsiteX251" fmla="*/ 1441133 w 1711643"/>
              <a:gd name="connsiteY251" fmla="*/ 1807845 h 2984182"/>
              <a:gd name="connsiteX252" fmla="*/ 1436371 w 1711643"/>
              <a:gd name="connsiteY252" fmla="*/ 1796415 h 2984182"/>
              <a:gd name="connsiteX253" fmla="*/ 1431608 w 1711643"/>
              <a:gd name="connsiteY253" fmla="*/ 1784985 h 2984182"/>
              <a:gd name="connsiteX254" fmla="*/ 1426846 w 1711643"/>
              <a:gd name="connsiteY254" fmla="*/ 1773555 h 2984182"/>
              <a:gd name="connsiteX255" fmla="*/ 1422083 w 1711643"/>
              <a:gd name="connsiteY255" fmla="*/ 1762125 h 2984182"/>
              <a:gd name="connsiteX256" fmla="*/ 1418273 w 1711643"/>
              <a:gd name="connsiteY256" fmla="*/ 1748790 h 2984182"/>
              <a:gd name="connsiteX257" fmla="*/ 1418273 w 1711643"/>
              <a:gd name="connsiteY257" fmla="*/ 1748790 h 2984182"/>
              <a:gd name="connsiteX258" fmla="*/ 1475423 w 1711643"/>
              <a:gd name="connsiteY258" fmla="*/ 1906905 h 2984182"/>
              <a:gd name="connsiteX259" fmla="*/ 1556385 w 1711643"/>
              <a:gd name="connsiteY259" fmla="*/ 1880235 h 2984182"/>
              <a:gd name="connsiteX260" fmla="*/ 1558291 w 1711643"/>
              <a:gd name="connsiteY260" fmla="*/ 1885950 h 2984182"/>
              <a:gd name="connsiteX261" fmla="*/ 1562100 w 1711643"/>
              <a:gd name="connsiteY261" fmla="*/ 1898333 h 2984182"/>
              <a:gd name="connsiteX262" fmla="*/ 1565910 w 1711643"/>
              <a:gd name="connsiteY262" fmla="*/ 1910715 h 2984182"/>
              <a:gd name="connsiteX263" fmla="*/ 1569721 w 1711643"/>
              <a:gd name="connsiteY263" fmla="*/ 1923098 h 2984182"/>
              <a:gd name="connsiteX264" fmla="*/ 1573531 w 1711643"/>
              <a:gd name="connsiteY264" fmla="*/ 1935480 h 2984182"/>
              <a:gd name="connsiteX265" fmla="*/ 1577341 w 1711643"/>
              <a:gd name="connsiteY265" fmla="*/ 1947863 h 2984182"/>
              <a:gd name="connsiteX266" fmla="*/ 1581150 w 1711643"/>
              <a:gd name="connsiteY266" fmla="*/ 1960245 h 2984182"/>
              <a:gd name="connsiteX267" fmla="*/ 1582103 w 1711643"/>
              <a:gd name="connsiteY267" fmla="*/ 1963103 h 2984182"/>
              <a:gd name="connsiteX268" fmla="*/ 1500188 w 1711643"/>
              <a:gd name="connsiteY268" fmla="*/ 1986915 h 2984182"/>
              <a:gd name="connsiteX269" fmla="*/ 1499235 w 1711643"/>
              <a:gd name="connsiteY269" fmla="*/ 1984058 h 2984182"/>
              <a:gd name="connsiteX270" fmla="*/ 1495425 w 1711643"/>
              <a:gd name="connsiteY270" fmla="*/ 1971675 h 2984182"/>
              <a:gd name="connsiteX271" fmla="*/ 1491616 w 1711643"/>
              <a:gd name="connsiteY271" fmla="*/ 1959292 h 2984182"/>
              <a:gd name="connsiteX272" fmla="*/ 1487806 w 1711643"/>
              <a:gd name="connsiteY272" fmla="*/ 1946910 h 2984182"/>
              <a:gd name="connsiteX273" fmla="*/ 1483996 w 1711643"/>
              <a:gd name="connsiteY273" fmla="*/ 1934528 h 2984182"/>
              <a:gd name="connsiteX274" fmla="*/ 1480185 w 1711643"/>
              <a:gd name="connsiteY274" fmla="*/ 1922145 h 2984182"/>
              <a:gd name="connsiteX275" fmla="*/ 1476375 w 1711643"/>
              <a:gd name="connsiteY275" fmla="*/ 1909763 h 2984182"/>
              <a:gd name="connsiteX276" fmla="*/ 1475423 w 1711643"/>
              <a:gd name="connsiteY276" fmla="*/ 1906905 h 2984182"/>
              <a:gd name="connsiteX277" fmla="*/ 1475423 w 1711643"/>
              <a:gd name="connsiteY277" fmla="*/ 1906905 h 2984182"/>
              <a:gd name="connsiteX278" fmla="*/ 1523048 w 1711643"/>
              <a:gd name="connsiteY278" fmla="*/ 2067878 h 2984182"/>
              <a:gd name="connsiteX279" fmla="*/ 1604963 w 1711643"/>
              <a:gd name="connsiteY279" fmla="*/ 2045970 h 2984182"/>
              <a:gd name="connsiteX280" fmla="*/ 1604963 w 1711643"/>
              <a:gd name="connsiteY280" fmla="*/ 2046923 h 2984182"/>
              <a:gd name="connsiteX281" fmla="*/ 1607821 w 1711643"/>
              <a:gd name="connsiteY281" fmla="*/ 2059305 h 2984182"/>
              <a:gd name="connsiteX282" fmla="*/ 1610678 w 1711643"/>
              <a:gd name="connsiteY282" fmla="*/ 2071688 h 2984182"/>
              <a:gd name="connsiteX283" fmla="*/ 1613535 w 1711643"/>
              <a:gd name="connsiteY283" fmla="*/ 2084070 h 2984182"/>
              <a:gd name="connsiteX284" fmla="*/ 1616393 w 1711643"/>
              <a:gd name="connsiteY284" fmla="*/ 2096453 h 2984182"/>
              <a:gd name="connsiteX285" fmla="*/ 1619250 w 1711643"/>
              <a:gd name="connsiteY285" fmla="*/ 2108835 h 2984182"/>
              <a:gd name="connsiteX286" fmla="*/ 1622108 w 1711643"/>
              <a:gd name="connsiteY286" fmla="*/ 2121217 h 2984182"/>
              <a:gd name="connsiteX287" fmla="*/ 1624013 w 1711643"/>
              <a:gd name="connsiteY287" fmla="*/ 2128838 h 2984182"/>
              <a:gd name="connsiteX288" fmla="*/ 1541146 w 1711643"/>
              <a:gd name="connsiteY288" fmla="*/ 2148840 h 2984182"/>
              <a:gd name="connsiteX289" fmla="*/ 1539241 w 1711643"/>
              <a:gd name="connsiteY289" fmla="*/ 2142173 h 2984182"/>
              <a:gd name="connsiteX290" fmla="*/ 1536383 w 1711643"/>
              <a:gd name="connsiteY290" fmla="*/ 2129790 h 2984182"/>
              <a:gd name="connsiteX291" fmla="*/ 1533525 w 1711643"/>
              <a:gd name="connsiteY291" fmla="*/ 2117408 h 2984182"/>
              <a:gd name="connsiteX292" fmla="*/ 1530668 w 1711643"/>
              <a:gd name="connsiteY292" fmla="*/ 2105025 h 2984182"/>
              <a:gd name="connsiteX293" fmla="*/ 1527810 w 1711643"/>
              <a:gd name="connsiteY293" fmla="*/ 2092642 h 2984182"/>
              <a:gd name="connsiteX294" fmla="*/ 1524953 w 1711643"/>
              <a:gd name="connsiteY294" fmla="*/ 2080260 h 2984182"/>
              <a:gd name="connsiteX295" fmla="*/ 1522096 w 1711643"/>
              <a:gd name="connsiteY295" fmla="*/ 2067878 h 2984182"/>
              <a:gd name="connsiteX296" fmla="*/ 1523048 w 1711643"/>
              <a:gd name="connsiteY296" fmla="*/ 2067878 h 2984182"/>
              <a:gd name="connsiteX297" fmla="*/ 1523048 w 1711643"/>
              <a:gd name="connsiteY297" fmla="*/ 2067878 h 2984182"/>
              <a:gd name="connsiteX298" fmla="*/ 1562100 w 1711643"/>
              <a:gd name="connsiteY298" fmla="*/ 2231708 h 2984182"/>
              <a:gd name="connsiteX299" fmla="*/ 1645921 w 1711643"/>
              <a:gd name="connsiteY299" fmla="*/ 2214563 h 2984182"/>
              <a:gd name="connsiteX300" fmla="*/ 1647825 w 1711643"/>
              <a:gd name="connsiteY300" fmla="*/ 2224088 h 2984182"/>
              <a:gd name="connsiteX301" fmla="*/ 1650683 w 1711643"/>
              <a:gd name="connsiteY301" fmla="*/ 2236470 h 2984182"/>
              <a:gd name="connsiteX302" fmla="*/ 1653541 w 1711643"/>
              <a:gd name="connsiteY302" fmla="*/ 2248853 h 2984182"/>
              <a:gd name="connsiteX303" fmla="*/ 1656398 w 1711643"/>
              <a:gd name="connsiteY303" fmla="*/ 2261235 h 2984182"/>
              <a:gd name="connsiteX304" fmla="*/ 1659256 w 1711643"/>
              <a:gd name="connsiteY304" fmla="*/ 2273617 h 2984182"/>
              <a:gd name="connsiteX305" fmla="*/ 1662113 w 1711643"/>
              <a:gd name="connsiteY305" fmla="*/ 2286000 h 2984182"/>
              <a:gd name="connsiteX306" fmla="*/ 1664018 w 1711643"/>
              <a:gd name="connsiteY306" fmla="*/ 2297430 h 2984182"/>
              <a:gd name="connsiteX307" fmla="*/ 1580198 w 1711643"/>
              <a:gd name="connsiteY307" fmla="*/ 2312670 h 2984182"/>
              <a:gd name="connsiteX308" fmla="*/ 1578293 w 1711643"/>
              <a:gd name="connsiteY308" fmla="*/ 2302192 h 2984182"/>
              <a:gd name="connsiteX309" fmla="*/ 1576388 w 1711643"/>
              <a:gd name="connsiteY309" fmla="*/ 2289810 h 2984182"/>
              <a:gd name="connsiteX310" fmla="*/ 1573531 w 1711643"/>
              <a:gd name="connsiteY310" fmla="*/ 2277428 h 2984182"/>
              <a:gd name="connsiteX311" fmla="*/ 1570673 w 1711643"/>
              <a:gd name="connsiteY311" fmla="*/ 2265045 h 2984182"/>
              <a:gd name="connsiteX312" fmla="*/ 1567816 w 1711643"/>
              <a:gd name="connsiteY312" fmla="*/ 2252663 h 2984182"/>
              <a:gd name="connsiteX313" fmla="*/ 1564958 w 1711643"/>
              <a:gd name="connsiteY313" fmla="*/ 2240280 h 2984182"/>
              <a:gd name="connsiteX314" fmla="*/ 1562100 w 1711643"/>
              <a:gd name="connsiteY314" fmla="*/ 2231708 h 2984182"/>
              <a:gd name="connsiteX315" fmla="*/ 1562100 w 1711643"/>
              <a:gd name="connsiteY315" fmla="*/ 2231708 h 2984182"/>
              <a:gd name="connsiteX316" fmla="*/ 1591628 w 1711643"/>
              <a:gd name="connsiteY316" fmla="*/ 2396490 h 2984182"/>
              <a:gd name="connsiteX317" fmla="*/ 1675448 w 1711643"/>
              <a:gd name="connsiteY317" fmla="*/ 2384108 h 2984182"/>
              <a:gd name="connsiteX318" fmla="*/ 1676400 w 1711643"/>
              <a:gd name="connsiteY318" fmla="*/ 2390775 h 2984182"/>
              <a:gd name="connsiteX319" fmla="*/ 1678306 w 1711643"/>
              <a:gd name="connsiteY319" fmla="*/ 2404110 h 2984182"/>
              <a:gd name="connsiteX320" fmla="*/ 1680210 w 1711643"/>
              <a:gd name="connsiteY320" fmla="*/ 2417445 h 2984182"/>
              <a:gd name="connsiteX321" fmla="*/ 1682116 w 1711643"/>
              <a:gd name="connsiteY321" fmla="*/ 2430780 h 2984182"/>
              <a:gd name="connsiteX322" fmla="*/ 1684021 w 1711643"/>
              <a:gd name="connsiteY322" fmla="*/ 2444115 h 2984182"/>
              <a:gd name="connsiteX323" fmla="*/ 1685925 w 1711643"/>
              <a:gd name="connsiteY323" fmla="*/ 2457450 h 2984182"/>
              <a:gd name="connsiteX324" fmla="*/ 1687831 w 1711643"/>
              <a:gd name="connsiteY324" fmla="*/ 2470785 h 2984182"/>
              <a:gd name="connsiteX325" fmla="*/ 1687831 w 1711643"/>
              <a:gd name="connsiteY325" fmla="*/ 2472690 h 2984182"/>
              <a:gd name="connsiteX326" fmla="*/ 1603058 w 1711643"/>
              <a:gd name="connsiteY326" fmla="*/ 2483167 h 2984182"/>
              <a:gd name="connsiteX327" fmla="*/ 1603058 w 1711643"/>
              <a:gd name="connsiteY327" fmla="*/ 2481263 h 2984182"/>
              <a:gd name="connsiteX328" fmla="*/ 1601153 w 1711643"/>
              <a:gd name="connsiteY328" fmla="*/ 2468880 h 2984182"/>
              <a:gd name="connsiteX329" fmla="*/ 1599248 w 1711643"/>
              <a:gd name="connsiteY329" fmla="*/ 2456498 h 2984182"/>
              <a:gd name="connsiteX330" fmla="*/ 1597343 w 1711643"/>
              <a:gd name="connsiteY330" fmla="*/ 2444115 h 2984182"/>
              <a:gd name="connsiteX331" fmla="*/ 1595438 w 1711643"/>
              <a:gd name="connsiteY331" fmla="*/ 2431733 h 2984182"/>
              <a:gd name="connsiteX332" fmla="*/ 1593533 w 1711643"/>
              <a:gd name="connsiteY332" fmla="*/ 2419350 h 2984182"/>
              <a:gd name="connsiteX333" fmla="*/ 1591628 w 1711643"/>
              <a:gd name="connsiteY333" fmla="*/ 2406967 h 2984182"/>
              <a:gd name="connsiteX334" fmla="*/ 1591628 w 1711643"/>
              <a:gd name="connsiteY334" fmla="*/ 2396490 h 2984182"/>
              <a:gd name="connsiteX335" fmla="*/ 1591628 w 1711643"/>
              <a:gd name="connsiteY335" fmla="*/ 2396490 h 2984182"/>
              <a:gd name="connsiteX336" fmla="*/ 1612583 w 1711643"/>
              <a:gd name="connsiteY336" fmla="*/ 2563178 h 2984182"/>
              <a:gd name="connsiteX337" fmla="*/ 1697356 w 1711643"/>
              <a:gd name="connsiteY337" fmla="*/ 2554605 h 2984182"/>
              <a:gd name="connsiteX338" fmla="*/ 1697356 w 1711643"/>
              <a:gd name="connsiteY338" fmla="*/ 2558415 h 2984182"/>
              <a:gd name="connsiteX339" fmla="*/ 1698308 w 1711643"/>
              <a:gd name="connsiteY339" fmla="*/ 2571750 h 2984182"/>
              <a:gd name="connsiteX340" fmla="*/ 1699260 w 1711643"/>
              <a:gd name="connsiteY340" fmla="*/ 2585085 h 2984182"/>
              <a:gd name="connsiteX341" fmla="*/ 1700213 w 1711643"/>
              <a:gd name="connsiteY341" fmla="*/ 2598420 h 2984182"/>
              <a:gd name="connsiteX342" fmla="*/ 1701166 w 1711643"/>
              <a:gd name="connsiteY342" fmla="*/ 2611755 h 2984182"/>
              <a:gd name="connsiteX343" fmla="*/ 1702118 w 1711643"/>
              <a:gd name="connsiteY343" fmla="*/ 2625090 h 2984182"/>
              <a:gd name="connsiteX344" fmla="*/ 1703071 w 1711643"/>
              <a:gd name="connsiteY344" fmla="*/ 2638425 h 2984182"/>
              <a:gd name="connsiteX345" fmla="*/ 1703071 w 1711643"/>
              <a:gd name="connsiteY345" fmla="*/ 2642235 h 2984182"/>
              <a:gd name="connsiteX346" fmla="*/ 1618298 w 1711643"/>
              <a:gd name="connsiteY346" fmla="*/ 2647950 h 2984182"/>
              <a:gd name="connsiteX347" fmla="*/ 1618298 w 1711643"/>
              <a:gd name="connsiteY347" fmla="*/ 2644140 h 2984182"/>
              <a:gd name="connsiteX348" fmla="*/ 1617346 w 1711643"/>
              <a:gd name="connsiteY348" fmla="*/ 2631758 h 2984182"/>
              <a:gd name="connsiteX349" fmla="*/ 1616393 w 1711643"/>
              <a:gd name="connsiteY349" fmla="*/ 2619375 h 2984182"/>
              <a:gd name="connsiteX350" fmla="*/ 1615441 w 1711643"/>
              <a:gd name="connsiteY350" fmla="*/ 2606992 h 2984182"/>
              <a:gd name="connsiteX351" fmla="*/ 1614488 w 1711643"/>
              <a:gd name="connsiteY351" fmla="*/ 2594610 h 2984182"/>
              <a:gd name="connsiteX352" fmla="*/ 1613535 w 1711643"/>
              <a:gd name="connsiteY352" fmla="*/ 2582228 h 2984182"/>
              <a:gd name="connsiteX353" fmla="*/ 1612583 w 1711643"/>
              <a:gd name="connsiteY353" fmla="*/ 2569845 h 2984182"/>
              <a:gd name="connsiteX354" fmla="*/ 1612583 w 1711643"/>
              <a:gd name="connsiteY354" fmla="*/ 2563178 h 2984182"/>
              <a:gd name="connsiteX355" fmla="*/ 1612583 w 1711643"/>
              <a:gd name="connsiteY355" fmla="*/ 2563178 h 2984182"/>
              <a:gd name="connsiteX356" fmla="*/ 1624013 w 1711643"/>
              <a:gd name="connsiteY356" fmla="*/ 2730817 h 2984182"/>
              <a:gd name="connsiteX357" fmla="*/ 1708785 w 1711643"/>
              <a:gd name="connsiteY357" fmla="*/ 2727008 h 2984182"/>
              <a:gd name="connsiteX358" fmla="*/ 1708785 w 1711643"/>
              <a:gd name="connsiteY358" fmla="*/ 2728913 h 2984182"/>
              <a:gd name="connsiteX359" fmla="*/ 1709738 w 1711643"/>
              <a:gd name="connsiteY359" fmla="*/ 2742248 h 2984182"/>
              <a:gd name="connsiteX360" fmla="*/ 1709738 w 1711643"/>
              <a:gd name="connsiteY360" fmla="*/ 2755583 h 2984182"/>
              <a:gd name="connsiteX361" fmla="*/ 1709738 w 1711643"/>
              <a:gd name="connsiteY361" fmla="*/ 2768917 h 2984182"/>
              <a:gd name="connsiteX362" fmla="*/ 1709738 w 1711643"/>
              <a:gd name="connsiteY362" fmla="*/ 2782253 h 2984182"/>
              <a:gd name="connsiteX363" fmla="*/ 1709738 w 1711643"/>
              <a:gd name="connsiteY363" fmla="*/ 2795588 h 2984182"/>
              <a:gd name="connsiteX364" fmla="*/ 1709738 w 1711643"/>
              <a:gd name="connsiteY364" fmla="*/ 2808923 h 2984182"/>
              <a:gd name="connsiteX365" fmla="*/ 1709738 w 1711643"/>
              <a:gd name="connsiteY365" fmla="*/ 2814638 h 2984182"/>
              <a:gd name="connsiteX366" fmla="*/ 1624966 w 1711643"/>
              <a:gd name="connsiteY366" fmla="*/ 2815590 h 2984182"/>
              <a:gd name="connsiteX367" fmla="*/ 1624966 w 1711643"/>
              <a:gd name="connsiteY367" fmla="*/ 2810828 h 2984182"/>
              <a:gd name="connsiteX368" fmla="*/ 1624966 w 1711643"/>
              <a:gd name="connsiteY368" fmla="*/ 2797492 h 2984182"/>
              <a:gd name="connsiteX369" fmla="*/ 1624966 w 1711643"/>
              <a:gd name="connsiteY369" fmla="*/ 2784158 h 2984182"/>
              <a:gd name="connsiteX370" fmla="*/ 1624966 w 1711643"/>
              <a:gd name="connsiteY370" fmla="*/ 2771775 h 2984182"/>
              <a:gd name="connsiteX371" fmla="*/ 1624966 w 1711643"/>
              <a:gd name="connsiteY371" fmla="*/ 2759392 h 2984182"/>
              <a:gd name="connsiteX372" fmla="*/ 1624966 w 1711643"/>
              <a:gd name="connsiteY372" fmla="*/ 2747010 h 2984182"/>
              <a:gd name="connsiteX373" fmla="*/ 1624013 w 1711643"/>
              <a:gd name="connsiteY373" fmla="*/ 2734628 h 2984182"/>
              <a:gd name="connsiteX374" fmla="*/ 1624013 w 1711643"/>
              <a:gd name="connsiteY374" fmla="*/ 2730817 h 2984182"/>
              <a:gd name="connsiteX375" fmla="*/ 1624013 w 1711643"/>
              <a:gd name="connsiteY375" fmla="*/ 2730817 h 2984182"/>
              <a:gd name="connsiteX376" fmla="*/ 1626871 w 1711643"/>
              <a:gd name="connsiteY376" fmla="*/ 2898458 h 2984182"/>
              <a:gd name="connsiteX377" fmla="*/ 1711643 w 1711643"/>
              <a:gd name="connsiteY377" fmla="*/ 2899410 h 2984182"/>
              <a:gd name="connsiteX378" fmla="*/ 1711643 w 1711643"/>
              <a:gd name="connsiteY378" fmla="*/ 2899410 h 2984182"/>
              <a:gd name="connsiteX379" fmla="*/ 1711643 w 1711643"/>
              <a:gd name="connsiteY379" fmla="*/ 2903220 h 2984182"/>
              <a:gd name="connsiteX380" fmla="*/ 1711643 w 1711643"/>
              <a:gd name="connsiteY380" fmla="*/ 2907030 h 2984182"/>
              <a:gd name="connsiteX381" fmla="*/ 1711643 w 1711643"/>
              <a:gd name="connsiteY381" fmla="*/ 2910840 h 2984182"/>
              <a:gd name="connsiteX382" fmla="*/ 1711643 w 1711643"/>
              <a:gd name="connsiteY382" fmla="*/ 2914650 h 2984182"/>
              <a:gd name="connsiteX383" fmla="*/ 1711643 w 1711643"/>
              <a:gd name="connsiteY383" fmla="*/ 2918460 h 2984182"/>
              <a:gd name="connsiteX384" fmla="*/ 1711643 w 1711643"/>
              <a:gd name="connsiteY384" fmla="*/ 2922270 h 2984182"/>
              <a:gd name="connsiteX385" fmla="*/ 1711643 w 1711643"/>
              <a:gd name="connsiteY385" fmla="*/ 2926080 h 2984182"/>
              <a:gd name="connsiteX386" fmla="*/ 1711643 w 1711643"/>
              <a:gd name="connsiteY386" fmla="*/ 2929890 h 2984182"/>
              <a:gd name="connsiteX387" fmla="*/ 1711643 w 1711643"/>
              <a:gd name="connsiteY387" fmla="*/ 2933700 h 2984182"/>
              <a:gd name="connsiteX388" fmla="*/ 1711643 w 1711643"/>
              <a:gd name="connsiteY388" fmla="*/ 2937510 h 2984182"/>
              <a:gd name="connsiteX389" fmla="*/ 1711643 w 1711643"/>
              <a:gd name="connsiteY389" fmla="*/ 2941320 h 2984182"/>
              <a:gd name="connsiteX390" fmla="*/ 1711643 w 1711643"/>
              <a:gd name="connsiteY390" fmla="*/ 2945130 h 2984182"/>
              <a:gd name="connsiteX391" fmla="*/ 1711643 w 1711643"/>
              <a:gd name="connsiteY391" fmla="*/ 2948940 h 2984182"/>
              <a:gd name="connsiteX392" fmla="*/ 1711643 w 1711643"/>
              <a:gd name="connsiteY392" fmla="*/ 2952750 h 2984182"/>
              <a:gd name="connsiteX393" fmla="*/ 1711643 w 1711643"/>
              <a:gd name="connsiteY393" fmla="*/ 2956560 h 2984182"/>
              <a:gd name="connsiteX394" fmla="*/ 1711643 w 1711643"/>
              <a:gd name="connsiteY394" fmla="*/ 2960370 h 2984182"/>
              <a:gd name="connsiteX395" fmla="*/ 1711643 w 1711643"/>
              <a:gd name="connsiteY395" fmla="*/ 2964180 h 2984182"/>
              <a:gd name="connsiteX396" fmla="*/ 1711643 w 1711643"/>
              <a:gd name="connsiteY396" fmla="*/ 2967990 h 2984182"/>
              <a:gd name="connsiteX397" fmla="*/ 1711643 w 1711643"/>
              <a:gd name="connsiteY397" fmla="*/ 2971800 h 2984182"/>
              <a:gd name="connsiteX398" fmla="*/ 1711643 w 1711643"/>
              <a:gd name="connsiteY398" fmla="*/ 2975610 h 2984182"/>
              <a:gd name="connsiteX399" fmla="*/ 1711643 w 1711643"/>
              <a:gd name="connsiteY399" fmla="*/ 2979420 h 2984182"/>
              <a:gd name="connsiteX400" fmla="*/ 1711643 w 1711643"/>
              <a:gd name="connsiteY400" fmla="*/ 2983230 h 2984182"/>
              <a:gd name="connsiteX401" fmla="*/ 1711643 w 1711643"/>
              <a:gd name="connsiteY401" fmla="*/ 2984183 h 2984182"/>
              <a:gd name="connsiteX402" fmla="*/ 1626871 w 1711643"/>
              <a:gd name="connsiteY402" fmla="*/ 2980373 h 2984182"/>
              <a:gd name="connsiteX403" fmla="*/ 1626871 w 1711643"/>
              <a:gd name="connsiteY403" fmla="*/ 2979420 h 2984182"/>
              <a:gd name="connsiteX404" fmla="*/ 1626871 w 1711643"/>
              <a:gd name="connsiteY404" fmla="*/ 2975610 h 2984182"/>
              <a:gd name="connsiteX405" fmla="*/ 1626871 w 1711643"/>
              <a:gd name="connsiteY405" fmla="*/ 2971800 h 2984182"/>
              <a:gd name="connsiteX406" fmla="*/ 1626871 w 1711643"/>
              <a:gd name="connsiteY406" fmla="*/ 2967990 h 2984182"/>
              <a:gd name="connsiteX407" fmla="*/ 1626871 w 1711643"/>
              <a:gd name="connsiteY407" fmla="*/ 2964180 h 2984182"/>
              <a:gd name="connsiteX408" fmla="*/ 1626871 w 1711643"/>
              <a:gd name="connsiteY408" fmla="*/ 2960370 h 2984182"/>
              <a:gd name="connsiteX409" fmla="*/ 1626871 w 1711643"/>
              <a:gd name="connsiteY409" fmla="*/ 2956560 h 2984182"/>
              <a:gd name="connsiteX410" fmla="*/ 1626871 w 1711643"/>
              <a:gd name="connsiteY410" fmla="*/ 2952750 h 2984182"/>
              <a:gd name="connsiteX411" fmla="*/ 1626871 w 1711643"/>
              <a:gd name="connsiteY411" fmla="*/ 2948940 h 2984182"/>
              <a:gd name="connsiteX412" fmla="*/ 1626871 w 1711643"/>
              <a:gd name="connsiteY412" fmla="*/ 2945130 h 2984182"/>
              <a:gd name="connsiteX413" fmla="*/ 1626871 w 1711643"/>
              <a:gd name="connsiteY413" fmla="*/ 2941320 h 2984182"/>
              <a:gd name="connsiteX414" fmla="*/ 1626871 w 1711643"/>
              <a:gd name="connsiteY414" fmla="*/ 2937510 h 2984182"/>
              <a:gd name="connsiteX415" fmla="*/ 1626871 w 1711643"/>
              <a:gd name="connsiteY415" fmla="*/ 2933700 h 2984182"/>
              <a:gd name="connsiteX416" fmla="*/ 1626871 w 1711643"/>
              <a:gd name="connsiteY416" fmla="*/ 2929890 h 2984182"/>
              <a:gd name="connsiteX417" fmla="*/ 1626871 w 1711643"/>
              <a:gd name="connsiteY417" fmla="*/ 2926080 h 2984182"/>
              <a:gd name="connsiteX418" fmla="*/ 1626871 w 1711643"/>
              <a:gd name="connsiteY418" fmla="*/ 2922270 h 2984182"/>
              <a:gd name="connsiteX419" fmla="*/ 1626871 w 1711643"/>
              <a:gd name="connsiteY419" fmla="*/ 2918460 h 2984182"/>
              <a:gd name="connsiteX420" fmla="*/ 1626871 w 1711643"/>
              <a:gd name="connsiteY420" fmla="*/ 2914650 h 2984182"/>
              <a:gd name="connsiteX421" fmla="*/ 1626871 w 1711643"/>
              <a:gd name="connsiteY421" fmla="*/ 2910840 h 2984182"/>
              <a:gd name="connsiteX422" fmla="*/ 1626871 w 1711643"/>
              <a:gd name="connsiteY422" fmla="*/ 2907030 h 2984182"/>
              <a:gd name="connsiteX423" fmla="*/ 1626871 w 1711643"/>
              <a:gd name="connsiteY423" fmla="*/ 2903220 h 2984182"/>
              <a:gd name="connsiteX424" fmla="*/ 1626871 w 1711643"/>
              <a:gd name="connsiteY424" fmla="*/ 2899410 h 2984182"/>
              <a:gd name="connsiteX425" fmla="*/ 1626871 w 1711643"/>
              <a:gd name="connsiteY425" fmla="*/ 2898458 h 2984182"/>
              <a:gd name="connsiteX426" fmla="*/ 1626871 w 1711643"/>
              <a:gd name="connsiteY426" fmla="*/ 2898458 h 2984182"/>
              <a:gd name="connsiteX427" fmla="*/ 1626871 w 1711643"/>
              <a:gd name="connsiteY427" fmla="*/ 2898458 h 29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1711643" h="2984182">
                <a:moveTo>
                  <a:pt x="11431" y="105728"/>
                </a:moveTo>
                <a:lnTo>
                  <a:pt x="169545" y="0"/>
                </a:lnTo>
                <a:lnTo>
                  <a:pt x="280988" y="63818"/>
                </a:lnTo>
                <a:lnTo>
                  <a:pt x="121920" y="168593"/>
                </a:lnTo>
                <a:lnTo>
                  <a:pt x="111443" y="358140"/>
                </a:lnTo>
                <a:lnTo>
                  <a:pt x="0" y="294322"/>
                </a:lnTo>
                <a:lnTo>
                  <a:pt x="11431" y="105728"/>
                </a:lnTo>
                <a:lnTo>
                  <a:pt x="11431" y="105728"/>
                </a:lnTo>
                <a:close/>
                <a:moveTo>
                  <a:pt x="146685" y="233363"/>
                </a:moveTo>
                <a:lnTo>
                  <a:pt x="190500" y="160972"/>
                </a:lnTo>
                <a:lnTo>
                  <a:pt x="193358" y="162878"/>
                </a:lnTo>
                <a:lnTo>
                  <a:pt x="204788" y="169545"/>
                </a:lnTo>
                <a:lnTo>
                  <a:pt x="216218" y="176213"/>
                </a:lnTo>
                <a:lnTo>
                  <a:pt x="227648" y="182880"/>
                </a:lnTo>
                <a:lnTo>
                  <a:pt x="239078" y="189547"/>
                </a:lnTo>
                <a:lnTo>
                  <a:pt x="250508" y="196215"/>
                </a:lnTo>
                <a:lnTo>
                  <a:pt x="261938" y="202883"/>
                </a:lnTo>
                <a:lnTo>
                  <a:pt x="264795" y="204788"/>
                </a:lnTo>
                <a:lnTo>
                  <a:pt x="218123" y="276225"/>
                </a:lnTo>
                <a:lnTo>
                  <a:pt x="215266" y="274320"/>
                </a:lnTo>
                <a:lnTo>
                  <a:pt x="204788" y="267653"/>
                </a:lnTo>
                <a:lnTo>
                  <a:pt x="194310" y="260985"/>
                </a:lnTo>
                <a:lnTo>
                  <a:pt x="183833" y="254318"/>
                </a:lnTo>
                <a:lnTo>
                  <a:pt x="173356" y="247650"/>
                </a:lnTo>
                <a:lnTo>
                  <a:pt x="162878" y="240983"/>
                </a:lnTo>
                <a:lnTo>
                  <a:pt x="151448" y="234315"/>
                </a:lnTo>
                <a:lnTo>
                  <a:pt x="146685" y="233363"/>
                </a:lnTo>
                <a:lnTo>
                  <a:pt x="146685" y="233363"/>
                </a:lnTo>
                <a:close/>
                <a:moveTo>
                  <a:pt x="287656" y="323850"/>
                </a:moveTo>
                <a:lnTo>
                  <a:pt x="335281" y="253365"/>
                </a:lnTo>
                <a:lnTo>
                  <a:pt x="337185" y="254318"/>
                </a:lnTo>
                <a:lnTo>
                  <a:pt x="347663" y="261938"/>
                </a:lnTo>
                <a:lnTo>
                  <a:pt x="358141" y="269558"/>
                </a:lnTo>
                <a:lnTo>
                  <a:pt x="368618" y="277178"/>
                </a:lnTo>
                <a:lnTo>
                  <a:pt x="379095" y="284797"/>
                </a:lnTo>
                <a:lnTo>
                  <a:pt x="389573" y="292418"/>
                </a:lnTo>
                <a:lnTo>
                  <a:pt x="400050" y="300038"/>
                </a:lnTo>
                <a:lnTo>
                  <a:pt x="404813" y="302895"/>
                </a:lnTo>
                <a:lnTo>
                  <a:pt x="354331" y="371475"/>
                </a:lnTo>
                <a:lnTo>
                  <a:pt x="350520" y="368618"/>
                </a:lnTo>
                <a:lnTo>
                  <a:pt x="340043" y="360997"/>
                </a:lnTo>
                <a:lnTo>
                  <a:pt x="329566" y="353378"/>
                </a:lnTo>
                <a:lnTo>
                  <a:pt x="319088" y="345758"/>
                </a:lnTo>
                <a:lnTo>
                  <a:pt x="308610" y="338138"/>
                </a:lnTo>
                <a:lnTo>
                  <a:pt x="298133" y="330518"/>
                </a:lnTo>
                <a:lnTo>
                  <a:pt x="287656" y="322897"/>
                </a:lnTo>
                <a:lnTo>
                  <a:pt x="287656" y="323850"/>
                </a:lnTo>
                <a:lnTo>
                  <a:pt x="287656" y="323850"/>
                </a:lnTo>
                <a:close/>
                <a:moveTo>
                  <a:pt x="423863" y="422910"/>
                </a:moveTo>
                <a:lnTo>
                  <a:pt x="476250" y="355283"/>
                </a:lnTo>
                <a:lnTo>
                  <a:pt x="486728" y="362903"/>
                </a:lnTo>
                <a:lnTo>
                  <a:pt x="497206" y="370522"/>
                </a:lnTo>
                <a:lnTo>
                  <a:pt x="507683" y="378143"/>
                </a:lnTo>
                <a:lnTo>
                  <a:pt x="518160" y="385763"/>
                </a:lnTo>
                <a:lnTo>
                  <a:pt x="528638" y="394335"/>
                </a:lnTo>
                <a:lnTo>
                  <a:pt x="539116" y="402908"/>
                </a:lnTo>
                <a:lnTo>
                  <a:pt x="545783" y="407670"/>
                </a:lnTo>
                <a:lnTo>
                  <a:pt x="492443" y="473393"/>
                </a:lnTo>
                <a:lnTo>
                  <a:pt x="486728" y="468630"/>
                </a:lnTo>
                <a:lnTo>
                  <a:pt x="477203" y="461010"/>
                </a:lnTo>
                <a:lnTo>
                  <a:pt x="467678" y="453390"/>
                </a:lnTo>
                <a:lnTo>
                  <a:pt x="458153" y="445770"/>
                </a:lnTo>
                <a:lnTo>
                  <a:pt x="448628" y="438150"/>
                </a:lnTo>
                <a:lnTo>
                  <a:pt x="438150" y="430530"/>
                </a:lnTo>
                <a:lnTo>
                  <a:pt x="423863" y="422910"/>
                </a:lnTo>
                <a:lnTo>
                  <a:pt x="423863" y="422910"/>
                </a:lnTo>
                <a:close/>
                <a:moveTo>
                  <a:pt x="554356" y="528638"/>
                </a:moveTo>
                <a:lnTo>
                  <a:pt x="609600" y="463868"/>
                </a:lnTo>
                <a:lnTo>
                  <a:pt x="617220" y="469583"/>
                </a:lnTo>
                <a:lnTo>
                  <a:pt x="626745" y="478155"/>
                </a:lnTo>
                <a:lnTo>
                  <a:pt x="636270" y="486728"/>
                </a:lnTo>
                <a:lnTo>
                  <a:pt x="645795" y="495300"/>
                </a:lnTo>
                <a:lnTo>
                  <a:pt x="655320" y="503872"/>
                </a:lnTo>
                <a:lnTo>
                  <a:pt x="664845" y="512445"/>
                </a:lnTo>
                <a:lnTo>
                  <a:pt x="673418" y="520065"/>
                </a:lnTo>
                <a:lnTo>
                  <a:pt x="616268" y="582930"/>
                </a:lnTo>
                <a:lnTo>
                  <a:pt x="607695" y="575310"/>
                </a:lnTo>
                <a:lnTo>
                  <a:pt x="598170" y="566738"/>
                </a:lnTo>
                <a:lnTo>
                  <a:pt x="588645" y="558165"/>
                </a:lnTo>
                <a:lnTo>
                  <a:pt x="579120" y="549593"/>
                </a:lnTo>
                <a:lnTo>
                  <a:pt x="569595" y="541020"/>
                </a:lnTo>
                <a:lnTo>
                  <a:pt x="560070" y="532447"/>
                </a:lnTo>
                <a:lnTo>
                  <a:pt x="554356" y="528638"/>
                </a:lnTo>
                <a:lnTo>
                  <a:pt x="554356" y="528638"/>
                </a:lnTo>
                <a:close/>
                <a:moveTo>
                  <a:pt x="678181" y="641033"/>
                </a:moveTo>
                <a:lnTo>
                  <a:pt x="737235" y="580072"/>
                </a:lnTo>
                <a:lnTo>
                  <a:pt x="741045" y="583883"/>
                </a:lnTo>
                <a:lnTo>
                  <a:pt x="750570" y="592455"/>
                </a:lnTo>
                <a:lnTo>
                  <a:pt x="760095" y="601028"/>
                </a:lnTo>
                <a:lnTo>
                  <a:pt x="769620" y="609600"/>
                </a:lnTo>
                <a:lnTo>
                  <a:pt x="779145" y="619125"/>
                </a:lnTo>
                <a:lnTo>
                  <a:pt x="788670" y="628650"/>
                </a:lnTo>
                <a:lnTo>
                  <a:pt x="798195" y="638175"/>
                </a:lnTo>
                <a:lnTo>
                  <a:pt x="801053" y="641033"/>
                </a:lnTo>
                <a:lnTo>
                  <a:pt x="740093" y="701040"/>
                </a:lnTo>
                <a:lnTo>
                  <a:pt x="738188" y="699135"/>
                </a:lnTo>
                <a:lnTo>
                  <a:pt x="729616" y="690563"/>
                </a:lnTo>
                <a:lnTo>
                  <a:pt x="721043" y="681990"/>
                </a:lnTo>
                <a:lnTo>
                  <a:pt x="712470" y="673418"/>
                </a:lnTo>
                <a:lnTo>
                  <a:pt x="703898" y="664845"/>
                </a:lnTo>
                <a:lnTo>
                  <a:pt x="695325" y="656272"/>
                </a:lnTo>
                <a:lnTo>
                  <a:pt x="686753" y="647700"/>
                </a:lnTo>
                <a:lnTo>
                  <a:pt x="678181" y="641033"/>
                </a:lnTo>
                <a:lnTo>
                  <a:pt x="678181" y="641033"/>
                </a:lnTo>
                <a:close/>
                <a:moveTo>
                  <a:pt x="796291" y="760095"/>
                </a:moveTo>
                <a:lnTo>
                  <a:pt x="858203" y="701993"/>
                </a:lnTo>
                <a:lnTo>
                  <a:pt x="858203" y="701993"/>
                </a:lnTo>
                <a:lnTo>
                  <a:pt x="866775" y="711518"/>
                </a:lnTo>
                <a:lnTo>
                  <a:pt x="875348" y="721043"/>
                </a:lnTo>
                <a:lnTo>
                  <a:pt x="883920" y="730568"/>
                </a:lnTo>
                <a:lnTo>
                  <a:pt x="892493" y="740093"/>
                </a:lnTo>
                <a:lnTo>
                  <a:pt x="901066" y="749618"/>
                </a:lnTo>
                <a:lnTo>
                  <a:pt x="909638" y="759143"/>
                </a:lnTo>
                <a:lnTo>
                  <a:pt x="915353" y="765810"/>
                </a:lnTo>
                <a:lnTo>
                  <a:pt x="851535" y="822008"/>
                </a:lnTo>
                <a:lnTo>
                  <a:pt x="845820" y="816293"/>
                </a:lnTo>
                <a:lnTo>
                  <a:pt x="837248" y="806768"/>
                </a:lnTo>
                <a:lnTo>
                  <a:pt x="828675" y="797243"/>
                </a:lnTo>
                <a:lnTo>
                  <a:pt x="820103" y="787718"/>
                </a:lnTo>
                <a:lnTo>
                  <a:pt x="811531" y="778193"/>
                </a:lnTo>
                <a:lnTo>
                  <a:pt x="802958" y="768668"/>
                </a:lnTo>
                <a:lnTo>
                  <a:pt x="796291" y="760095"/>
                </a:lnTo>
                <a:lnTo>
                  <a:pt x="796291" y="760095"/>
                </a:lnTo>
                <a:lnTo>
                  <a:pt x="796291" y="760095"/>
                </a:lnTo>
                <a:close/>
                <a:moveTo>
                  <a:pt x="907733" y="885825"/>
                </a:moveTo>
                <a:lnTo>
                  <a:pt x="973456" y="831533"/>
                </a:lnTo>
                <a:lnTo>
                  <a:pt x="978218" y="838200"/>
                </a:lnTo>
                <a:lnTo>
                  <a:pt x="986791" y="847725"/>
                </a:lnTo>
                <a:lnTo>
                  <a:pt x="995363" y="857250"/>
                </a:lnTo>
                <a:lnTo>
                  <a:pt x="1003935" y="866775"/>
                </a:lnTo>
                <a:lnTo>
                  <a:pt x="1012508" y="876300"/>
                </a:lnTo>
                <a:lnTo>
                  <a:pt x="1020128" y="885825"/>
                </a:lnTo>
                <a:lnTo>
                  <a:pt x="1027748" y="896303"/>
                </a:lnTo>
                <a:lnTo>
                  <a:pt x="1028700" y="897255"/>
                </a:lnTo>
                <a:lnTo>
                  <a:pt x="962025" y="949643"/>
                </a:lnTo>
                <a:lnTo>
                  <a:pt x="961073" y="948690"/>
                </a:lnTo>
                <a:lnTo>
                  <a:pt x="953453" y="939165"/>
                </a:lnTo>
                <a:lnTo>
                  <a:pt x="945833" y="929640"/>
                </a:lnTo>
                <a:lnTo>
                  <a:pt x="938213" y="920115"/>
                </a:lnTo>
                <a:lnTo>
                  <a:pt x="930593" y="910590"/>
                </a:lnTo>
                <a:lnTo>
                  <a:pt x="922973" y="901065"/>
                </a:lnTo>
                <a:lnTo>
                  <a:pt x="915353" y="891540"/>
                </a:lnTo>
                <a:lnTo>
                  <a:pt x="907733" y="885825"/>
                </a:lnTo>
                <a:lnTo>
                  <a:pt x="907733" y="885825"/>
                </a:lnTo>
                <a:close/>
                <a:moveTo>
                  <a:pt x="1012508" y="1017270"/>
                </a:moveTo>
                <a:lnTo>
                  <a:pt x="1081088" y="965835"/>
                </a:lnTo>
                <a:lnTo>
                  <a:pt x="1082993" y="967740"/>
                </a:lnTo>
                <a:lnTo>
                  <a:pt x="1090613" y="978218"/>
                </a:lnTo>
                <a:lnTo>
                  <a:pt x="1098233" y="988695"/>
                </a:lnTo>
                <a:lnTo>
                  <a:pt x="1105853" y="999172"/>
                </a:lnTo>
                <a:lnTo>
                  <a:pt x="1113473" y="1009650"/>
                </a:lnTo>
                <a:lnTo>
                  <a:pt x="1121093" y="1020128"/>
                </a:lnTo>
                <a:lnTo>
                  <a:pt x="1128713" y="1030605"/>
                </a:lnTo>
                <a:lnTo>
                  <a:pt x="1132523" y="1036320"/>
                </a:lnTo>
                <a:lnTo>
                  <a:pt x="1062991" y="1084898"/>
                </a:lnTo>
                <a:lnTo>
                  <a:pt x="1059181" y="1079183"/>
                </a:lnTo>
                <a:lnTo>
                  <a:pt x="1051560" y="1068705"/>
                </a:lnTo>
                <a:lnTo>
                  <a:pt x="1043941" y="1058228"/>
                </a:lnTo>
                <a:lnTo>
                  <a:pt x="1036320" y="1047750"/>
                </a:lnTo>
                <a:lnTo>
                  <a:pt x="1028700" y="1037272"/>
                </a:lnTo>
                <a:lnTo>
                  <a:pt x="1021081" y="1026795"/>
                </a:lnTo>
                <a:lnTo>
                  <a:pt x="1013460" y="1016318"/>
                </a:lnTo>
                <a:lnTo>
                  <a:pt x="1012508" y="1017270"/>
                </a:lnTo>
                <a:lnTo>
                  <a:pt x="1012508" y="1017270"/>
                </a:lnTo>
                <a:close/>
                <a:moveTo>
                  <a:pt x="1109663" y="1154430"/>
                </a:moveTo>
                <a:lnTo>
                  <a:pt x="1180148" y="1107758"/>
                </a:lnTo>
                <a:lnTo>
                  <a:pt x="1185863" y="1115378"/>
                </a:lnTo>
                <a:lnTo>
                  <a:pt x="1192531" y="1125855"/>
                </a:lnTo>
                <a:lnTo>
                  <a:pt x="1199198" y="1136333"/>
                </a:lnTo>
                <a:lnTo>
                  <a:pt x="1205866" y="1146810"/>
                </a:lnTo>
                <a:lnTo>
                  <a:pt x="1212533" y="1157288"/>
                </a:lnTo>
                <a:lnTo>
                  <a:pt x="1219200" y="1167765"/>
                </a:lnTo>
                <a:lnTo>
                  <a:pt x="1225868" y="1178243"/>
                </a:lnTo>
                <a:lnTo>
                  <a:pt x="1153478" y="1223963"/>
                </a:lnTo>
                <a:lnTo>
                  <a:pt x="1146810" y="1213485"/>
                </a:lnTo>
                <a:lnTo>
                  <a:pt x="1140143" y="1203008"/>
                </a:lnTo>
                <a:lnTo>
                  <a:pt x="1133475" y="1192530"/>
                </a:lnTo>
                <a:lnTo>
                  <a:pt x="1126808" y="1182053"/>
                </a:lnTo>
                <a:lnTo>
                  <a:pt x="1120141" y="1171575"/>
                </a:lnTo>
                <a:lnTo>
                  <a:pt x="1113473" y="1161098"/>
                </a:lnTo>
                <a:lnTo>
                  <a:pt x="1109663" y="1154430"/>
                </a:lnTo>
                <a:lnTo>
                  <a:pt x="1109663" y="1154430"/>
                </a:lnTo>
                <a:close/>
                <a:moveTo>
                  <a:pt x="1198246" y="1296353"/>
                </a:moveTo>
                <a:lnTo>
                  <a:pt x="1271588" y="1253490"/>
                </a:lnTo>
                <a:lnTo>
                  <a:pt x="1273493" y="1256348"/>
                </a:lnTo>
                <a:lnTo>
                  <a:pt x="1280160" y="1267778"/>
                </a:lnTo>
                <a:lnTo>
                  <a:pt x="1286828" y="1279208"/>
                </a:lnTo>
                <a:lnTo>
                  <a:pt x="1293496" y="1290638"/>
                </a:lnTo>
                <a:lnTo>
                  <a:pt x="1300163" y="1302068"/>
                </a:lnTo>
                <a:lnTo>
                  <a:pt x="1306831" y="1313498"/>
                </a:lnTo>
                <a:lnTo>
                  <a:pt x="1313498" y="1324928"/>
                </a:lnTo>
                <a:lnTo>
                  <a:pt x="1316356" y="1329690"/>
                </a:lnTo>
                <a:lnTo>
                  <a:pt x="1242060" y="1370648"/>
                </a:lnTo>
                <a:lnTo>
                  <a:pt x="1239203" y="1365885"/>
                </a:lnTo>
                <a:lnTo>
                  <a:pt x="1233488" y="1355408"/>
                </a:lnTo>
                <a:lnTo>
                  <a:pt x="1227773" y="1344930"/>
                </a:lnTo>
                <a:lnTo>
                  <a:pt x="1222058" y="1334453"/>
                </a:lnTo>
                <a:lnTo>
                  <a:pt x="1215391" y="1323975"/>
                </a:lnTo>
                <a:lnTo>
                  <a:pt x="1208723" y="1313498"/>
                </a:lnTo>
                <a:lnTo>
                  <a:pt x="1202056" y="1303020"/>
                </a:lnTo>
                <a:lnTo>
                  <a:pt x="1198246" y="1296353"/>
                </a:lnTo>
                <a:lnTo>
                  <a:pt x="1198246" y="1296353"/>
                </a:lnTo>
                <a:close/>
                <a:moveTo>
                  <a:pt x="1280160" y="1443038"/>
                </a:moveTo>
                <a:lnTo>
                  <a:pt x="1355408" y="1403985"/>
                </a:lnTo>
                <a:lnTo>
                  <a:pt x="1360171" y="1413510"/>
                </a:lnTo>
                <a:lnTo>
                  <a:pt x="1365885" y="1424940"/>
                </a:lnTo>
                <a:lnTo>
                  <a:pt x="1371600" y="1436370"/>
                </a:lnTo>
                <a:lnTo>
                  <a:pt x="1377316" y="1447800"/>
                </a:lnTo>
                <a:lnTo>
                  <a:pt x="1383031" y="1459230"/>
                </a:lnTo>
                <a:lnTo>
                  <a:pt x="1388746" y="1470660"/>
                </a:lnTo>
                <a:lnTo>
                  <a:pt x="1393508" y="1481138"/>
                </a:lnTo>
                <a:lnTo>
                  <a:pt x="1317308" y="1518285"/>
                </a:lnTo>
                <a:lnTo>
                  <a:pt x="1312546" y="1507808"/>
                </a:lnTo>
                <a:lnTo>
                  <a:pt x="1306831" y="1496378"/>
                </a:lnTo>
                <a:lnTo>
                  <a:pt x="1301116" y="1484948"/>
                </a:lnTo>
                <a:lnTo>
                  <a:pt x="1295400" y="1473517"/>
                </a:lnTo>
                <a:lnTo>
                  <a:pt x="1289685" y="1462088"/>
                </a:lnTo>
                <a:lnTo>
                  <a:pt x="1283971" y="1450658"/>
                </a:lnTo>
                <a:lnTo>
                  <a:pt x="1280160" y="1443038"/>
                </a:lnTo>
                <a:lnTo>
                  <a:pt x="1280160" y="1443038"/>
                </a:lnTo>
                <a:close/>
                <a:moveTo>
                  <a:pt x="1353503" y="1594485"/>
                </a:moveTo>
                <a:lnTo>
                  <a:pt x="1430656" y="1559242"/>
                </a:lnTo>
                <a:lnTo>
                  <a:pt x="1432560" y="1563053"/>
                </a:lnTo>
                <a:lnTo>
                  <a:pt x="1437323" y="1574483"/>
                </a:lnTo>
                <a:lnTo>
                  <a:pt x="1442085" y="1585913"/>
                </a:lnTo>
                <a:lnTo>
                  <a:pt x="1446848" y="1597342"/>
                </a:lnTo>
                <a:lnTo>
                  <a:pt x="1451610" y="1608773"/>
                </a:lnTo>
                <a:lnTo>
                  <a:pt x="1456373" y="1620203"/>
                </a:lnTo>
                <a:lnTo>
                  <a:pt x="1461135" y="1631633"/>
                </a:lnTo>
                <a:lnTo>
                  <a:pt x="1463041" y="1636395"/>
                </a:lnTo>
                <a:lnTo>
                  <a:pt x="1384935" y="1668780"/>
                </a:lnTo>
                <a:lnTo>
                  <a:pt x="1383031" y="1664970"/>
                </a:lnTo>
                <a:lnTo>
                  <a:pt x="1378268" y="1653540"/>
                </a:lnTo>
                <a:lnTo>
                  <a:pt x="1373506" y="1642110"/>
                </a:lnTo>
                <a:lnTo>
                  <a:pt x="1368743" y="1630680"/>
                </a:lnTo>
                <a:lnTo>
                  <a:pt x="1363981" y="1619250"/>
                </a:lnTo>
                <a:lnTo>
                  <a:pt x="1359218" y="1607820"/>
                </a:lnTo>
                <a:lnTo>
                  <a:pt x="1354456" y="1596390"/>
                </a:lnTo>
                <a:lnTo>
                  <a:pt x="1353503" y="1594485"/>
                </a:lnTo>
                <a:lnTo>
                  <a:pt x="1353503" y="1594485"/>
                </a:lnTo>
                <a:close/>
                <a:moveTo>
                  <a:pt x="1418273" y="1748790"/>
                </a:moveTo>
                <a:lnTo>
                  <a:pt x="1497331" y="1718310"/>
                </a:lnTo>
                <a:lnTo>
                  <a:pt x="1501141" y="1728788"/>
                </a:lnTo>
                <a:lnTo>
                  <a:pt x="1505903" y="1741170"/>
                </a:lnTo>
                <a:lnTo>
                  <a:pt x="1510666" y="1753553"/>
                </a:lnTo>
                <a:lnTo>
                  <a:pt x="1515428" y="1765935"/>
                </a:lnTo>
                <a:lnTo>
                  <a:pt x="1520191" y="1778317"/>
                </a:lnTo>
                <a:lnTo>
                  <a:pt x="1524953" y="1790700"/>
                </a:lnTo>
                <a:lnTo>
                  <a:pt x="1528763" y="1800225"/>
                </a:lnTo>
                <a:lnTo>
                  <a:pt x="1448753" y="1828800"/>
                </a:lnTo>
                <a:lnTo>
                  <a:pt x="1444943" y="1819275"/>
                </a:lnTo>
                <a:lnTo>
                  <a:pt x="1441133" y="1807845"/>
                </a:lnTo>
                <a:lnTo>
                  <a:pt x="1436371" y="1796415"/>
                </a:lnTo>
                <a:lnTo>
                  <a:pt x="1431608" y="1784985"/>
                </a:lnTo>
                <a:lnTo>
                  <a:pt x="1426846" y="1773555"/>
                </a:lnTo>
                <a:lnTo>
                  <a:pt x="1422083" y="1762125"/>
                </a:lnTo>
                <a:lnTo>
                  <a:pt x="1418273" y="1748790"/>
                </a:lnTo>
                <a:lnTo>
                  <a:pt x="1418273" y="1748790"/>
                </a:lnTo>
                <a:close/>
                <a:moveTo>
                  <a:pt x="1475423" y="1906905"/>
                </a:moveTo>
                <a:lnTo>
                  <a:pt x="1556385" y="1880235"/>
                </a:lnTo>
                <a:lnTo>
                  <a:pt x="1558291" y="1885950"/>
                </a:lnTo>
                <a:lnTo>
                  <a:pt x="1562100" y="1898333"/>
                </a:lnTo>
                <a:lnTo>
                  <a:pt x="1565910" y="1910715"/>
                </a:lnTo>
                <a:lnTo>
                  <a:pt x="1569721" y="1923098"/>
                </a:lnTo>
                <a:lnTo>
                  <a:pt x="1573531" y="1935480"/>
                </a:lnTo>
                <a:lnTo>
                  <a:pt x="1577341" y="1947863"/>
                </a:lnTo>
                <a:lnTo>
                  <a:pt x="1581150" y="1960245"/>
                </a:lnTo>
                <a:lnTo>
                  <a:pt x="1582103" y="1963103"/>
                </a:lnTo>
                <a:lnTo>
                  <a:pt x="1500188" y="1986915"/>
                </a:lnTo>
                <a:lnTo>
                  <a:pt x="1499235" y="1984058"/>
                </a:lnTo>
                <a:lnTo>
                  <a:pt x="1495425" y="1971675"/>
                </a:lnTo>
                <a:lnTo>
                  <a:pt x="1491616" y="1959292"/>
                </a:lnTo>
                <a:lnTo>
                  <a:pt x="1487806" y="1946910"/>
                </a:lnTo>
                <a:lnTo>
                  <a:pt x="1483996" y="1934528"/>
                </a:lnTo>
                <a:lnTo>
                  <a:pt x="1480185" y="1922145"/>
                </a:lnTo>
                <a:lnTo>
                  <a:pt x="1476375" y="1909763"/>
                </a:lnTo>
                <a:lnTo>
                  <a:pt x="1475423" y="1906905"/>
                </a:lnTo>
                <a:lnTo>
                  <a:pt x="1475423" y="1906905"/>
                </a:lnTo>
                <a:close/>
                <a:moveTo>
                  <a:pt x="1523048" y="2067878"/>
                </a:moveTo>
                <a:lnTo>
                  <a:pt x="1604963" y="2045970"/>
                </a:lnTo>
                <a:lnTo>
                  <a:pt x="1604963" y="2046923"/>
                </a:lnTo>
                <a:lnTo>
                  <a:pt x="1607821" y="2059305"/>
                </a:lnTo>
                <a:lnTo>
                  <a:pt x="1610678" y="2071688"/>
                </a:lnTo>
                <a:lnTo>
                  <a:pt x="1613535" y="2084070"/>
                </a:lnTo>
                <a:lnTo>
                  <a:pt x="1616393" y="2096453"/>
                </a:lnTo>
                <a:lnTo>
                  <a:pt x="1619250" y="2108835"/>
                </a:lnTo>
                <a:lnTo>
                  <a:pt x="1622108" y="2121217"/>
                </a:lnTo>
                <a:lnTo>
                  <a:pt x="1624013" y="2128838"/>
                </a:lnTo>
                <a:lnTo>
                  <a:pt x="1541146" y="2148840"/>
                </a:lnTo>
                <a:lnTo>
                  <a:pt x="1539241" y="2142173"/>
                </a:lnTo>
                <a:lnTo>
                  <a:pt x="1536383" y="2129790"/>
                </a:lnTo>
                <a:lnTo>
                  <a:pt x="1533525" y="2117408"/>
                </a:lnTo>
                <a:lnTo>
                  <a:pt x="1530668" y="2105025"/>
                </a:lnTo>
                <a:lnTo>
                  <a:pt x="1527810" y="2092642"/>
                </a:lnTo>
                <a:lnTo>
                  <a:pt x="1524953" y="2080260"/>
                </a:lnTo>
                <a:lnTo>
                  <a:pt x="1522096" y="2067878"/>
                </a:lnTo>
                <a:lnTo>
                  <a:pt x="1523048" y="2067878"/>
                </a:lnTo>
                <a:lnTo>
                  <a:pt x="1523048" y="2067878"/>
                </a:lnTo>
                <a:close/>
                <a:moveTo>
                  <a:pt x="1562100" y="2231708"/>
                </a:moveTo>
                <a:lnTo>
                  <a:pt x="1645921" y="2214563"/>
                </a:lnTo>
                <a:lnTo>
                  <a:pt x="1647825" y="2224088"/>
                </a:lnTo>
                <a:lnTo>
                  <a:pt x="1650683" y="2236470"/>
                </a:lnTo>
                <a:lnTo>
                  <a:pt x="1653541" y="2248853"/>
                </a:lnTo>
                <a:lnTo>
                  <a:pt x="1656398" y="2261235"/>
                </a:lnTo>
                <a:lnTo>
                  <a:pt x="1659256" y="2273617"/>
                </a:lnTo>
                <a:lnTo>
                  <a:pt x="1662113" y="2286000"/>
                </a:lnTo>
                <a:lnTo>
                  <a:pt x="1664018" y="2297430"/>
                </a:lnTo>
                <a:lnTo>
                  <a:pt x="1580198" y="2312670"/>
                </a:lnTo>
                <a:lnTo>
                  <a:pt x="1578293" y="2302192"/>
                </a:lnTo>
                <a:lnTo>
                  <a:pt x="1576388" y="2289810"/>
                </a:lnTo>
                <a:lnTo>
                  <a:pt x="1573531" y="2277428"/>
                </a:lnTo>
                <a:lnTo>
                  <a:pt x="1570673" y="2265045"/>
                </a:lnTo>
                <a:lnTo>
                  <a:pt x="1567816" y="2252663"/>
                </a:lnTo>
                <a:lnTo>
                  <a:pt x="1564958" y="2240280"/>
                </a:lnTo>
                <a:lnTo>
                  <a:pt x="1562100" y="2231708"/>
                </a:lnTo>
                <a:lnTo>
                  <a:pt x="1562100" y="2231708"/>
                </a:lnTo>
                <a:close/>
                <a:moveTo>
                  <a:pt x="1591628" y="2396490"/>
                </a:moveTo>
                <a:lnTo>
                  <a:pt x="1675448" y="2384108"/>
                </a:lnTo>
                <a:lnTo>
                  <a:pt x="1676400" y="2390775"/>
                </a:lnTo>
                <a:lnTo>
                  <a:pt x="1678306" y="2404110"/>
                </a:lnTo>
                <a:lnTo>
                  <a:pt x="1680210" y="2417445"/>
                </a:lnTo>
                <a:lnTo>
                  <a:pt x="1682116" y="2430780"/>
                </a:lnTo>
                <a:lnTo>
                  <a:pt x="1684021" y="2444115"/>
                </a:lnTo>
                <a:lnTo>
                  <a:pt x="1685925" y="2457450"/>
                </a:lnTo>
                <a:lnTo>
                  <a:pt x="1687831" y="2470785"/>
                </a:lnTo>
                <a:lnTo>
                  <a:pt x="1687831" y="2472690"/>
                </a:lnTo>
                <a:lnTo>
                  <a:pt x="1603058" y="2483167"/>
                </a:lnTo>
                <a:lnTo>
                  <a:pt x="1603058" y="2481263"/>
                </a:lnTo>
                <a:lnTo>
                  <a:pt x="1601153" y="2468880"/>
                </a:lnTo>
                <a:lnTo>
                  <a:pt x="1599248" y="2456498"/>
                </a:lnTo>
                <a:lnTo>
                  <a:pt x="1597343" y="2444115"/>
                </a:lnTo>
                <a:lnTo>
                  <a:pt x="1595438" y="2431733"/>
                </a:lnTo>
                <a:lnTo>
                  <a:pt x="1593533" y="2419350"/>
                </a:lnTo>
                <a:lnTo>
                  <a:pt x="1591628" y="2406967"/>
                </a:lnTo>
                <a:lnTo>
                  <a:pt x="1591628" y="2396490"/>
                </a:lnTo>
                <a:lnTo>
                  <a:pt x="1591628" y="2396490"/>
                </a:lnTo>
                <a:close/>
                <a:moveTo>
                  <a:pt x="1612583" y="2563178"/>
                </a:moveTo>
                <a:lnTo>
                  <a:pt x="1697356" y="2554605"/>
                </a:lnTo>
                <a:lnTo>
                  <a:pt x="1697356" y="2558415"/>
                </a:lnTo>
                <a:lnTo>
                  <a:pt x="1698308" y="2571750"/>
                </a:lnTo>
                <a:lnTo>
                  <a:pt x="1699260" y="2585085"/>
                </a:lnTo>
                <a:lnTo>
                  <a:pt x="1700213" y="2598420"/>
                </a:lnTo>
                <a:lnTo>
                  <a:pt x="1701166" y="2611755"/>
                </a:lnTo>
                <a:lnTo>
                  <a:pt x="1702118" y="2625090"/>
                </a:lnTo>
                <a:lnTo>
                  <a:pt x="1703071" y="2638425"/>
                </a:lnTo>
                <a:lnTo>
                  <a:pt x="1703071" y="2642235"/>
                </a:lnTo>
                <a:lnTo>
                  <a:pt x="1618298" y="2647950"/>
                </a:lnTo>
                <a:lnTo>
                  <a:pt x="1618298" y="2644140"/>
                </a:lnTo>
                <a:lnTo>
                  <a:pt x="1617346" y="2631758"/>
                </a:lnTo>
                <a:lnTo>
                  <a:pt x="1616393" y="2619375"/>
                </a:lnTo>
                <a:lnTo>
                  <a:pt x="1615441" y="2606992"/>
                </a:lnTo>
                <a:lnTo>
                  <a:pt x="1614488" y="2594610"/>
                </a:lnTo>
                <a:lnTo>
                  <a:pt x="1613535" y="2582228"/>
                </a:lnTo>
                <a:lnTo>
                  <a:pt x="1612583" y="2569845"/>
                </a:lnTo>
                <a:lnTo>
                  <a:pt x="1612583" y="2563178"/>
                </a:lnTo>
                <a:lnTo>
                  <a:pt x="1612583" y="2563178"/>
                </a:lnTo>
                <a:close/>
                <a:moveTo>
                  <a:pt x="1624013" y="2730817"/>
                </a:moveTo>
                <a:lnTo>
                  <a:pt x="1708785" y="2727008"/>
                </a:lnTo>
                <a:lnTo>
                  <a:pt x="1708785" y="2728913"/>
                </a:lnTo>
                <a:lnTo>
                  <a:pt x="1709738" y="2742248"/>
                </a:lnTo>
                <a:lnTo>
                  <a:pt x="1709738" y="2755583"/>
                </a:lnTo>
                <a:lnTo>
                  <a:pt x="1709738" y="2768917"/>
                </a:lnTo>
                <a:lnTo>
                  <a:pt x="1709738" y="2782253"/>
                </a:lnTo>
                <a:lnTo>
                  <a:pt x="1709738" y="2795588"/>
                </a:lnTo>
                <a:lnTo>
                  <a:pt x="1709738" y="2808923"/>
                </a:lnTo>
                <a:lnTo>
                  <a:pt x="1709738" y="2814638"/>
                </a:lnTo>
                <a:lnTo>
                  <a:pt x="1624966" y="2815590"/>
                </a:lnTo>
                <a:lnTo>
                  <a:pt x="1624966" y="2810828"/>
                </a:lnTo>
                <a:lnTo>
                  <a:pt x="1624966" y="2797492"/>
                </a:lnTo>
                <a:lnTo>
                  <a:pt x="1624966" y="2784158"/>
                </a:lnTo>
                <a:lnTo>
                  <a:pt x="1624966" y="2771775"/>
                </a:lnTo>
                <a:lnTo>
                  <a:pt x="1624966" y="2759392"/>
                </a:lnTo>
                <a:lnTo>
                  <a:pt x="1624966" y="2747010"/>
                </a:lnTo>
                <a:lnTo>
                  <a:pt x="1624013" y="2734628"/>
                </a:lnTo>
                <a:lnTo>
                  <a:pt x="1624013" y="2730817"/>
                </a:lnTo>
                <a:lnTo>
                  <a:pt x="1624013" y="2730817"/>
                </a:lnTo>
                <a:close/>
                <a:moveTo>
                  <a:pt x="1626871" y="2898458"/>
                </a:moveTo>
                <a:lnTo>
                  <a:pt x="1711643" y="2899410"/>
                </a:lnTo>
                <a:lnTo>
                  <a:pt x="1711643" y="2899410"/>
                </a:lnTo>
                <a:lnTo>
                  <a:pt x="1711643" y="2903220"/>
                </a:lnTo>
                <a:lnTo>
                  <a:pt x="1711643" y="2907030"/>
                </a:lnTo>
                <a:lnTo>
                  <a:pt x="1711643" y="2910840"/>
                </a:lnTo>
                <a:lnTo>
                  <a:pt x="1711643" y="2914650"/>
                </a:lnTo>
                <a:lnTo>
                  <a:pt x="1711643" y="2918460"/>
                </a:lnTo>
                <a:lnTo>
                  <a:pt x="1711643" y="2922270"/>
                </a:lnTo>
                <a:lnTo>
                  <a:pt x="1711643" y="2926080"/>
                </a:lnTo>
                <a:lnTo>
                  <a:pt x="1711643" y="2929890"/>
                </a:lnTo>
                <a:lnTo>
                  <a:pt x="1711643" y="2933700"/>
                </a:lnTo>
                <a:lnTo>
                  <a:pt x="1711643" y="2937510"/>
                </a:lnTo>
                <a:lnTo>
                  <a:pt x="1711643" y="2941320"/>
                </a:lnTo>
                <a:lnTo>
                  <a:pt x="1711643" y="2945130"/>
                </a:lnTo>
                <a:lnTo>
                  <a:pt x="1711643" y="2948940"/>
                </a:lnTo>
                <a:lnTo>
                  <a:pt x="1711643" y="2952750"/>
                </a:lnTo>
                <a:lnTo>
                  <a:pt x="1711643" y="2956560"/>
                </a:lnTo>
                <a:lnTo>
                  <a:pt x="1711643" y="2960370"/>
                </a:lnTo>
                <a:lnTo>
                  <a:pt x="1711643" y="2964180"/>
                </a:lnTo>
                <a:lnTo>
                  <a:pt x="1711643" y="2967990"/>
                </a:lnTo>
                <a:lnTo>
                  <a:pt x="1711643" y="2971800"/>
                </a:lnTo>
                <a:lnTo>
                  <a:pt x="1711643" y="2975610"/>
                </a:lnTo>
                <a:lnTo>
                  <a:pt x="1711643" y="2979420"/>
                </a:lnTo>
                <a:lnTo>
                  <a:pt x="1711643" y="2983230"/>
                </a:lnTo>
                <a:lnTo>
                  <a:pt x="1711643" y="2984183"/>
                </a:lnTo>
                <a:lnTo>
                  <a:pt x="1626871" y="2980373"/>
                </a:lnTo>
                <a:lnTo>
                  <a:pt x="1626871" y="2979420"/>
                </a:lnTo>
                <a:lnTo>
                  <a:pt x="1626871" y="2975610"/>
                </a:lnTo>
                <a:lnTo>
                  <a:pt x="1626871" y="2971800"/>
                </a:lnTo>
                <a:lnTo>
                  <a:pt x="1626871" y="2967990"/>
                </a:lnTo>
                <a:lnTo>
                  <a:pt x="1626871" y="2964180"/>
                </a:lnTo>
                <a:lnTo>
                  <a:pt x="1626871" y="2960370"/>
                </a:lnTo>
                <a:lnTo>
                  <a:pt x="1626871" y="2956560"/>
                </a:lnTo>
                <a:lnTo>
                  <a:pt x="1626871" y="2952750"/>
                </a:lnTo>
                <a:lnTo>
                  <a:pt x="1626871" y="2948940"/>
                </a:lnTo>
                <a:lnTo>
                  <a:pt x="1626871" y="2945130"/>
                </a:lnTo>
                <a:lnTo>
                  <a:pt x="1626871" y="2941320"/>
                </a:lnTo>
                <a:lnTo>
                  <a:pt x="1626871" y="2937510"/>
                </a:lnTo>
                <a:lnTo>
                  <a:pt x="1626871" y="2933700"/>
                </a:lnTo>
                <a:lnTo>
                  <a:pt x="1626871" y="2929890"/>
                </a:lnTo>
                <a:lnTo>
                  <a:pt x="1626871" y="2926080"/>
                </a:lnTo>
                <a:lnTo>
                  <a:pt x="1626871" y="2922270"/>
                </a:lnTo>
                <a:lnTo>
                  <a:pt x="1626871" y="2918460"/>
                </a:lnTo>
                <a:lnTo>
                  <a:pt x="1626871" y="2914650"/>
                </a:lnTo>
                <a:lnTo>
                  <a:pt x="1626871" y="2910840"/>
                </a:lnTo>
                <a:lnTo>
                  <a:pt x="1626871" y="2907030"/>
                </a:lnTo>
                <a:lnTo>
                  <a:pt x="1626871" y="2903220"/>
                </a:lnTo>
                <a:lnTo>
                  <a:pt x="1626871" y="2899410"/>
                </a:lnTo>
                <a:lnTo>
                  <a:pt x="1626871" y="2898458"/>
                </a:lnTo>
                <a:lnTo>
                  <a:pt x="1626871" y="2898458"/>
                </a:lnTo>
                <a:lnTo>
                  <a:pt x="1626871" y="289845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>
              <a:solidFill>
                <a:srgbClr val="272E3A"/>
              </a:solidFill>
              <a:latin typeface="Montserrat Light"/>
            </a:endParaRPr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11998749-9306-9502-5D7B-F9486E245971}"/>
              </a:ext>
            </a:extLst>
          </p:cNvPr>
          <p:cNvGrpSpPr/>
          <p:nvPr/>
        </p:nvGrpSpPr>
        <p:grpSpPr>
          <a:xfrm>
            <a:off x="9488612" y="1495231"/>
            <a:ext cx="405474" cy="395682"/>
            <a:chOff x="14973414" y="10808969"/>
            <a:chExt cx="589248" cy="6418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DA3E31-CA68-F65D-153F-87F85C409740}"/>
                </a:ext>
              </a:extLst>
            </p:cNvPr>
            <p:cNvSpPr/>
            <p:nvPr/>
          </p:nvSpPr>
          <p:spPr>
            <a:xfrm>
              <a:off x="15103824" y="10808969"/>
              <a:ext cx="458838" cy="458152"/>
            </a:xfrm>
            <a:custGeom>
              <a:avLst/>
              <a:gdLst>
                <a:gd name="connsiteX0" fmla="*/ 230473 w 458838"/>
                <a:gd name="connsiteY0" fmla="*/ 61913 h 458152"/>
                <a:gd name="connsiteX1" fmla="*/ 103790 w 458838"/>
                <a:gd name="connsiteY1" fmla="*/ 120967 h 458152"/>
                <a:gd name="connsiteX2" fmla="*/ 122840 w 458838"/>
                <a:gd name="connsiteY2" fmla="*/ 355282 h 458152"/>
                <a:gd name="connsiteX3" fmla="*/ 230473 w 458838"/>
                <a:gd name="connsiteY3" fmla="*/ 395288 h 458152"/>
                <a:gd name="connsiteX4" fmla="*/ 357154 w 458838"/>
                <a:gd name="connsiteY4" fmla="*/ 336232 h 458152"/>
                <a:gd name="connsiteX5" fmla="*/ 396208 w 458838"/>
                <a:gd name="connsiteY5" fmla="*/ 215265 h 458152"/>
                <a:gd name="connsiteX6" fmla="*/ 338104 w 458838"/>
                <a:gd name="connsiteY6" fmla="*/ 101917 h 458152"/>
                <a:gd name="connsiteX7" fmla="*/ 230473 w 458838"/>
                <a:gd name="connsiteY7" fmla="*/ 61913 h 458152"/>
                <a:gd name="connsiteX8" fmla="*/ 230473 w 458838"/>
                <a:gd name="connsiteY8" fmla="*/ 61913 h 458152"/>
                <a:gd name="connsiteX9" fmla="*/ 229520 w 458838"/>
                <a:gd name="connsiteY9" fmla="*/ 458152 h 458152"/>
                <a:gd name="connsiteX10" fmla="*/ 80929 w 458838"/>
                <a:gd name="connsiteY10" fmla="*/ 403859 h 458152"/>
                <a:gd name="connsiteX11" fmla="*/ 54260 w 458838"/>
                <a:gd name="connsiteY11" fmla="*/ 80963 h 458152"/>
                <a:gd name="connsiteX12" fmla="*/ 229520 w 458838"/>
                <a:gd name="connsiteY12" fmla="*/ 0 h 458152"/>
                <a:gd name="connsiteX13" fmla="*/ 378110 w 458838"/>
                <a:gd name="connsiteY13" fmla="*/ 54292 h 458152"/>
                <a:gd name="connsiteX14" fmla="*/ 458120 w 458838"/>
                <a:gd name="connsiteY14" fmla="*/ 210502 h 458152"/>
                <a:gd name="connsiteX15" fmla="*/ 404779 w 458838"/>
                <a:gd name="connsiteY15" fmla="*/ 377190 h 458152"/>
                <a:gd name="connsiteX16" fmla="*/ 229520 w 458838"/>
                <a:gd name="connsiteY16" fmla="*/ 458152 h 458152"/>
                <a:gd name="connsiteX17" fmla="*/ 229520 w 458838"/>
                <a:gd name="connsiteY17" fmla="*/ 458152 h 4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38" h="458152">
                  <a:moveTo>
                    <a:pt x="230473" y="61913"/>
                  </a:moveTo>
                  <a:cubicBezTo>
                    <a:pt x="181895" y="61913"/>
                    <a:pt x="135223" y="82867"/>
                    <a:pt x="103790" y="120967"/>
                  </a:cubicBezTo>
                  <a:cubicBezTo>
                    <a:pt x="44735" y="190500"/>
                    <a:pt x="53308" y="296227"/>
                    <a:pt x="122840" y="355282"/>
                  </a:cubicBezTo>
                  <a:cubicBezTo>
                    <a:pt x="153320" y="381000"/>
                    <a:pt x="191420" y="395288"/>
                    <a:pt x="230473" y="395288"/>
                  </a:cubicBezTo>
                  <a:cubicBezTo>
                    <a:pt x="280002" y="395288"/>
                    <a:pt x="325723" y="374332"/>
                    <a:pt x="357154" y="336232"/>
                  </a:cubicBezTo>
                  <a:cubicBezTo>
                    <a:pt x="385729" y="301942"/>
                    <a:pt x="400017" y="259080"/>
                    <a:pt x="396208" y="215265"/>
                  </a:cubicBezTo>
                  <a:cubicBezTo>
                    <a:pt x="392398" y="170497"/>
                    <a:pt x="372395" y="130492"/>
                    <a:pt x="338104" y="101917"/>
                  </a:cubicBezTo>
                  <a:cubicBezTo>
                    <a:pt x="307625" y="76200"/>
                    <a:pt x="269525" y="61913"/>
                    <a:pt x="230473" y="61913"/>
                  </a:cubicBezTo>
                  <a:lnTo>
                    <a:pt x="230473" y="61913"/>
                  </a:lnTo>
                  <a:close/>
                  <a:moveTo>
                    <a:pt x="229520" y="458152"/>
                  </a:moveTo>
                  <a:cubicBezTo>
                    <a:pt x="175227" y="458152"/>
                    <a:pt x="122840" y="439102"/>
                    <a:pt x="80929" y="403859"/>
                  </a:cubicBezTo>
                  <a:cubicBezTo>
                    <a:pt x="-15273" y="321944"/>
                    <a:pt x="-27655" y="177165"/>
                    <a:pt x="54260" y="80963"/>
                  </a:cubicBezTo>
                  <a:cubicBezTo>
                    <a:pt x="98075" y="29527"/>
                    <a:pt x="161892" y="0"/>
                    <a:pt x="229520" y="0"/>
                  </a:cubicBezTo>
                  <a:cubicBezTo>
                    <a:pt x="283812" y="0"/>
                    <a:pt x="336200" y="19050"/>
                    <a:pt x="378110" y="54292"/>
                  </a:cubicBezTo>
                  <a:cubicBezTo>
                    <a:pt x="424783" y="94297"/>
                    <a:pt x="453358" y="149542"/>
                    <a:pt x="458120" y="210502"/>
                  </a:cubicBezTo>
                  <a:cubicBezTo>
                    <a:pt x="462883" y="271463"/>
                    <a:pt x="443833" y="330517"/>
                    <a:pt x="404779" y="377190"/>
                  </a:cubicBezTo>
                  <a:cubicBezTo>
                    <a:pt x="360965" y="428625"/>
                    <a:pt x="297148" y="458152"/>
                    <a:pt x="229520" y="458152"/>
                  </a:cubicBezTo>
                  <a:lnTo>
                    <a:pt x="229520" y="4581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DBE993-B394-77D6-2372-32312CB53315}"/>
                </a:ext>
              </a:extLst>
            </p:cNvPr>
            <p:cNvSpPr/>
            <p:nvPr/>
          </p:nvSpPr>
          <p:spPr>
            <a:xfrm>
              <a:off x="15114269" y="11168062"/>
              <a:ext cx="115252" cy="119062"/>
            </a:xfrm>
            <a:custGeom>
              <a:avLst/>
              <a:gdLst>
                <a:gd name="connsiteX0" fmla="*/ 48577 w 115252"/>
                <a:gd name="connsiteY0" fmla="*/ 119063 h 119062"/>
                <a:gd name="connsiteX1" fmla="*/ 0 w 115252"/>
                <a:gd name="connsiteY1" fmla="*/ 79058 h 119062"/>
                <a:gd name="connsiteX2" fmla="*/ 67627 w 115252"/>
                <a:gd name="connsiteY2" fmla="*/ 0 h 119062"/>
                <a:gd name="connsiteX3" fmla="*/ 115252 w 115252"/>
                <a:gd name="connsiteY3" fmla="*/ 40958 h 119062"/>
                <a:gd name="connsiteX4" fmla="*/ 48577 w 115252"/>
                <a:gd name="connsiteY4" fmla="*/ 119063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52" h="119062">
                  <a:moveTo>
                    <a:pt x="48577" y="119063"/>
                  </a:moveTo>
                  <a:lnTo>
                    <a:pt x="0" y="79058"/>
                  </a:lnTo>
                  <a:lnTo>
                    <a:pt x="67627" y="0"/>
                  </a:lnTo>
                  <a:lnTo>
                    <a:pt x="115252" y="40958"/>
                  </a:lnTo>
                  <a:lnTo>
                    <a:pt x="48577" y="119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A992C3-A065-0FFB-311E-E92D05592AA4}"/>
                </a:ext>
              </a:extLst>
            </p:cNvPr>
            <p:cNvSpPr/>
            <p:nvPr/>
          </p:nvSpPr>
          <p:spPr>
            <a:xfrm>
              <a:off x="14973414" y="11238661"/>
              <a:ext cx="199795" cy="212178"/>
            </a:xfrm>
            <a:custGeom>
              <a:avLst/>
              <a:gdLst>
                <a:gd name="connsiteX0" fmla="*/ 88468 w 199795"/>
                <a:gd name="connsiteY0" fmla="*/ 200863 h 212178"/>
                <a:gd name="connsiteX1" fmla="*/ 43700 w 199795"/>
                <a:gd name="connsiteY1" fmla="*/ 204673 h 212178"/>
                <a:gd name="connsiteX2" fmla="*/ 11315 w 199795"/>
                <a:gd name="connsiteY2" fmla="*/ 177050 h 212178"/>
                <a:gd name="connsiteX3" fmla="*/ 7506 w 199795"/>
                <a:gd name="connsiteY3" fmla="*/ 133236 h 212178"/>
                <a:gd name="connsiteX4" fmla="*/ 111327 w 199795"/>
                <a:gd name="connsiteY4" fmla="*/ 11315 h 212178"/>
                <a:gd name="connsiteX5" fmla="*/ 156095 w 199795"/>
                <a:gd name="connsiteY5" fmla="*/ 7505 h 212178"/>
                <a:gd name="connsiteX6" fmla="*/ 188481 w 199795"/>
                <a:gd name="connsiteY6" fmla="*/ 35128 h 212178"/>
                <a:gd name="connsiteX7" fmla="*/ 192290 w 199795"/>
                <a:gd name="connsiteY7" fmla="*/ 79896 h 212178"/>
                <a:gd name="connsiteX8" fmla="*/ 88468 w 199795"/>
                <a:gd name="connsiteY8" fmla="*/ 200863 h 212178"/>
                <a:gd name="connsiteX9" fmla="*/ 88468 w 199795"/>
                <a:gd name="connsiteY9" fmla="*/ 200863 h 2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795" h="212178">
                  <a:moveTo>
                    <a:pt x="88468" y="200863"/>
                  </a:moveTo>
                  <a:cubicBezTo>
                    <a:pt x="77037" y="214198"/>
                    <a:pt x="57035" y="216103"/>
                    <a:pt x="43700" y="204673"/>
                  </a:cubicBezTo>
                  <a:lnTo>
                    <a:pt x="11315" y="177050"/>
                  </a:lnTo>
                  <a:cubicBezTo>
                    <a:pt x="-2019" y="165621"/>
                    <a:pt x="-3925" y="145617"/>
                    <a:pt x="7506" y="133236"/>
                  </a:cubicBezTo>
                  <a:lnTo>
                    <a:pt x="111327" y="11315"/>
                  </a:lnTo>
                  <a:cubicBezTo>
                    <a:pt x="122758" y="-2020"/>
                    <a:pt x="142760" y="-3925"/>
                    <a:pt x="156095" y="7505"/>
                  </a:cubicBezTo>
                  <a:lnTo>
                    <a:pt x="188481" y="35128"/>
                  </a:lnTo>
                  <a:cubicBezTo>
                    <a:pt x="201815" y="46558"/>
                    <a:pt x="203720" y="66561"/>
                    <a:pt x="192290" y="79896"/>
                  </a:cubicBezTo>
                  <a:lnTo>
                    <a:pt x="88468" y="200863"/>
                  </a:lnTo>
                  <a:lnTo>
                    <a:pt x="88468" y="200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46E1D-F258-6E30-1C91-31A3474F220C}"/>
                </a:ext>
              </a:extLst>
            </p:cNvPr>
            <p:cNvSpPr/>
            <p:nvPr/>
          </p:nvSpPr>
          <p:spPr>
            <a:xfrm>
              <a:off x="15232833" y="10897148"/>
              <a:ext cx="145862" cy="68170"/>
            </a:xfrm>
            <a:custGeom>
              <a:avLst/>
              <a:gdLst>
                <a:gd name="connsiteX0" fmla="*/ 145279 w 145862"/>
                <a:gd name="connsiteY0" fmla="*/ 26121 h 68170"/>
                <a:gd name="connsiteX1" fmla="*/ 73841 w 145862"/>
                <a:gd name="connsiteY1" fmla="*/ 36598 h 68170"/>
                <a:gd name="connsiteX2" fmla="*/ 499 w 145862"/>
                <a:gd name="connsiteY2" fmla="*/ 61363 h 68170"/>
                <a:gd name="connsiteX3" fmla="*/ 63364 w 145862"/>
                <a:gd name="connsiteY3" fmla="*/ 3261 h 68170"/>
                <a:gd name="connsiteX4" fmla="*/ 145279 w 145862"/>
                <a:gd name="connsiteY4" fmla="*/ 26121 h 68170"/>
                <a:gd name="connsiteX5" fmla="*/ 145279 w 145862"/>
                <a:gd name="connsiteY5" fmla="*/ 26121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62" h="68170">
                  <a:moveTo>
                    <a:pt x="145279" y="26121"/>
                  </a:moveTo>
                  <a:cubicBezTo>
                    <a:pt x="150993" y="48980"/>
                    <a:pt x="113846" y="27073"/>
                    <a:pt x="73841" y="36598"/>
                  </a:cubicBezTo>
                  <a:cubicBezTo>
                    <a:pt x="33837" y="46123"/>
                    <a:pt x="6214" y="83271"/>
                    <a:pt x="499" y="61363"/>
                  </a:cubicBezTo>
                  <a:cubicBezTo>
                    <a:pt x="-5217" y="38503"/>
                    <a:pt x="39551" y="8976"/>
                    <a:pt x="63364" y="3261"/>
                  </a:cubicBezTo>
                  <a:cubicBezTo>
                    <a:pt x="90987" y="-5312"/>
                    <a:pt x="140516" y="3261"/>
                    <a:pt x="145279" y="26121"/>
                  </a:cubicBezTo>
                  <a:lnTo>
                    <a:pt x="145279" y="261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36AD0B-FB25-86EF-5669-54C9F30BA05C}"/>
                </a:ext>
              </a:extLst>
            </p:cNvPr>
            <p:cNvSpPr/>
            <p:nvPr/>
          </p:nvSpPr>
          <p:spPr>
            <a:xfrm>
              <a:off x="15387766" y="10916730"/>
              <a:ext cx="37648" cy="31065"/>
            </a:xfrm>
            <a:custGeom>
              <a:avLst/>
              <a:gdLst>
                <a:gd name="connsiteX0" fmla="*/ 37019 w 37648"/>
                <a:gd name="connsiteY0" fmla="*/ 24636 h 31065"/>
                <a:gd name="connsiteX1" fmla="*/ 12254 w 37648"/>
                <a:gd name="connsiteY1" fmla="*/ 27494 h 31065"/>
                <a:gd name="connsiteX2" fmla="*/ 823 w 37648"/>
                <a:gd name="connsiteY2" fmla="*/ 12254 h 31065"/>
                <a:gd name="connsiteX3" fmla="*/ 16063 w 37648"/>
                <a:gd name="connsiteY3" fmla="*/ 823 h 31065"/>
                <a:gd name="connsiteX4" fmla="*/ 37019 w 37648"/>
                <a:gd name="connsiteY4" fmla="*/ 24636 h 31065"/>
                <a:gd name="connsiteX5" fmla="*/ 37019 w 37648"/>
                <a:gd name="connsiteY5" fmla="*/ 24636 h 3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8" h="31065">
                  <a:moveTo>
                    <a:pt x="37019" y="24636"/>
                  </a:moveTo>
                  <a:cubicBezTo>
                    <a:pt x="33208" y="34161"/>
                    <a:pt x="21779" y="31304"/>
                    <a:pt x="12254" y="27494"/>
                  </a:cubicBezTo>
                  <a:cubicBezTo>
                    <a:pt x="2729" y="23683"/>
                    <a:pt x="-2034" y="22731"/>
                    <a:pt x="823" y="12254"/>
                  </a:cubicBezTo>
                  <a:cubicBezTo>
                    <a:pt x="4633" y="2729"/>
                    <a:pt x="5586" y="-2034"/>
                    <a:pt x="16063" y="823"/>
                  </a:cubicBezTo>
                  <a:cubicBezTo>
                    <a:pt x="26541" y="5586"/>
                    <a:pt x="40829" y="15111"/>
                    <a:pt x="37019" y="24636"/>
                  </a:cubicBezTo>
                  <a:lnTo>
                    <a:pt x="37019" y="24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</p:grpSp>
      <p:grpSp>
        <p:nvGrpSpPr>
          <p:cNvPr id="22" name="Graphic 1">
            <a:extLst>
              <a:ext uri="{FF2B5EF4-FFF2-40B4-BE49-F238E27FC236}">
                <a16:creationId xmlns:a16="http://schemas.microsoft.com/office/drawing/2014/main" id="{A84D40AC-9FB8-624E-9C9E-445EB57CDC04}"/>
              </a:ext>
            </a:extLst>
          </p:cNvPr>
          <p:cNvGrpSpPr/>
          <p:nvPr/>
        </p:nvGrpSpPr>
        <p:grpSpPr>
          <a:xfrm>
            <a:off x="8119960" y="3823019"/>
            <a:ext cx="609394" cy="592601"/>
            <a:chOff x="18264993" y="5005387"/>
            <a:chExt cx="779291" cy="788669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5CEFC0-27BB-72BB-D31F-87030148223F}"/>
                </a:ext>
              </a:extLst>
            </p:cNvPr>
            <p:cNvSpPr/>
            <p:nvPr/>
          </p:nvSpPr>
          <p:spPr>
            <a:xfrm>
              <a:off x="18631851" y="5005387"/>
              <a:ext cx="22860" cy="85725"/>
            </a:xfrm>
            <a:custGeom>
              <a:avLst/>
              <a:gdLst>
                <a:gd name="connsiteX0" fmla="*/ 22860 w 22860"/>
                <a:gd name="connsiteY0" fmla="*/ 76200 h 85725"/>
                <a:gd name="connsiteX1" fmla="*/ 11431 w 22860"/>
                <a:gd name="connsiteY1" fmla="*/ 85725 h 85725"/>
                <a:gd name="connsiteX2" fmla="*/ 11431 w 22860"/>
                <a:gd name="connsiteY2" fmla="*/ 85725 h 85725"/>
                <a:gd name="connsiteX3" fmla="*/ 0 w 22860"/>
                <a:gd name="connsiteY3" fmla="*/ 76200 h 85725"/>
                <a:gd name="connsiteX4" fmla="*/ 0 w 22860"/>
                <a:gd name="connsiteY4" fmla="*/ 9525 h 85725"/>
                <a:gd name="connsiteX5" fmla="*/ 11431 w 22860"/>
                <a:gd name="connsiteY5" fmla="*/ 0 h 85725"/>
                <a:gd name="connsiteX6" fmla="*/ 11431 w 22860"/>
                <a:gd name="connsiteY6" fmla="*/ 0 h 85725"/>
                <a:gd name="connsiteX7" fmla="*/ 22860 w 22860"/>
                <a:gd name="connsiteY7" fmla="*/ 9525 h 85725"/>
                <a:gd name="connsiteX8" fmla="*/ 22860 w 22860"/>
                <a:gd name="connsiteY8" fmla="*/ 76200 h 85725"/>
                <a:gd name="connsiteX9" fmla="*/ 22860 w 22860"/>
                <a:gd name="connsiteY9" fmla="*/ 7620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" h="85725">
                  <a:moveTo>
                    <a:pt x="22860" y="76200"/>
                  </a:moveTo>
                  <a:cubicBezTo>
                    <a:pt x="22860" y="80963"/>
                    <a:pt x="18098" y="85725"/>
                    <a:pt x="11431" y="85725"/>
                  </a:cubicBezTo>
                  <a:lnTo>
                    <a:pt x="11431" y="85725"/>
                  </a:lnTo>
                  <a:cubicBezTo>
                    <a:pt x="4763" y="85725"/>
                    <a:pt x="0" y="81915"/>
                    <a:pt x="0" y="76200"/>
                  </a:cubicBezTo>
                  <a:lnTo>
                    <a:pt x="0" y="9525"/>
                  </a:lnTo>
                  <a:cubicBezTo>
                    <a:pt x="0" y="4763"/>
                    <a:pt x="4763" y="0"/>
                    <a:pt x="11431" y="0"/>
                  </a:cubicBezTo>
                  <a:lnTo>
                    <a:pt x="11431" y="0"/>
                  </a:lnTo>
                  <a:cubicBezTo>
                    <a:pt x="18098" y="0"/>
                    <a:pt x="22860" y="3810"/>
                    <a:pt x="22860" y="9525"/>
                  </a:cubicBezTo>
                  <a:lnTo>
                    <a:pt x="22860" y="76200"/>
                  </a:lnTo>
                  <a:lnTo>
                    <a:pt x="2286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5DAD76-E435-FD2B-8E62-E8031C941473}"/>
                </a:ext>
              </a:extLst>
            </p:cNvPr>
            <p:cNvSpPr/>
            <p:nvPr/>
          </p:nvSpPr>
          <p:spPr>
            <a:xfrm>
              <a:off x="18352878" y="5137338"/>
              <a:ext cx="70267" cy="65661"/>
            </a:xfrm>
            <a:custGeom>
              <a:avLst/>
              <a:gdLst>
                <a:gd name="connsiteX0" fmla="*/ 67519 w 70267"/>
                <a:gd name="connsiteY0" fmla="*/ 47118 h 65661"/>
                <a:gd name="connsiteX1" fmla="*/ 66567 w 70267"/>
                <a:gd name="connsiteY1" fmla="*/ 61406 h 65661"/>
                <a:gd name="connsiteX2" fmla="*/ 66567 w 70267"/>
                <a:gd name="connsiteY2" fmla="*/ 61406 h 65661"/>
                <a:gd name="connsiteX3" fmla="*/ 52279 w 70267"/>
                <a:gd name="connsiteY3" fmla="*/ 63311 h 65661"/>
                <a:gd name="connsiteX4" fmla="*/ 2749 w 70267"/>
                <a:gd name="connsiteY4" fmla="*/ 18543 h 65661"/>
                <a:gd name="connsiteX5" fmla="*/ 3701 w 70267"/>
                <a:gd name="connsiteY5" fmla="*/ 4256 h 65661"/>
                <a:gd name="connsiteX6" fmla="*/ 3701 w 70267"/>
                <a:gd name="connsiteY6" fmla="*/ 4256 h 65661"/>
                <a:gd name="connsiteX7" fmla="*/ 17988 w 70267"/>
                <a:gd name="connsiteY7" fmla="*/ 2351 h 65661"/>
                <a:gd name="connsiteX8" fmla="*/ 67519 w 70267"/>
                <a:gd name="connsiteY8" fmla="*/ 47118 h 65661"/>
                <a:gd name="connsiteX9" fmla="*/ 67519 w 70267"/>
                <a:gd name="connsiteY9" fmla="*/ 47118 h 6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67" h="65661">
                  <a:moveTo>
                    <a:pt x="67519" y="47118"/>
                  </a:moveTo>
                  <a:cubicBezTo>
                    <a:pt x="71329" y="50929"/>
                    <a:pt x="71329" y="57596"/>
                    <a:pt x="66567" y="61406"/>
                  </a:cubicBezTo>
                  <a:lnTo>
                    <a:pt x="66567" y="61406"/>
                  </a:lnTo>
                  <a:cubicBezTo>
                    <a:pt x="62757" y="66168"/>
                    <a:pt x="56088" y="67121"/>
                    <a:pt x="52279" y="63311"/>
                  </a:cubicBezTo>
                  <a:lnTo>
                    <a:pt x="2749" y="18543"/>
                  </a:lnTo>
                  <a:cubicBezTo>
                    <a:pt x="-1062" y="14733"/>
                    <a:pt x="-1062" y="8066"/>
                    <a:pt x="3701" y="4256"/>
                  </a:cubicBezTo>
                  <a:lnTo>
                    <a:pt x="3701" y="4256"/>
                  </a:lnTo>
                  <a:cubicBezTo>
                    <a:pt x="7511" y="-507"/>
                    <a:pt x="14179" y="-1459"/>
                    <a:pt x="17988" y="2351"/>
                  </a:cubicBezTo>
                  <a:lnTo>
                    <a:pt x="67519" y="47118"/>
                  </a:lnTo>
                  <a:lnTo>
                    <a:pt x="67519" y="471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F78E54-A5CE-3CD3-3AFD-81A1DE7D64AC}"/>
                </a:ext>
              </a:extLst>
            </p:cNvPr>
            <p:cNvSpPr/>
            <p:nvPr/>
          </p:nvSpPr>
          <p:spPr>
            <a:xfrm>
              <a:off x="18264993" y="5428175"/>
              <a:ext cx="86016" cy="29770"/>
            </a:xfrm>
            <a:custGeom>
              <a:avLst/>
              <a:gdLst>
                <a:gd name="connsiteX0" fmla="*/ 75394 w 86016"/>
                <a:gd name="connsiteY0" fmla="*/ 121 h 29770"/>
                <a:gd name="connsiteX1" fmla="*/ 85871 w 86016"/>
                <a:gd name="connsiteY1" fmla="*/ 10599 h 29770"/>
                <a:gd name="connsiteX2" fmla="*/ 85871 w 86016"/>
                <a:gd name="connsiteY2" fmla="*/ 10599 h 29770"/>
                <a:gd name="connsiteX3" fmla="*/ 77298 w 86016"/>
                <a:gd name="connsiteY3" fmla="*/ 22981 h 29770"/>
                <a:gd name="connsiteX4" fmla="*/ 10623 w 86016"/>
                <a:gd name="connsiteY4" fmla="*/ 29649 h 29770"/>
                <a:gd name="connsiteX5" fmla="*/ 146 w 86016"/>
                <a:gd name="connsiteY5" fmla="*/ 19171 h 29770"/>
                <a:gd name="connsiteX6" fmla="*/ 146 w 86016"/>
                <a:gd name="connsiteY6" fmla="*/ 19171 h 29770"/>
                <a:gd name="connsiteX7" fmla="*/ 8719 w 86016"/>
                <a:gd name="connsiteY7" fmla="*/ 6789 h 29770"/>
                <a:gd name="connsiteX8" fmla="*/ 75394 w 86016"/>
                <a:gd name="connsiteY8" fmla="*/ 121 h 29770"/>
                <a:gd name="connsiteX9" fmla="*/ 75394 w 86016"/>
                <a:gd name="connsiteY9" fmla="*/ 121 h 2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16" h="29770">
                  <a:moveTo>
                    <a:pt x="75394" y="121"/>
                  </a:moveTo>
                  <a:cubicBezTo>
                    <a:pt x="80156" y="-831"/>
                    <a:pt x="84919" y="3931"/>
                    <a:pt x="85871" y="10599"/>
                  </a:cubicBezTo>
                  <a:lnTo>
                    <a:pt x="85871" y="10599"/>
                  </a:lnTo>
                  <a:cubicBezTo>
                    <a:pt x="86823" y="17267"/>
                    <a:pt x="83014" y="22029"/>
                    <a:pt x="77298" y="22981"/>
                  </a:cubicBezTo>
                  <a:lnTo>
                    <a:pt x="10623" y="29649"/>
                  </a:lnTo>
                  <a:cubicBezTo>
                    <a:pt x="5861" y="30601"/>
                    <a:pt x="1098" y="25839"/>
                    <a:pt x="146" y="19171"/>
                  </a:cubicBezTo>
                  <a:lnTo>
                    <a:pt x="146" y="19171"/>
                  </a:lnTo>
                  <a:cubicBezTo>
                    <a:pt x="-806" y="13456"/>
                    <a:pt x="3004" y="7742"/>
                    <a:pt x="8719" y="6789"/>
                  </a:cubicBezTo>
                  <a:lnTo>
                    <a:pt x="75394" y="121"/>
                  </a:lnTo>
                  <a:lnTo>
                    <a:pt x="75394" y="1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4977B7-A08E-F295-2750-36B3745EC039}"/>
                </a:ext>
              </a:extLst>
            </p:cNvPr>
            <p:cNvSpPr/>
            <p:nvPr/>
          </p:nvSpPr>
          <p:spPr>
            <a:xfrm>
              <a:off x="18958559" y="5407342"/>
              <a:ext cx="85725" cy="29527"/>
            </a:xfrm>
            <a:custGeom>
              <a:avLst/>
              <a:gdLst>
                <a:gd name="connsiteX0" fmla="*/ 8573 w 85725"/>
                <a:gd name="connsiteY0" fmla="*/ 22860 h 29527"/>
                <a:gd name="connsiteX1" fmla="*/ 0 w 85725"/>
                <a:gd name="connsiteY1" fmla="*/ 10477 h 29527"/>
                <a:gd name="connsiteX2" fmla="*/ 0 w 85725"/>
                <a:gd name="connsiteY2" fmla="*/ 10477 h 29527"/>
                <a:gd name="connsiteX3" fmla="*/ 10477 w 85725"/>
                <a:gd name="connsiteY3" fmla="*/ 0 h 29527"/>
                <a:gd name="connsiteX4" fmla="*/ 77152 w 85725"/>
                <a:gd name="connsiteY4" fmla="*/ 6667 h 29527"/>
                <a:gd name="connsiteX5" fmla="*/ 85725 w 85725"/>
                <a:gd name="connsiteY5" fmla="*/ 19050 h 29527"/>
                <a:gd name="connsiteX6" fmla="*/ 85725 w 85725"/>
                <a:gd name="connsiteY6" fmla="*/ 19050 h 29527"/>
                <a:gd name="connsiteX7" fmla="*/ 75248 w 85725"/>
                <a:gd name="connsiteY7" fmla="*/ 29527 h 29527"/>
                <a:gd name="connsiteX8" fmla="*/ 8573 w 85725"/>
                <a:gd name="connsiteY8" fmla="*/ 22860 h 29527"/>
                <a:gd name="connsiteX9" fmla="*/ 8573 w 85725"/>
                <a:gd name="connsiteY9" fmla="*/ 22860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9527">
                  <a:moveTo>
                    <a:pt x="8573" y="22860"/>
                  </a:moveTo>
                  <a:cubicBezTo>
                    <a:pt x="3810" y="21907"/>
                    <a:pt x="0" y="17145"/>
                    <a:pt x="0" y="10477"/>
                  </a:cubicBezTo>
                  <a:lnTo>
                    <a:pt x="0" y="10477"/>
                  </a:lnTo>
                  <a:cubicBezTo>
                    <a:pt x="952" y="3810"/>
                    <a:pt x="5715" y="0"/>
                    <a:pt x="10477" y="0"/>
                  </a:cubicBezTo>
                  <a:lnTo>
                    <a:pt x="77152" y="6667"/>
                  </a:lnTo>
                  <a:cubicBezTo>
                    <a:pt x="81915" y="7620"/>
                    <a:pt x="85725" y="12382"/>
                    <a:pt x="85725" y="19050"/>
                  </a:cubicBezTo>
                  <a:lnTo>
                    <a:pt x="85725" y="19050"/>
                  </a:lnTo>
                  <a:cubicBezTo>
                    <a:pt x="84773" y="25717"/>
                    <a:pt x="80010" y="29527"/>
                    <a:pt x="75248" y="29527"/>
                  </a:cubicBezTo>
                  <a:lnTo>
                    <a:pt x="8573" y="22860"/>
                  </a:lnTo>
                  <a:lnTo>
                    <a:pt x="8573" y="228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71321B-1DB4-2209-5D11-F10425B3A7F8}"/>
                </a:ext>
              </a:extLst>
            </p:cNvPr>
            <p:cNvSpPr/>
            <p:nvPr/>
          </p:nvSpPr>
          <p:spPr>
            <a:xfrm>
              <a:off x="18871361" y="5123051"/>
              <a:ext cx="69620" cy="65661"/>
            </a:xfrm>
            <a:custGeom>
              <a:avLst/>
              <a:gdLst>
                <a:gd name="connsiteX0" fmla="*/ 17665 w 69620"/>
                <a:gd name="connsiteY0" fmla="*/ 63311 h 65661"/>
                <a:gd name="connsiteX1" fmla="*/ 3378 w 69620"/>
                <a:gd name="connsiteY1" fmla="*/ 61406 h 65661"/>
                <a:gd name="connsiteX2" fmla="*/ 3378 w 69620"/>
                <a:gd name="connsiteY2" fmla="*/ 61406 h 65661"/>
                <a:gd name="connsiteX3" fmla="*/ 2426 w 69620"/>
                <a:gd name="connsiteY3" fmla="*/ 47118 h 65661"/>
                <a:gd name="connsiteX4" fmla="*/ 51955 w 69620"/>
                <a:gd name="connsiteY4" fmla="*/ 2351 h 65661"/>
                <a:gd name="connsiteX5" fmla="*/ 66243 w 69620"/>
                <a:gd name="connsiteY5" fmla="*/ 4256 h 65661"/>
                <a:gd name="connsiteX6" fmla="*/ 66243 w 69620"/>
                <a:gd name="connsiteY6" fmla="*/ 4256 h 65661"/>
                <a:gd name="connsiteX7" fmla="*/ 67196 w 69620"/>
                <a:gd name="connsiteY7" fmla="*/ 18543 h 65661"/>
                <a:gd name="connsiteX8" fmla="*/ 17665 w 69620"/>
                <a:gd name="connsiteY8" fmla="*/ 63311 h 65661"/>
                <a:gd name="connsiteX9" fmla="*/ 17665 w 69620"/>
                <a:gd name="connsiteY9" fmla="*/ 63311 h 6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20" h="65661">
                  <a:moveTo>
                    <a:pt x="17665" y="63311"/>
                  </a:moveTo>
                  <a:cubicBezTo>
                    <a:pt x="13855" y="67121"/>
                    <a:pt x="7188" y="66168"/>
                    <a:pt x="3378" y="61406"/>
                  </a:cubicBezTo>
                  <a:lnTo>
                    <a:pt x="3378" y="61406"/>
                  </a:lnTo>
                  <a:cubicBezTo>
                    <a:pt x="-432" y="56643"/>
                    <a:pt x="-1385" y="49976"/>
                    <a:pt x="2426" y="47118"/>
                  </a:cubicBezTo>
                  <a:lnTo>
                    <a:pt x="51955" y="2351"/>
                  </a:lnTo>
                  <a:cubicBezTo>
                    <a:pt x="55765" y="-1459"/>
                    <a:pt x="62434" y="-507"/>
                    <a:pt x="66243" y="4256"/>
                  </a:cubicBezTo>
                  <a:lnTo>
                    <a:pt x="66243" y="4256"/>
                  </a:lnTo>
                  <a:cubicBezTo>
                    <a:pt x="70053" y="9018"/>
                    <a:pt x="71005" y="15686"/>
                    <a:pt x="67196" y="18543"/>
                  </a:cubicBezTo>
                  <a:lnTo>
                    <a:pt x="17665" y="63311"/>
                  </a:lnTo>
                  <a:lnTo>
                    <a:pt x="17665" y="633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F775B5-0B53-16E3-E405-0D24F9CF6294}"/>
                </a:ext>
              </a:extLst>
            </p:cNvPr>
            <p:cNvSpPr/>
            <p:nvPr/>
          </p:nvSpPr>
          <p:spPr>
            <a:xfrm>
              <a:off x="18404204" y="5126354"/>
              <a:ext cx="478155" cy="667702"/>
            </a:xfrm>
            <a:custGeom>
              <a:avLst/>
              <a:gdLst>
                <a:gd name="connsiteX0" fmla="*/ 314325 w 478155"/>
                <a:gd name="connsiteY0" fmla="*/ 571500 h 667702"/>
                <a:gd name="connsiteX1" fmla="*/ 305753 w 478155"/>
                <a:gd name="connsiteY1" fmla="*/ 589597 h 667702"/>
                <a:gd name="connsiteX2" fmla="*/ 296228 w 478155"/>
                <a:gd name="connsiteY2" fmla="*/ 592455 h 667702"/>
                <a:gd name="connsiteX3" fmla="*/ 180975 w 478155"/>
                <a:gd name="connsiteY3" fmla="*/ 592455 h 667702"/>
                <a:gd name="connsiteX4" fmla="*/ 171450 w 478155"/>
                <a:gd name="connsiteY4" fmla="*/ 589597 h 667702"/>
                <a:gd name="connsiteX5" fmla="*/ 162878 w 478155"/>
                <a:gd name="connsiteY5" fmla="*/ 571500 h 667702"/>
                <a:gd name="connsiteX6" fmla="*/ 162878 w 478155"/>
                <a:gd name="connsiteY6" fmla="*/ 506730 h 667702"/>
                <a:gd name="connsiteX7" fmla="*/ 315278 w 478155"/>
                <a:gd name="connsiteY7" fmla="*/ 506730 h 667702"/>
                <a:gd name="connsiteX8" fmla="*/ 315278 w 478155"/>
                <a:gd name="connsiteY8" fmla="*/ 571500 h 667702"/>
                <a:gd name="connsiteX9" fmla="*/ 314325 w 478155"/>
                <a:gd name="connsiteY9" fmla="*/ 571500 h 667702"/>
                <a:gd name="connsiteX10" fmla="*/ 149543 w 478155"/>
                <a:gd name="connsiteY10" fmla="*/ 119063 h 667702"/>
                <a:gd name="connsiteX11" fmla="*/ 89535 w 478155"/>
                <a:gd name="connsiteY11" fmla="*/ 239077 h 667702"/>
                <a:gd name="connsiteX12" fmla="*/ 142875 w 478155"/>
                <a:gd name="connsiteY12" fmla="*/ 353377 h 667702"/>
                <a:gd name="connsiteX13" fmla="*/ 144781 w 478155"/>
                <a:gd name="connsiteY13" fmla="*/ 367665 h 667702"/>
                <a:gd name="connsiteX14" fmla="*/ 144781 w 478155"/>
                <a:gd name="connsiteY14" fmla="*/ 367665 h 667702"/>
                <a:gd name="connsiteX15" fmla="*/ 128588 w 478155"/>
                <a:gd name="connsiteY15" fmla="*/ 369570 h 667702"/>
                <a:gd name="connsiteX16" fmla="*/ 67628 w 478155"/>
                <a:gd name="connsiteY16" fmla="*/ 238125 h 667702"/>
                <a:gd name="connsiteX17" fmla="*/ 137160 w 478155"/>
                <a:gd name="connsiteY17" fmla="*/ 100965 h 667702"/>
                <a:gd name="connsiteX18" fmla="*/ 153353 w 478155"/>
                <a:gd name="connsiteY18" fmla="*/ 103822 h 667702"/>
                <a:gd name="connsiteX19" fmla="*/ 153353 w 478155"/>
                <a:gd name="connsiteY19" fmla="*/ 103822 h 667702"/>
                <a:gd name="connsiteX20" fmla="*/ 149543 w 478155"/>
                <a:gd name="connsiteY20" fmla="*/ 119063 h 667702"/>
                <a:gd name="connsiteX21" fmla="*/ 149543 w 478155"/>
                <a:gd name="connsiteY21" fmla="*/ 119063 h 667702"/>
                <a:gd name="connsiteX22" fmla="*/ 478156 w 478155"/>
                <a:gd name="connsiteY22" fmla="*/ 239077 h 667702"/>
                <a:gd name="connsiteX23" fmla="*/ 239078 w 478155"/>
                <a:gd name="connsiteY23" fmla="*/ 0 h 667702"/>
                <a:gd name="connsiteX24" fmla="*/ 0 w 478155"/>
                <a:gd name="connsiteY24" fmla="*/ 239077 h 667702"/>
                <a:gd name="connsiteX25" fmla="*/ 140970 w 478155"/>
                <a:gd name="connsiteY25" fmla="*/ 457200 h 667702"/>
                <a:gd name="connsiteX26" fmla="*/ 140970 w 478155"/>
                <a:gd name="connsiteY26" fmla="*/ 506730 h 667702"/>
                <a:gd name="connsiteX27" fmla="*/ 140970 w 478155"/>
                <a:gd name="connsiteY27" fmla="*/ 571500 h 667702"/>
                <a:gd name="connsiteX28" fmla="*/ 175260 w 478155"/>
                <a:gd name="connsiteY28" fmla="*/ 614363 h 667702"/>
                <a:gd name="connsiteX29" fmla="*/ 180975 w 478155"/>
                <a:gd name="connsiteY29" fmla="*/ 631507 h 667702"/>
                <a:gd name="connsiteX30" fmla="*/ 222885 w 478155"/>
                <a:gd name="connsiteY30" fmla="*/ 667702 h 667702"/>
                <a:gd name="connsiteX31" fmla="*/ 255270 w 478155"/>
                <a:gd name="connsiteY31" fmla="*/ 667702 h 667702"/>
                <a:gd name="connsiteX32" fmla="*/ 297181 w 478155"/>
                <a:gd name="connsiteY32" fmla="*/ 631507 h 667702"/>
                <a:gd name="connsiteX33" fmla="*/ 302895 w 478155"/>
                <a:gd name="connsiteY33" fmla="*/ 614363 h 667702"/>
                <a:gd name="connsiteX34" fmla="*/ 337185 w 478155"/>
                <a:gd name="connsiteY34" fmla="*/ 571500 h 667702"/>
                <a:gd name="connsiteX35" fmla="*/ 337185 w 478155"/>
                <a:gd name="connsiteY35" fmla="*/ 483870 h 667702"/>
                <a:gd name="connsiteX36" fmla="*/ 337185 w 478155"/>
                <a:gd name="connsiteY36" fmla="*/ 457200 h 667702"/>
                <a:gd name="connsiteX37" fmla="*/ 478156 w 478155"/>
                <a:gd name="connsiteY37" fmla="*/ 239077 h 667702"/>
                <a:gd name="connsiteX38" fmla="*/ 478156 w 478155"/>
                <a:gd name="connsiteY38" fmla="*/ 239077 h 6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78155" h="667702">
                  <a:moveTo>
                    <a:pt x="314325" y="571500"/>
                  </a:moveTo>
                  <a:cubicBezTo>
                    <a:pt x="314325" y="579120"/>
                    <a:pt x="310516" y="585788"/>
                    <a:pt x="305753" y="589597"/>
                  </a:cubicBezTo>
                  <a:cubicBezTo>
                    <a:pt x="302895" y="591502"/>
                    <a:pt x="299085" y="592455"/>
                    <a:pt x="296228" y="592455"/>
                  </a:cubicBezTo>
                  <a:lnTo>
                    <a:pt x="180975" y="592455"/>
                  </a:lnTo>
                  <a:cubicBezTo>
                    <a:pt x="177166" y="592455"/>
                    <a:pt x="174308" y="591502"/>
                    <a:pt x="171450" y="589597"/>
                  </a:cubicBezTo>
                  <a:cubicBezTo>
                    <a:pt x="166688" y="585788"/>
                    <a:pt x="162878" y="579120"/>
                    <a:pt x="162878" y="571500"/>
                  </a:cubicBezTo>
                  <a:lnTo>
                    <a:pt x="162878" y="506730"/>
                  </a:lnTo>
                  <a:lnTo>
                    <a:pt x="315278" y="506730"/>
                  </a:lnTo>
                  <a:lnTo>
                    <a:pt x="315278" y="571500"/>
                  </a:lnTo>
                  <a:lnTo>
                    <a:pt x="314325" y="571500"/>
                  </a:lnTo>
                  <a:close/>
                  <a:moveTo>
                    <a:pt x="149543" y="119063"/>
                  </a:moveTo>
                  <a:cubicBezTo>
                    <a:pt x="113348" y="146685"/>
                    <a:pt x="89535" y="189547"/>
                    <a:pt x="89535" y="239077"/>
                  </a:cubicBezTo>
                  <a:cubicBezTo>
                    <a:pt x="89535" y="284797"/>
                    <a:pt x="110491" y="325755"/>
                    <a:pt x="142875" y="353377"/>
                  </a:cubicBezTo>
                  <a:cubicBezTo>
                    <a:pt x="147638" y="357188"/>
                    <a:pt x="147638" y="363855"/>
                    <a:pt x="144781" y="367665"/>
                  </a:cubicBezTo>
                  <a:lnTo>
                    <a:pt x="144781" y="367665"/>
                  </a:lnTo>
                  <a:cubicBezTo>
                    <a:pt x="140970" y="373380"/>
                    <a:pt x="133350" y="374332"/>
                    <a:pt x="128588" y="369570"/>
                  </a:cubicBezTo>
                  <a:cubicBezTo>
                    <a:pt x="91441" y="338138"/>
                    <a:pt x="67628" y="290513"/>
                    <a:pt x="67628" y="238125"/>
                  </a:cubicBezTo>
                  <a:cubicBezTo>
                    <a:pt x="67628" y="181927"/>
                    <a:pt x="94298" y="131445"/>
                    <a:pt x="137160" y="100965"/>
                  </a:cubicBezTo>
                  <a:cubicBezTo>
                    <a:pt x="141923" y="97155"/>
                    <a:pt x="149543" y="98107"/>
                    <a:pt x="153353" y="103822"/>
                  </a:cubicBezTo>
                  <a:lnTo>
                    <a:pt x="153353" y="103822"/>
                  </a:lnTo>
                  <a:cubicBezTo>
                    <a:pt x="155258" y="109538"/>
                    <a:pt x="154306" y="116205"/>
                    <a:pt x="149543" y="119063"/>
                  </a:cubicBezTo>
                  <a:lnTo>
                    <a:pt x="149543" y="119063"/>
                  </a:lnTo>
                  <a:close/>
                  <a:moveTo>
                    <a:pt x="478156" y="239077"/>
                  </a:moveTo>
                  <a:cubicBezTo>
                    <a:pt x="478156" y="106680"/>
                    <a:pt x="370523" y="0"/>
                    <a:pt x="239078" y="0"/>
                  </a:cubicBezTo>
                  <a:cubicBezTo>
                    <a:pt x="106681" y="0"/>
                    <a:pt x="0" y="107632"/>
                    <a:pt x="0" y="239077"/>
                  </a:cubicBezTo>
                  <a:cubicBezTo>
                    <a:pt x="0" y="336232"/>
                    <a:pt x="58103" y="420052"/>
                    <a:pt x="140970" y="457200"/>
                  </a:cubicBezTo>
                  <a:lnTo>
                    <a:pt x="140970" y="506730"/>
                  </a:lnTo>
                  <a:lnTo>
                    <a:pt x="140970" y="571500"/>
                  </a:lnTo>
                  <a:cubicBezTo>
                    <a:pt x="140970" y="593407"/>
                    <a:pt x="156210" y="610552"/>
                    <a:pt x="175260" y="614363"/>
                  </a:cubicBezTo>
                  <a:cubicBezTo>
                    <a:pt x="177166" y="620077"/>
                    <a:pt x="179070" y="625792"/>
                    <a:pt x="180975" y="631507"/>
                  </a:cubicBezTo>
                  <a:cubicBezTo>
                    <a:pt x="191453" y="654367"/>
                    <a:pt x="208598" y="667702"/>
                    <a:pt x="222885" y="667702"/>
                  </a:cubicBezTo>
                  <a:lnTo>
                    <a:pt x="255270" y="667702"/>
                  </a:lnTo>
                  <a:cubicBezTo>
                    <a:pt x="269558" y="667702"/>
                    <a:pt x="286703" y="654367"/>
                    <a:pt x="297181" y="631507"/>
                  </a:cubicBezTo>
                  <a:cubicBezTo>
                    <a:pt x="300038" y="625792"/>
                    <a:pt x="301943" y="620077"/>
                    <a:pt x="302895" y="614363"/>
                  </a:cubicBezTo>
                  <a:cubicBezTo>
                    <a:pt x="321945" y="611505"/>
                    <a:pt x="337185" y="593407"/>
                    <a:pt x="337185" y="571500"/>
                  </a:cubicBezTo>
                  <a:lnTo>
                    <a:pt x="337185" y="483870"/>
                  </a:lnTo>
                  <a:lnTo>
                    <a:pt x="337185" y="457200"/>
                  </a:lnTo>
                  <a:cubicBezTo>
                    <a:pt x="420053" y="420052"/>
                    <a:pt x="478156" y="336232"/>
                    <a:pt x="478156" y="239077"/>
                  </a:cubicBezTo>
                  <a:lnTo>
                    <a:pt x="478156" y="239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BC7FF656-964A-CB5C-4917-AC23E18226D5}"/>
              </a:ext>
            </a:extLst>
          </p:cNvPr>
          <p:cNvGrpSpPr/>
          <p:nvPr/>
        </p:nvGrpSpPr>
        <p:grpSpPr>
          <a:xfrm>
            <a:off x="10823433" y="3927399"/>
            <a:ext cx="417779" cy="488221"/>
            <a:chOff x="11606218" y="5038718"/>
            <a:chExt cx="544829" cy="722001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85860F-9270-C026-F4B5-38E164D1D922}"/>
                </a:ext>
              </a:extLst>
            </p:cNvPr>
            <p:cNvSpPr/>
            <p:nvPr/>
          </p:nvSpPr>
          <p:spPr>
            <a:xfrm>
              <a:off x="11829097" y="5416867"/>
              <a:ext cx="35242" cy="58102"/>
            </a:xfrm>
            <a:custGeom>
              <a:avLst/>
              <a:gdLst>
                <a:gd name="connsiteX0" fmla="*/ 0 w 35242"/>
                <a:gd name="connsiteY0" fmla="*/ 29527 h 58102"/>
                <a:gd name="connsiteX1" fmla="*/ 35242 w 35242"/>
                <a:gd name="connsiteY1" fmla="*/ 58102 h 58102"/>
                <a:gd name="connsiteX2" fmla="*/ 35242 w 35242"/>
                <a:gd name="connsiteY2" fmla="*/ 0 h 58102"/>
                <a:gd name="connsiteX3" fmla="*/ 10477 w 35242"/>
                <a:gd name="connsiteY3" fmla="*/ 7620 h 58102"/>
                <a:gd name="connsiteX4" fmla="*/ 0 w 35242"/>
                <a:gd name="connsiteY4" fmla="*/ 29527 h 58102"/>
                <a:gd name="connsiteX5" fmla="*/ 0 w 35242"/>
                <a:gd name="connsiteY5" fmla="*/ 29527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" h="58102">
                  <a:moveTo>
                    <a:pt x="0" y="29527"/>
                  </a:moveTo>
                  <a:cubicBezTo>
                    <a:pt x="0" y="45720"/>
                    <a:pt x="11430" y="55245"/>
                    <a:pt x="35242" y="58102"/>
                  </a:cubicBezTo>
                  <a:lnTo>
                    <a:pt x="35242" y="0"/>
                  </a:lnTo>
                  <a:cubicBezTo>
                    <a:pt x="25717" y="0"/>
                    <a:pt x="17144" y="2857"/>
                    <a:pt x="10477" y="7620"/>
                  </a:cubicBezTo>
                  <a:cubicBezTo>
                    <a:pt x="2857" y="12382"/>
                    <a:pt x="0" y="20002"/>
                    <a:pt x="0" y="29527"/>
                  </a:cubicBezTo>
                  <a:lnTo>
                    <a:pt x="0" y="295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5D13F2-9309-CCF0-EE0F-D71F36F02C10}"/>
                </a:ext>
              </a:extLst>
            </p:cNvPr>
            <p:cNvSpPr/>
            <p:nvPr/>
          </p:nvSpPr>
          <p:spPr>
            <a:xfrm>
              <a:off x="11887199" y="5519737"/>
              <a:ext cx="39052" cy="66675"/>
            </a:xfrm>
            <a:custGeom>
              <a:avLst/>
              <a:gdLst>
                <a:gd name="connsiteX0" fmla="*/ 0 w 39052"/>
                <a:gd name="connsiteY0" fmla="*/ 0 h 66675"/>
                <a:gd name="connsiteX1" fmla="*/ 0 w 39052"/>
                <a:gd name="connsiteY1" fmla="*/ 66675 h 66675"/>
                <a:gd name="connsiteX2" fmla="*/ 27623 w 39052"/>
                <a:gd name="connsiteY2" fmla="*/ 57150 h 66675"/>
                <a:gd name="connsiteX3" fmla="*/ 39052 w 39052"/>
                <a:gd name="connsiteY3" fmla="*/ 32385 h 66675"/>
                <a:gd name="connsiteX4" fmla="*/ 0 w 39052"/>
                <a:gd name="connsiteY4" fmla="*/ 0 h 66675"/>
                <a:gd name="connsiteX5" fmla="*/ 0 w 39052"/>
                <a:gd name="connsiteY5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" h="66675">
                  <a:moveTo>
                    <a:pt x="0" y="0"/>
                  </a:moveTo>
                  <a:lnTo>
                    <a:pt x="0" y="66675"/>
                  </a:lnTo>
                  <a:cubicBezTo>
                    <a:pt x="10477" y="66675"/>
                    <a:pt x="20002" y="63818"/>
                    <a:pt x="27623" y="57150"/>
                  </a:cubicBezTo>
                  <a:cubicBezTo>
                    <a:pt x="35242" y="50482"/>
                    <a:pt x="39052" y="42863"/>
                    <a:pt x="39052" y="32385"/>
                  </a:cubicBezTo>
                  <a:cubicBezTo>
                    <a:pt x="38100" y="15240"/>
                    <a:pt x="25717" y="476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61B640-42F9-A6ED-58FA-3954B3671FA3}"/>
                </a:ext>
              </a:extLst>
            </p:cNvPr>
            <p:cNvSpPr/>
            <p:nvPr/>
          </p:nvSpPr>
          <p:spPr>
            <a:xfrm>
              <a:off x="11751912" y="5038718"/>
              <a:ext cx="254739" cy="136213"/>
            </a:xfrm>
            <a:custGeom>
              <a:avLst/>
              <a:gdLst>
                <a:gd name="connsiteX0" fmla="*/ 197200 w 254739"/>
                <a:gd name="connsiteY0" fmla="*/ 134309 h 136213"/>
                <a:gd name="connsiteX1" fmla="*/ 200058 w 254739"/>
                <a:gd name="connsiteY1" fmla="*/ 135261 h 136213"/>
                <a:gd name="connsiteX2" fmla="*/ 246729 w 254739"/>
                <a:gd name="connsiteY2" fmla="*/ 60966 h 136213"/>
                <a:gd name="connsiteX3" fmla="*/ 127667 w 254739"/>
                <a:gd name="connsiteY3" fmla="*/ 6 h 136213"/>
                <a:gd name="connsiteX4" fmla="*/ 6700 w 254739"/>
                <a:gd name="connsiteY4" fmla="*/ 60966 h 136213"/>
                <a:gd name="connsiteX5" fmla="*/ 53372 w 254739"/>
                <a:gd name="connsiteY5" fmla="*/ 136214 h 136213"/>
                <a:gd name="connsiteX6" fmla="*/ 58135 w 254739"/>
                <a:gd name="connsiteY6" fmla="*/ 135261 h 136213"/>
                <a:gd name="connsiteX7" fmla="*/ 197200 w 254739"/>
                <a:gd name="connsiteY7" fmla="*/ 134309 h 136213"/>
                <a:gd name="connsiteX8" fmla="*/ 197200 w 254739"/>
                <a:gd name="connsiteY8" fmla="*/ 134309 h 13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739" h="136213">
                  <a:moveTo>
                    <a:pt x="197200" y="134309"/>
                  </a:moveTo>
                  <a:cubicBezTo>
                    <a:pt x="198152" y="134309"/>
                    <a:pt x="199104" y="134309"/>
                    <a:pt x="200058" y="135261"/>
                  </a:cubicBezTo>
                  <a:cubicBezTo>
                    <a:pt x="213392" y="117164"/>
                    <a:pt x="228633" y="93351"/>
                    <a:pt x="246729" y="60966"/>
                  </a:cubicBezTo>
                  <a:cubicBezTo>
                    <a:pt x="281972" y="-946"/>
                    <a:pt x="193389" y="6"/>
                    <a:pt x="127667" y="6"/>
                  </a:cubicBezTo>
                  <a:cubicBezTo>
                    <a:pt x="60992" y="6"/>
                    <a:pt x="-24733" y="-1899"/>
                    <a:pt x="6700" y="60966"/>
                  </a:cubicBezTo>
                  <a:cubicBezTo>
                    <a:pt x="21939" y="91446"/>
                    <a:pt x="38133" y="117164"/>
                    <a:pt x="53372" y="136214"/>
                  </a:cubicBezTo>
                  <a:cubicBezTo>
                    <a:pt x="55277" y="135261"/>
                    <a:pt x="57183" y="135261"/>
                    <a:pt x="58135" y="135261"/>
                  </a:cubicBezTo>
                  <a:lnTo>
                    <a:pt x="197200" y="134309"/>
                  </a:lnTo>
                  <a:lnTo>
                    <a:pt x="197200" y="1343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solidFill>
                  <a:srgbClr val="272E3A"/>
                </a:solidFill>
                <a:latin typeface="Montserrat Ligh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D34B33-1C86-B931-E51A-D74198BD50E4}"/>
                </a:ext>
              </a:extLst>
            </p:cNvPr>
            <p:cNvSpPr/>
            <p:nvPr/>
          </p:nvSpPr>
          <p:spPr>
            <a:xfrm>
              <a:off x="11606218" y="5210177"/>
              <a:ext cx="544829" cy="550542"/>
            </a:xfrm>
            <a:custGeom>
              <a:avLst/>
              <a:gdLst>
                <a:gd name="connsiteX0" fmla="*/ 338138 w 544829"/>
                <a:gd name="connsiteY0" fmla="*/ 384810 h 550544"/>
                <a:gd name="connsiteX1" fmla="*/ 280988 w 544829"/>
                <a:gd name="connsiteY1" fmla="*/ 406718 h 550544"/>
                <a:gd name="connsiteX2" fmla="*/ 280988 w 544829"/>
                <a:gd name="connsiteY2" fmla="*/ 439103 h 550544"/>
                <a:gd name="connsiteX3" fmla="*/ 257175 w 544829"/>
                <a:gd name="connsiteY3" fmla="*/ 439103 h 550544"/>
                <a:gd name="connsiteX4" fmla="*/ 257175 w 544829"/>
                <a:gd name="connsiteY4" fmla="*/ 406718 h 550544"/>
                <a:gd name="connsiteX5" fmla="*/ 175260 w 544829"/>
                <a:gd name="connsiteY5" fmla="*/ 344805 h 550544"/>
                <a:gd name="connsiteX6" fmla="*/ 212408 w 544829"/>
                <a:gd name="connsiteY6" fmla="*/ 336232 h 550544"/>
                <a:gd name="connsiteX7" fmla="*/ 257175 w 544829"/>
                <a:gd name="connsiteY7" fmla="*/ 375285 h 550544"/>
                <a:gd name="connsiteX8" fmla="*/ 257175 w 544829"/>
                <a:gd name="connsiteY8" fmla="*/ 306705 h 550544"/>
                <a:gd name="connsiteX9" fmla="*/ 197167 w 544829"/>
                <a:gd name="connsiteY9" fmla="*/ 280035 h 550544"/>
                <a:gd name="connsiteX10" fmla="*/ 182880 w 544829"/>
                <a:gd name="connsiteY10" fmla="*/ 240982 h 550544"/>
                <a:gd name="connsiteX11" fmla="*/ 256223 w 544829"/>
                <a:gd name="connsiteY11" fmla="*/ 173355 h 550544"/>
                <a:gd name="connsiteX12" fmla="*/ 256223 w 544829"/>
                <a:gd name="connsiteY12" fmla="*/ 148590 h 550544"/>
                <a:gd name="connsiteX13" fmla="*/ 280035 w 544829"/>
                <a:gd name="connsiteY13" fmla="*/ 148590 h 550544"/>
                <a:gd name="connsiteX14" fmla="*/ 280035 w 544829"/>
                <a:gd name="connsiteY14" fmla="*/ 173355 h 550544"/>
                <a:gd name="connsiteX15" fmla="*/ 347663 w 544829"/>
                <a:gd name="connsiteY15" fmla="*/ 226695 h 550544"/>
                <a:gd name="connsiteX16" fmla="*/ 312420 w 544829"/>
                <a:gd name="connsiteY16" fmla="*/ 234315 h 550544"/>
                <a:gd name="connsiteX17" fmla="*/ 280035 w 544829"/>
                <a:gd name="connsiteY17" fmla="*/ 205740 h 550544"/>
                <a:gd name="connsiteX18" fmla="*/ 280035 w 544829"/>
                <a:gd name="connsiteY18" fmla="*/ 265747 h 550544"/>
                <a:gd name="connsiteX19" fmla="*/ 325755 w 544829"/>
                <a:gd name="connsiteY19" fmla="*/ 280988 h 550544"/>
                <a:gd name="connsiteX20" fmla="*/ 346710 w 544829"/>
                <a:gd name="connsiteY20" fmla="*/ 300990 h 550544"/>
                <a:gd name="connsiteX21" fmla="*/ 356235 w 544829"/>
                <a:gd name="connsiteY21" fmla="*/ 336232 h 550544"/>
                <a:gd name="connsiteX22" fmla="*/ 338138 w 544829"/>
                <a:gd name="connsiteY22" fmla="*/ 384810 h 550544"/>
                <a:gd name="connsiteX23" fmla="*/ 338138 w 544829"/>
                <a:gd name="connsiteY23" fmla="*/ 384810 h 550544"/>
                <a:gd name="connsiteX24" fmla="*/ 359092 w 544829"/>
                <a:gd name="connsiteY24" fmla="*/ 4763 h 550544"/>
                <a:gd name="connsiteX25" fmla="*/ 342900 w 544829"/>
                <a:gd name="connsiteY25" fmla="*/ 24765 h 550544"/>
                <a:gd name="connsiteX26" fmla="*/ 203835 w 544829"/>
                <a:gd name="connsiteY26" fmla="*/ 24765 h 550544"/>
                <a:gd name="connsiteX27" fmla="*/ 186690 w 544829"/>
                <a:gd name="connsiteY27" fmla="*/ 0 h 550544"/>
                <a:gd name="connsiteX28" fmla="*/ 0 w 544829"/>
                <a:gd name="connsiteY28" fmla="*/ 346710 h 550544"/>
                <a:gd name="connsiteX29" fmla="*/ 272415 w 544829"/>
                <a:gd name="connsiteY29" fmla="*/ 550545 h 550544"/>
                <a:gd name="connsiteX30" fmla="*/ 544830 w 544829"/>
                <a:gd name="connsiteY30" fmla="*/ 346710 h 550544"/>
                <a:gd name="connsiteX31" fmla="*/ 359092 w 544829"/>
                <a:gd name="connsiteY31" fmla="*/ 4763 h 550544"/>
                <a:gd name="connsiteX32" fmla="*/ 359092 w 544829"/>
                <a:gd name="connsiteY32" fmla="*/ 4763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829" h="550544">
                  <a:moveTo>
                    <a:pt x="338138" y="384810"/>
                  </a:moveTo>
                  <a:cubicBezTo>
                    <a:pt x="324802" y="397193"/>
                    <a:pt x="305752" y="404813"/>
                    <a:pt x="280988" y="406718"/>
                  </a:cubicBezTo>
                  <a:lnTo>
                    <a:pt x="280988" y="439103"/>
                  </a:lnTo>
                  <a:lnTo>
                    <a:pt x="257175" y="439103"/>
                  </a:lnTo>
                  <a:lnTo>
                    <a:pt x="257175" y="406718"/>
                  </a:lnTo>
                  <a:cubicBezTo>
                    <a:pt x="214313" y="402907"/>
                    <a:pt x="186690" y="381953"/>
                    <a:pt x="175260" y="344805"/>
                  </a:cubicBezTo>
                  <a:lnTo>
                    <a:pt x="212408" y="336232"/>
                  </a:lnTo>
                  <a:cubicBezTo>
                    <a:pt x="219075" y="360997"/>
                    <a:pt x="234315" y="373380"/>
                    <a:pt x="257175" y="375285"/>
                  </a:cubicBezTo>
                  <a:lnTo>
                    <a:pt x="257175" y="306705"/>
                  </a:lnTo>
                  <a:cubicBezTo>
                    <a:pt x="226695" y="300038"/>
                    <a:pt x="206692" y="290513"/>
                    <a:pt x="197167" y="280035"/>
                  </a:cubicBezTo>
                  <a:cubicBezTo>
                    <a:pt x="187642" y="269557"/>
                    <a:pt x="182880" y="256222"/>
                    <a:pt x="182880" y="240982"/>
                  </a:cubicBezTo>
                  <a:cubicBezTo>
                    <a:pt x="182880" y="201930"/>
                    <a:pt x="207645" y="180022"/>
                    <a:pt x="256223" y="173355"/>
                  </a:cubicBezTo>
                  <a:lnTo>
                    <a:pt x="256223" y="148590"/>
                  </a:lnTo>
                  <a:lnTo>
                    <a:pt x="280035" y="148590"/>
                  </a:lnTo>
                  <a:lnTo>
                    <a:pt x="280035" y="173355"/>
                  </a:lnTo>
                  <a:cubicBezTo>
                    <a:pt x="316230" y="178118"/>
                    <a:pt x="338138" y="195263"/>
                    <a:pt x="347663" y="226695"/>
                  </a:cubicBezTo>
                  <a:lnTo>
                    <a:pt x="312420" y="234315"/>
                  </a:lnTo>
                  <a:cubicBezTo>
                    <a:pt x="306705" y="216218"/>
                    <a:pt x="295275" y="206693"/>
                    <a:pt x="280035" y="205740"/>
                  </a:cubicBezTo>
                  <a:lnTo>
                    <a:pt x="280035" y="265747"/>
                  </a:lnTo>
                  <a:cubicBezTo>
                    <a:pt x="302895" y="272415"/>
                    <a:pt x="318135" y="277178"/>
                    <a:pt x="325755" y="280988"/>
                  </a:cubicBezTo>
                  <a:cubicBezTo>
                    <a:pt x="333375" y="284797"/>
                    <a:pt x="340995" y="291465"/>
                    <a:pt x="346710" y="300990"/>
                  </a:cubicBezTo>
                  <a:cubicBezTo>
                    <a:pt x="353377" y="311468"/>
                    <a:pt x="356235" y="322897"/>
                    <a:pt x="356235" y="336232"/>
                  </a:cubicBezTo>
                  <a:cubicBezTo>
                    <a:pt x="357188" y="356235"/>
                    <a:pt x="351473" y="372428"/>
                    <a:pt x="338138" y="384810"/>
                  </a:cubicBezTo>
                  <a:lnTo>
                    <a:pt x="338138" y="384810"/>
                  </a:lnTo>
                  <a:close/>
                  <a:moveTo>
                    <a:pt x="359092" y="4763"/>
                  </a:moveTo>
                  <a:cubicBezTo>
                    <a:pt x="356235" y="16193"/>
                    <a:pt x="350520" y="24765"/>
                    <a:pt x="342900" y="24765"/>
                  </a:cubicBezTo>
                  <a:lnTo>
                    <a:pt x="203835" y="24765"/>
                  </a:lnTo>
                  <a:cubicBezTo>
                    <a:pt x="195263" y="24765"/>
                    <a:pt x="187642" y="14288"/>
                    <a:pt x="186690" y="0"/>
                  </a:cubicBezTo>
                  <a:cubicBezTo>
                    <a:pt x="83820" y="61913"/>
                    <a:pt x="0" y="220980"/>
                    <a:pt x="0" y="346710"/>
                  </a:cubicBezTo>
                  <a:cubicBezTo>
                    <a:pt x="0" y="505778"/>
                    <a:pt x="121920" y="550545"/>
                    <a:pt x="272415" y="550545"/>
                  </a:cubicBezTo>
                  <a:cubicBezTo>
                    <a:pt x="422910" y="550545"/>
                    <a:pt x="544830" y="506730"/>
                    <a:pt x="544830" y="346710"/>
                  </a:cubicBezTo>
                  <a:cubicBezTo>
                    <a:pt x="544830" y="224790"/>
                    <a:pt x="455295" y="70485"/>
                    <a:pt x="359092" y="4763"/>
                  </a:cubicBezTo>
                  <a:lnTo>
                    <a:pt x="359092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>
                <a:solidFill>
                  <a:srgbClr val="272E3A"/>
                </a:solidFill>
                <a:latin typeface="Montserrat Light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BD44866-B9CF-8013-134D-6BC389A8A52A}"/>
              </a:ext>
            </a:extLst>
          </p:cNvPr>
          <p:cNvSpPr txBox="1"/>
          <p:nvPr/>
        </p:nvSpPr>
        <p:spPr>
          <a:xfrm>
            <a:off x="7953595" y="6410651"/>
            <a:ext cx="37761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2. https://horticulture.tg.nic.in/OilPalm/Downloads/NFSMOilPalmImpGuidelines.pdf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4C0AC2-D374-708F-6BE8-26967C806C17}"/>
              </a:ext>
            </a:extLst>
          </p:cNvPr>
          <p:cNvSpPr txBox="1"/>
          <p:nvPr/>
        </p:nvSpPr>
        <p:spPr>
          <a:xfrm>
            <a:off x="209439" y="6611394"/>
            <a:ext cx="57374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1. https://nmeo.dac.gov.in/NMEOUploadDocuments/BriefNMEOOPRoI_05052022_637873526665916004_OilPalm_India_Brief.pdf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F0246C-2511-022A-A9E0-77E3F0ED742F}"/>
              </a:ext>
            </a:extLst>
          </p:cNvPr>
          <p:cNvSpPr txBox="1"/>
          <p:nvPr/>
        </p:nvSpPr>
        <p:spPr>
          <a:xfrm>
            <a:off x="8635931" y="3163615"/>
            <a:ext cx="2238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Montserrat"/>
              </a:rPr>
              <a:t>Update PDMC guidelines + Collaborate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052B44-DD64-1F0B-DC17-EFA008817020}"/>
              </a:ext>
            </a:extLst>
          </p:cNvPr>
          <p:cNvSpPr/>
          <p:nvPr/>
        </p:nvSpPr>
        <p:spPr>
          <a:xfrm>
            <a:off x="10422977" y="3790909"/>
            <a:ext cx="1306812" cy="1306811"/>
          </a:xfrm>
          <a:custGeom>
            <a:avLst/>
            <a:gdLst>
              <a:gd name="connsiteX0" fmla="*/ 2613660 w 2613660"/>
              <a:gd name="connsiteY0" fmla="*/ 1306830 h 2613659"/>
              <a:gd name="connsiteX1" fmla="*/ 1306831 w 2613660"/>
              <a:gd name="connsiteY1" fmla="*/ 2613660 h 2613659"/>
              <a:gd name="connsiteX2" fmla="*/ 0 w 2613660"/>
              <a:gd name="connsiteY2" fmla="*/ 1306830 h 2613659"/>
              <a:gd name="connsiteX3" fmla="*/ 1306831 w 2613660"/>
              <a:gd name="connsiteY3" fmla="*/ 0 h 2613659"/>
              <a:gd name="connsiteX4" fmla="*/ 2613660 w 2613660"/>
              <a:gd name="connsiteY4" fmla="*/ 1306830 h 2613659"/>
              <a:gd name="connsiteX5" fmla="*/ 2613660 w 2613660"/>
              <a:gd name="connsiteY5" fmla="*/ 1306830 h 26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60" h="2613659">
                <a:moveTo>
                  <a:pt x="2613660" y="1306830"/>
                </a:moveTo>
                <a:cubicBezTo>
                  <a:pt x="2613660" y="2027872"/>
                  <a:pt x="2028825" y="2613660"/>
                  <a:pt x="1306831" y="2613660"/>
                </a:cubicBezTo>
                <a:cubicBezTo>
                  <a:pt x="584835" y="2613660"/>
                  <a:pt x="0" y="2028825"/>
                  <a:pt x="0" y="1306830"/>
                </a:cubicBezTo>
                <a:cubicBezTo>
                  <a:pt x="0" y="584835"/>
                  <a:pt x="584835" y="0"/>
                  <a:pt x="1306831" y="0"/>
                </a:cubicBezTo>
                <a:cubicBezTo>
                  <a:pt x="2028825" y="952"/>
                  <a:pt x="2613660" y="585788"/>
                  <a:pt x="2613660" y="1306830"/>
                </a:cubicBezTo>
                <a:lnTo>
                  <a:pt x="2613660" y="1306830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effectLst/>
              <a:latin typeface="Calibri body"/>
              <a:ea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 body"/>
              <a:ea typeface="Calibri" panose="020F050202020403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Calibri body"/>
                <a:ea typeface="Calibri" panose="020F0502020204030204" pitchFamily="34" charset="0"/>
              </a:rPr>
              <a:t>Implementing Agency</a:t>
            </a:r>
            <a:endParaRPr lang="en-US" sz="1400" b="1" dirty="0">
              <a:solidFill>
                <a:schemeClr val="bg1"/>
              </a:solidFill>
              <a:latin typeface="Calibri body"/>
            </a:endParaRPr>
          </a:p>
          <a:p>
            <a:endParaRPr lang="en-US" sz="900" dirty="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BE8386-3521-DF2E-9A92-3A2FB54445EB}"/>
              </a:ext>
            </a:extLst>
          </p:cNvPr>
          <p:cNvSpPr/>
          <p:nvPr/>
        </p:nvSpPr>
        <p:spPr>
          <a:xfrm>
            <a:off x="7812212" y="3790909"/>
            <a:ext cx="1306812" cy="1306811"/>
          </a:xfrm>
          <a:custGeom>
            <a:avLst/>
            <a:gdLst>
              <a:gd name="connsiteX0" fmla="*/ 2613660 w 2613660"/>
              <a:gd name="connsiteY0" fmla="*/ 1306830 h 2613659"/>
              <a:gd name="connsiteX1" fmla="*/ 1306830 w 2613660"/>
              <a:gd name="connsiteY1" fmla="*/ 2613660 h 2613659"/>
              <a:gd name="connsiteX2" fmla="*/ 0 w 2613660"/>
              <a:gd name="connsiteY2" fmla="*/ 1306830 h 2613659"/>
              <a:gd name="connsiteX3" fmla="*/ 1306830 w 2613660"/>
              <a:gd name="connsiteY3" fmla="*/ 0 h 2613659"/>
              <a:gd name="connsiteX4" fmla="*/ 2613660 w 2613660"/>
              <a:gd name="connsiteY4" fmla="*/ 1306830 h 2613659"/>
              <a:gd name="connsiteX5" fmla="*/ 2613660 w 2613660"/>
              <a:gd name="connsiteY5" fmla="*/ 1306830 h 26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60" h="2613659">
                <a:moveTo>
                  <a:pt x="2613660" y="1306830"/>
                </a:moveTo>
                <a:cubicBezTo>
                  <a:pt x="2613660" y="2027872"/>
                  <a:pt x="2028825" y="2613660"/>
                  <a:pt x="1306830" y="2613660"/>
                </a:cubicBezTo>
                <a:cubicBezTo>
                  <a:pt x="585788" y="2613660"/>
                  <a:pt x="0" y="2028825"/>
                  <a:pt x="0" y="1306830"/>
                </a:cubicBezTo>
                <a:cubicBezTo>
                  <a:pt x="0" y="584835"/>
                  <a:pt x="584835" y="0"/>
                  <a:pt x="1306830" y="0"/>
                </a:cubicBezTo>
                <a:cubicBezTo>
                  <a:pt x="2028825" y="952"/>
                  <a:pt x="2613660" y="585788"/>
                  <a:pt x="2613660" y="1306830"/>
                </a:cubicBezTo>
                <a:lnTo>
                  <a:pt x="2613660" y="130683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Palm oil Factory</a:t>
            </a:r>
            <a:endParaRPr lang="en-US" b="1" dirty="0">
              <a:solidFill>
                <a:schemeClr val="bg1"/>
              </a:solidFill>
              <a:latin typeface="Montserrat Light"/>
            </a:endParaRPr>
          </a:p>
          <a:p>
            <a:endParaRPr lang="en-US" sz="900" dirty="0">
              <a:solidFill>
                <a:srgbClr val="272E3A"/>
              </a:solidFill>
              <a:latin typeface="Montserrat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F1566D-D755-73B8-62D1-787A069E48D4}"/>
              </a:ext>
            </a:extLst>
          </p:cNvPr>
          <p:cNvSpPr/>
          <p:nvPr/>
        </p:nvSpPr>
        <p:spPr>
          <a:xfrm>
            <a:off x="9115689" y="1470239"/>
            <a:ext cx="1306812" cy="1306812"/>
          </a:xfrm>
          <a:custGeom>
            <a:avLst/>
            <a:gdLst>
              <a:gd name="connsiteX0" fmla="*/ 2613660 w 2613660"/>
              <a:gd name="connsiteY0" fmla="*/ 1306830 h 2613660"/>
              <a:gd name="connsiteX1" fmla="*/ 1306831 w 2613660"/>
              <a:gd name="connsiteY1" fmla="*/ 2613660 h 2613660"/>
              <a:gd name="connsiteX2" fmla="*/ 0 w 2613660"/>
              <a:gd name="connsiteY2" fmla="*/ 1306830 h 2613660"/>
              <a:gd name="connsiteX3" fmla="*/ 1306831 w 2613660"/>
              <a:gd name="connsiteY3" fmla="*/ 0 h 2613660"/>
              <a:gd name="connsiteX4" fmla="*/ 2613660 w 2613660"/>
              <a:gd name="connsiteY4" fmla="*/ 1306830 h 2613660"/>
              <a:gd name="connsiteX5" fmla="*/ 2613660 w 2613660"/>
              <a:gd name="connsiteY5" fmla="*/ 1306830 h 261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660" h="2613660">
                <a:moveTo>
                  <a:pt x="2613660" y="1306830"/>
                </a:moveTo>
                <a:cubicBezTo>
                  <a:pt x="2613660" y="2027873"/>
                  <a:pt x="2028825" y="2613660"/>
                  <a:pt x="1306831" y="2613660"/>
                </a:cubicBezTo>
                <a:cubicBezTo>
                  <a:pt x="585788" y="2613660"/>
                  <a:pt x="0" y="2028825"/>
                  <a:pt x="0" y="1306830"/>
                </a:cubicBezTo>
                <a:cubicBezTo>
                  <a:pt x="0" y="584835"/>
                  <a:pt x="584835" y="0"/>
                  <a:pt x="1306831" y="0"/>
                </a:cubicBezTo>
                <a:cubicBezTo>
                  <a:pt x="2028825" y="0"/>
                  <a:pt x="2613660" y="584835"/>
                  <a:pt x="2613660" y="1306830"/>
                </a:cubicBezTo>
                <a:lnTo>
                  <a:pt x="2613660" y="130683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MI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Company </a:t>
            </a:r>
          </a:p>
        </p:txBody>
      </p:sp>
      <p:pic>
        <p:nvPicPr>
          <p:cNvPr id="42" name="Graphic 41" descr="Bank outline">
            <a:extLst>
              <a:ext uri="{FF2B5EF4-FFF2-40B4-BE49-F238E27FC236}">
                <a16:creationId xmlns:a16="http://schemas.microsoft.com/office/drawing/2014/main" id="{FC96E62F-4679-20CC-9645-D261BFF2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3481" y="3971503"/>
            <a:ext cx="457681" cy="457681"/>
          </a:xfrm>
          <a:prstGeom prst="rect">
            <a:avLst/>
          </a:prstGeom>
        </p:spPr>
      </p:pic>
      <p:pic>
        <p:nvPicPr>
          <p:cNvPr id="44" name="Graphic 43" descr="Factory outline">
            <a:extLst>
              <a:ext uri="{FF2B5EF4-FFF2-40B4-BE49-F238E27FC236}">
                <a16:creationId xmlns:a16="http://schemas.microsoft.com/office/drawing/2014/main" id="{E544CF4A-6987-962C-25C0-4FB4AB8ED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4510" y="3924200"/>
            <a:ext cx="505113" cy="505113"/>
          </a:xfrm>
          <a:prstGeom prst="rect">
            <a:avLst/>
          </a:prstGeom>
        </p:spPr>
      </p:pic>
      <p:pic>
        <p:nvPicPr>
          <p:cNvPr id="46" name="Graphic 45" descr="Water outline">
            <a:extLst>
              <a:ext uri="{FF2B5EF4-FFF2-40B4-BE49-F238E27FC236}">
                <a16:creationId xmlns:a16="http://schemas.microsoft.com/office/drawing/2014/main" id="{877EBEAD-53FE-C134-47F3-472AD383A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8293" y="1495751"/>
            <a:ext cx="498266" cy="498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F382D6-A494-5609-1D68-0F7C677AE452}"/>
              </a:ext>
            </a:extLst>
          </p:cNvPr>
          <p:cNvSpPr txBox="1"/>
          <p:nvPr/>
        </p:nvSpPr>
        <p:spPr>
          <a:xfrm>
            <a:off x="7953595" y="6611394"/>
            <a:ext cx="4085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3. https://www.cnbctv18.com/business/india-import-edible-oils-consumption-16106231.htm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F490F-AC49-5299-8CC3-2E5ABEB58446}"/>
              </a:ext>
            </a:extLst>
          </p:cNvPr>
          <p:cNvSpPr txBox="1"/>
          <p:nvPr/>
        </p:nvSpPr>
        <p:spPr>
          <a:xfrm>
            <a:off x="35490" y="5287010"/>
            <a:ext cx="7578806" cy="646331"/>
          </a:xfrm>
          <a:custGeom>
            <a:avLst/>
            <a:gdLst>
              <a:gd name="connsiteX0" fmla="*/ 0 w 7578806"/>
              <a:gd name="connsiteY0" fmla="*/ 0 h 646331"/>
              <a:gd name="connsiteX1" fmla="*/ 582985 w 7578806"/>
              <a:gd name="connsiteY1" fmla="*/ 0 h 646331"/>
              <a:gd name="connsiteX2" fmla="*/ 1090182 w 7578806"/>
              <a:gd name="connsiteY2" fmla="*/ 0 h 646331"/>
              <a:gd name="connsiteX3" fmla="*/ 1673167 w 7578806"/>
              <a:gd name="connsiteY3" fmla="*/ 0 h 646331"/>
              <a:gd name="connsiteX4" fmla="*/ 2180364 w 7578806"/>
              <a:gd name="connsiteY4" fmla="*/ 0 h 646331"/>
              <a:gd name="connsiteX5" fmla="*/ 2763349 w 7578806"/>
              <a:gd name="connsiteY5" fmla="*/ 0 h 646331"/>
              <a:gd name="connsiteX6" fmla="*/ 3497910 w 7578806"/>
              <a:gd name="connsiteY6" fmla="*/ 0 h 646331"/>
              <a:gd name="connsiteX7" fmla="*/ 4080896 w 7578806"/>
              <a:gd name="connsiteY7" fmla="*/ 0 h 646331"/>
              <a:gd name="connsiteX8" fmla="*/ 4815457 w 7578806"/>
              <a:gd name="connsiteY8" fmla="*/ 0 h 646331"/>
              <a:gd name="connsiteX9" fmla="*/ 5550018 w 7578806"/>
              <a:gd name="connsiteY9" fmla="*/ 0 h 646331"/>
              <a:gd name="connsiteX10" fmla="*/ 6284579 w 7578806"/>
              <a:gd name="connsiteY10" fmla="*/ 0 h 646331"/>
              <a:gd name="connsiteX11" fmla="*/ 6640200 w 7578806"/>
              <a:gd name="connsiteY11" fmla="*/ 0 h 646331"/>
              <a:gd name="connsiteX12" fmla="*/ 7578806 w 7578806"/>
              <a:gd name="connsiteY12" fmla="*/ 0 h 646331"/>
              <a:gd name="connsiteX13" fmla="*/ 7578806 w 7578806"/>
              <a:gd name="connsiteY13" fmla="*/ 323166 h 646331"/>
              <a:gd name="connsiteX14" fmla="*/ 7578806 w 7578806"/>
              <a:gd name="connsiteY14" fmla="*/ 646331 h 646331"/>
              <a:gd name="connsiteX15" fmla="*/ 6920033 w 7578806"/>
              <a:gd name="connsiteY15" fmla="*/ 646331 h 646331"/>
              <a:gd name="connsiteX16" fmla="*/ 6337048 w 7578806"/>
              <a:gd name="connsiteY16" fmla="*/ 646331 h 646331"/>
              <a:gd name="connsiteX17" fmla="*/ 5754063 w 7578806"/>
              <a:gd name="connsiteY17" fmla="*/ 646331 h 646331"/>
              <a:gd name="connsiteX18" fmla="*/ 5398442 w 7578806"/>
              <a:gd name="connsiteY18" fmla="*/ 646331 h 646331"/>
              <a:gd name="connsiteX19" fmla="*/ 4739669 w 7578806"/>
              <a:gd name="connsiteY19" fmla="*/ 646331 h 646331"/>
              <a:gd name="connsiteX20" fmla="*/ 4156684 w 7578806"/>
              <a:gd name="connsiteY20" fmla="*/ 646331 h 646331"/>
              <a:gd name="connsiteX21" fmla="*/ 3725275 w 7578806"/>
              <a:gd name="connsiteY21" fmla="*/ 646331 h 646331"/>
              <a:gd name="connsiteX22" fmla="*/ 3218078 w 7578806"/>
              <a:gd name="connsiteY22" fmla="*/ 646331 h 646331"/>
              <a:gd name="connsiteX23" fmla="*/ 2786669 w 7578806"/>
              <a:gd name="connsiteY23" fmla="*/ 646331 h 646331"/>
              <a:gd name="connsiteX24" fmla="*/ 2355260 w 7578806"/>
              <a:gd name="connsiteY24" fmla="*/ 646331 h 646331"/>
              <a:gd name="connsiteX25" fmla="*/ 1696487 w 7578806"/>
              <a:gd name="connsiteY25" fmla="*/ 646331 h 646331"/>
              <a:gd name="connsiteX26" fmla="*/ 961925 w 7578806"/>
              <a:gd name="connsiteY26" fmla="*/ 646331 h 646331"/>
              <a:gd name="connsiteX27" fmla="*/ 0 w 7578806"/>
              <a:gd name="connsiteY27" fmla="*/ 646331 h 646331"/>
              <a:gd name="connsiteX28" fmla="*/ 0 w 7578806"/>
              <a:gd name="connsiteY28" fmla="*/ 316702 h 646331"/>
              <a:gd name="connsiteX29" fmla="*/ 0 w 7578806"/>
              <a:gd name="connsiteY29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78806" h="646331" fill="none" extrusionOk="0">
                <a:moveTo>
                  <a:pt x="0" y="0"/>
                </a:moveTo>
                <a:cubicBezTo>
                  <a:pt x="202308" y="-20792"/>
                  <a:pt x="459162" y="9750"/>
                  <a:pt x="582985" y="0"/>
                </a:cubicBezTo>
                <a:cubicBezTo>
                  <a:pt x="706809" y="-9750"/>
                  <a:pt x="914869" y="29923"/>
                  <a:pt x="1090182" y="0"/>
                </a:cubicBezTo>
                <a:cubicBezTo>
                  <a:pt x="1265495" y="-29923"/>
                  <a:pt x="1412463" y="41900"/>
                  <a:pt x="1673167" y="0"/>
                </a:cubicBezTo>
                <a:cubicBezTo>
                  <a:pt x="1933872" y="-41900"/>
                  <a:pt x="2018192" y="54654"/>
                  <a:pt x="2180364" y="0"/>
                </a:cubicBezTo>
                <a:cubicBezTo>
                  <a:pt x="2342536" y="-54654"/>
                  <a:pt x="2474625" y="14735"/>
                  <a:pt x="2763349" y="0"/>
                </a:cubicBezTo>
                <a:cubicBezTo>
                  <a:pt x="3052073" y="-14735"/>
                  <a:pt x="3276112" y="76657"/>
                  <a:pt x="3497910" y="0"/>
                </a:cubicBezTo>
                <a:cubicBezTo>
                  <a:pt x="3719708" y="-76657"/>
                  <a:pt x="3852174" y="43221"/>
                  <a:pt x="4080896" y="0"/>
                </a:cubicBezTo>
                <a:cubicBezTo>
                  <a:pt x="4309618" y="-43221"/>
                  <a:pt x="4529087" y="14099"/>
                  <a:pt x="4815457" y="0"/>
                </a:cubicBezTo>
                <a:cubicBezTo>
                  <a:pt x="5101827" y="-14099"/>
                  <a:pt x="5398281" y="36425"/>
                  <a:pt x="5550018" y="0"/>
                </a:cubicBezTo>
                <a:cubicBezTo>
                  <a:pt x="5701755" y="-36425"/>
                  <a:pt x="6095841" y="39738"/>
                  <a:pt x="6284579" y="0"/>
                </a:cubicBezTo>
                <a:cubicBezTo>
                  <a:pt x="6473317" y="-39738"/>
                  <a:pt x="6543133" y="7458"/>
                  <a:pt x="6640200" y="0"/>
                </a:cubicBezTo>
                <a:cubicBezTo>
                  <a:pt x="6737267" y="-7458"/>
                  <a:pt x="7347007" y="23916"/>
                  <a:pt x="7578806" y="0"/>
                </a:cubicBezTo>
                <a:cubicBezTo>
                  <a:pt x="7587604" y="64905"/>
                  <a:pt x="7576342" y="245512"/>
                  <a:pt x="7578806" y="323166"/>
                </a:cubicBezTo>
                <a:cubicBezTo>
                  <a:pt x="7581270" y="400820"/>
                  <a:pt x="7559129" y="502797"/>
                  <a:pt x="7578806" y="646331"/>
                </a:cubicBezTo>
                <a:cubicBezTo>
                  <a:pt x="7387472" y="683539"/>
                  <a:pt x="7140342" y="600778"/>
                  <a:pt x="6920033" y="646331"/>
                </a:cubicBezTo>
                <a:cubicBezTo>
                  <a:pt x="6699724" y="691884"/>
                  <a:pt x="6608385" y="586018"/>
                  <a:pt x="6337048" y="646331"/>
                </a:cubicBezTo>
                <a:cubicBezTo>
                  <a:pt x="6065711" y="706644"/>
                  <a:pt x="5976816" y="577641"/>
                  <a:pt x="5754063" y="646331"/>
                </a:cubicBezTo>
                <a:cubicBezTo>
                  <a:pt x="5531311" y="715021"/>
                  <a:pt x="5487319" y="624835"/>
                  <a:pt x="5398442" y="646331"/>
                </a:cubicBezTo>
                <a:cubicBezTo>
                  <a:pt x="5309565" y="667827"/>
                  <a:pt x="4874547" y="604764"/>
                  <a:pt x="4739669" y="646331"/>
                </a:cubicBezTo>
                <a:cubicBezTo>
                  <a:pt x="4604791" y="687898"/>
                  <a:pt x="4361428" y="636958"/>
                  <a:pt x="4156684" y="646331"/>
                </a:cubicBezTo>
                <a:cubicBezTo>
                  <a:pt x="3951940" y="655704"/>
                  <a:pt x="3873515" y="609520"/>
                  <a:pt x="3725275" y="646331"/>
                </a:cubicBezTo>
                <a:cubicBezTo>
                  <a:pt x="3577035" y="683142"/>
                  <a:pt x="3338972" y="641813"/>
                  <a:pt x="3218078" y="646331"/>
                </a:cubicBezTo>
                <a:cubicBezTo>
                  <a:pt x="3097184" y="650849"/>
                  <a:pt x="2914519" y="645624"/>
                  <a:pt x="2786669" y="646331"/>
                </a:cubicBezTo>
                <a:cubicBezTo>
                  <a:pt x="2658819" y="647038"/>
                  <a:pt x="2483162" y="617779"/>
                  <a:pt x="2355260" y="646331"/>
                </a:cubicBezTo>
                <a:cubicBezTo>
                  <a:pt x="2227358" y="674883"/>
                  <a:pt x="1923860" y="589499"/>
                  <a:pt x="1696487" y="646331"/>
                </a:cubicBezTo>
                <a:cubicBezTo>
                  <a:pt x="1469114" y="703163"/>
                  <a:pt x="1199815" y="568236"/>
                  <a:pt x="961925" y="646331"/>
                </a:cubicBezTo>
                <a:cubicBezTo>
                  <a:pt x="724035" y="724426"/>
                  <a:pt x="385006" y="556112"/>
                  <a:pt x="0" y="646331"/>
                </a:cubicBezTo>
                <a:cubicBezTo>
                  <a:pt x="-37864" y="541936"/>
                  <a:pt x="33164" y="453042"/>
                  <a:pt x="0" y="316702"/>
                </a:cubicBezTo>
                <a:cubicBezTo>
                  <a:pt x="-33164" y="180362"/>
                  <a:pt x="4163" y="100313"/>
                  <a:pt x="0" y="0"/>
                </a:cubicBezTo>
                <a:close/>
              </a:path>
              <a:path w="7578806" h="646331" stroke="0" extrusionOk="0">
                <a:moveTo>
                  <a:pt x="0" y="0"/>
                </a:moveTo>
                <a:cubicBezTo>
                  <a:pt x="117173" y="-60424"/>
                  <a:pt x="291373" y="44773"/>
                  <a:pt x="507197" y="0"/>
                </a:cubicBezTo>
                <a:cubicBezTo>
                  <a:pt x="723021" y="-44773"/>
                  <a:pt x="946014" y="59254"/>
                  <a:pt x="1241758" y="0"/>
                </a:cubicBezTo>
                <a:cubicBezTo>
                  <a:pt x="1537502" y="-59254"/>
                  <a:pt x="1539820" y="15087"/>
                  <a:pt x="1673167" y="0"/>
                </a:cubicBezTo>
                <a:cubicBezTo>
                  <a:pt x="1806514" y="-15087"/>
                  <a:pt x="2075697" y="47257"/>
                  <a:pt x="2331940" y="0"/>
                </a:cubicBezTo>
                <a:cubicBezTo>
                  <a:pt x="2588183" y="-47257"/>
                  <a:pt x="2591277" y="2635"/>
                  <a:pt x="2839137" y="0"/>
                </a:cubicBezTo>
                <a:cubicBezTo>
                  <a:pt x="3086997" y="-2635"/>
                  <a:pt x="3287579" y="10176"/>
                  <a:pt x="3497910" y="0"/>
                </a:cubicBezTo>
                <a:cubicBezTo>
                  <a:pt x="3708241" y="-10176"/>
                  <a:pt x="3825851" y="14558"/>
                  <a:pt x="4005107" y="0"/>
                </a:cubicBezTo>
                <a:cubicBezTo>
                  <a:pt x="4184363" y="-14558"/>
                  <a:pt x="4471675" y="16316"/>
                  <a:pt x="4663881" y="0"/>
                </a:cubicBezTo>
                <a:cubicBezTo>
                  <a:pt x="4856087" y="-16316"/>
                  <a:pt x="5086500" y="13704"/>
                  <a:pt x="5398442" y="0"/>
                </a:cubicBezTo>
                <a:cubicBezTo>
                  <a:pt x="5710384" y="-13704"/>
                  <a:pt x="5794186" y="47521"/>
                  <a:pt x="6133003" y="0"/>
                </a:cubicBezTo>
                <a:cubicBezTo>
                  <a:pt x="6471820" y="-47521"/>
                  <a:pt x="6453894" y="63708"/>
                  <a:pt x="6715988" y="0"/>
                </a:cubicBezTo>
                <a:cubicBezTo>
                  <a:pt x="6978083" y="-63708"/>
                  <a:pt x="6945663" y="37685"/>
                  <a:pt x="7071609" y="0"/>
                </a:cubicBezTo>
                <a:cubicBezTo>
                  <a:pt x="7197555" y="-37685"/>
                  <a:pt x="7359627" y="26570"/>
                  <a:pt x="7578806" y="0"/>
                </a:cubicBezTo>
                <a:cubicBezTo>
                  <a:pt x="7615958" y="130092"/>
                  <a:pt x="7568720" y="191988"/>
                  <a:pt x="7578806" y="336092"/>
                </a:cubicBezTo>
                <a:cubicBezTo>
                  <a:pt x="7588892" y="480196"/>
                  <a:pt x="7563140" y="513894"/>
                  <a:pt x="7578806" y="646331"/>
                </a:cubicBezTo>
                <a:cubicBezTo>
                  <a:pt x="7316473" y="701503"/>
                  <a:pt x="7215322" y="636319"/>
                  <a:pt x="6995821" y="646331"/>
                </a:cubicBezTo>
                <a:cubicBezTo>
                  <a:pt x="6776321" y="656343"/>
                  <a:pt x="6634585" y="621419"/>
                  <a:pt x="6337048" y="646331"/>
                </a:cubicBezTo>
                <a:cubicBezTo>
                  <a:pt x="6039511" y="671243"/>
                  <a:pt x="6130461" y="634362"/>
                  <a:pt x="5981427" y="646331"/>
                </a:cubicBezTo>
                <a:cubicBezTo>
                  <a:pt x="5832393" y="658300"/>
                  <a:pt x="5744104" y="642147"/>
                  <a:pt x="5625806" y="646331"/>
                </a:cubicBezTo>
                <a:cubicBezTo>
                  <a:pt x="5507508" y="650515"/>
                  <a:pt x="5445137" y="626689"/>
                  <a:pt x="5270185" y="646331"/>
                </a:cubicBezTo>
                <a:cubicBezTo>
                  <a:pt x="5095233" y="665973"/>
                  <a:pt x="5015520" y="643421"/>
                  <a:pt x="4838776" y="646331"/>
                </a:cubicBezTo>
                <a:cubicBezTo>
                  <a:pt x="4662032" y="649241"/>
                  <a:pt x="4470834" y="590315"/>
                  <a:pt x="4331579" y="646331"/>
                </a:cubicBezTo>
                <a:cubicBezTo>
                  <a:pt x="4192324" y="702347"/>
                  <a:pt x="4001828" y="627348"/>
                  <a:pt x="3824382" y="646331"/>
                </a:cubicBezTo>
                <a:cubicBezTo>
                  <a:pt x="3646936" y="665314"/>
                  <a:pt x="3433566" y="604303"/>
                  <a:pt x="3165609" y="646331"/>
                </a:cubicBezTo>
                <a:cubicBezTo>
                  <a:pt x="2897652" y="688359"/>
                  <a:pt x="2743013" y="603012"/>
                  <a:pt x="2431048" y="646331"/>
                </a:cubicBezTo>
                <a:cubicBezTo>
                  <a:pt x="2119083" y="689650"/>
                  <a:pt x="1933798" y="594571"/>
                  <a:pt x="1772275" y="646331"/>
                </a:cubicBezTo>
                <a:cubicBezTo>
                  <a:pt x="1610752" y="698091"/>
                  <a:pt x="1385567" y="587823"/>
                  <a:pt x="1265078" y="646331"/>
                </a:cubicBezTo>
                <a:cubicBezTo>
                  <a:pt x="1144589" y="704839"/>
                  <a:pt x="960551" y="587716"/>
                  <a:pt x="682093" y="646331"/>
                </a:cubicBezTo>
                <a:cubicBezTo>
                  <a:pt x="403635" y="704946"/>
                  <a:pt x="200441" y="584847"/>
                  <a:pt x="0" y="646331"/>
                </a:cubicBezTo>
                <a:cubicBezTo>
                  <a:pt x="-28484" y="582369"/>
                  <a:pt x="6060" y="489444"/>
                  <a:pt x="0" y="336092"/>
                </a:cubicBezTo>
                <a:cubicBezTo>
                  <a:pt x="-6060" y="182740"/>
                  <a:pt x="29060" y="7490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1698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Update PDMC guidelines in oil palm to include Intercrop without which oil palm may not be viable</a:t>
            </a:r>
          </a:p>
        </p:txBody>
      </p:sp>
    </p:spTree>
    <p:extLst>
      <p:ext uri="{BB962C8B-B14F-4D97-AF65-F5344CB8AC3E}">
        <p14:creationId xmlns:p14="http://schemas.microsoft.com/office/powerpoint/2010/main" val="7963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40" grpId="0"/>
      <p:bldP spid="7" grpId="0" animBg="1"/>
      <p:bldP spid="9" grpId="0" animBg="1"/>
      <p:bldP spid="11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93" y="304800"/>
            <a:ext cx="9876217" cy="430887"/>
          </a:xfrm>
        </p:spPr>
        <p:txBody>
          <a:bodyPr/>
          <a:lstStyle/>
          <a:p>
            <a:pPr algn="ctr"/>
            <a:r>
              <a:rPr lang="en-IN" sz="2800" dirty="0">
                <a:solidFill>
                  <a:srgbClr val="00B050"/>
                </a:solidFill>
                <a:latin typeface="+mj-lt"/>
              </a:rPr>
              <a:t> Topic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t>2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66D20-3974-7F4B-A854-878E0756E408}"/>
              </a:ext>
            </a:extLst>
          </p:cNvPr>
          <p:cNvSpPr txBox="1"/>
          <p:nvPr/>
        </p:nvSpPr>
        <p:spPr>
          <a:xfrm>
            <a:off x="1042003" y="1818719"/>
            <a:ext cx="10107993" cy="3785652"/>
          </a:xfrm>
          <a:custGeom>
            <a:avLst/>
            <a:gdLst>
              <a:gd name="connsiteX0" fmla="*/ 0 w 10107993"/>
              <a:gd name="connsiteY0" fmla="*/ 0 h 3785652"/>
              <a:gd name="connsiteX1" fmla="*/ 493508 w 10107993"/>
              <a:gd name="connsiteY1" fmla="*/ 0 h 3785652"/>
              <a:gd name="connsiteX2" fmla="*/ 987016 w 10107993"/>
              <a:gd name="connsiteY2" fmla="*/ 0 h 3785652"/>
              <a:gd name="connsiteX3" fmla="*/ 1682684 w 10107993"/>
              <a:gd name="connsiteY3" fmla="*/ 0 h 3785652"/>
              <a:gd name="connsiteX4" fmla="*/ 2176191 w 10107993"/>
              <a:gd name="connsiteY4" fmla="*/ 0 h 3785652"/>
              <a:gd name="connsiteX5" fmla="*/ 2972939 w 10107993"/>
              <a:gd name="connsiteY5" fmla="*/ 0 h 3785652"/>
              <a:gd name="connsiteX6" fmla="*/ 3668607 w 10107993"/>
              <a:gd name="connsiteY6" fmla="*/ 0 h 3785652"/>
              <a:gd name="connsiteX7" fmla="*/ 4162115 w 10107993"/>
              <a:gd name="connsiteY7" fmla="*/ 0 h 3785652"/>
              <a:gd name="connsiteX8" fmla="*/ 4655623 w 10107993"/>
              <a:gd name="connsiteY8" fmla="*/ 0 h 3785652"/>
              <a:gd name="connsiteX9" fmla="*/ 5149131 w 10107993"/>
              <a:gd name="connsiteY9" fmla="*/ 0 h 3785652"/>
              <a:gd name="connsiteX10" fmla="*/ 5541559 w 10107993"/>
              <a:gd name="connsiteY10" fmla="*/ 0 h 3785652"/>
              <a:gd name="connsiteX11" fmla="*/ 6035066 w 10107993"/>
              <a:gd name="connsiteY11" fmla="*/ 0 h 3785652"/>
              <a:gd name="connsiteX12" fmla="*/ 6629654 w 10107993"/>
              <a:gd name="connsiteY12" fmla="*/ 0 h 3785652"/>
              <a:gd name="connsiteX13" fmla="*/ 7022082 w 10107993"/>
              <a:gd name="connsiteY13" fmla="*/ 0 h 3785652"/>
              <a:gd name="connsiteX14" fmla="*/ 7717750 w 10107993"/>
              <a:gd name="connsiteY14" fmla="*/ 0 h 3785652"/>
              <a:gd name="connsiteX15" fmla="*/ 8514498 w 10107993"/>
              <a:gd name="connsiteY15" fmla="*/ 0 h 3785652"/>
              <a:gd name="connsiteX16" fmla="*/ 9008006 w 10107993"/>
              <a:gd name="connsiteY16" fmla="*/ 0 h 3785652"/>
              <a:gd name="connsiteX17" fmla="*/ 9501513 w 10107993"/>
              <a:gd name="connsiteY17" fmla="*/ 0 h 3785652"/>
              <a:gd name="connsiteX18" fmla="*/ 10107993 w 10107993"/>
              <a:gd name="connsiteY18" fmla="*/ 0 h 3785652"/>
              <a:gd name="connsiteX19" fmla="*/ 10107993 w 10107993"/>
              <a:gd name="connsiteY19" fmla="*/ 540807 h 3785652"/>
              <a:gd name="connsiteX20" fmla="*/ 10107993 w 10107993"/>
              <a:gd name="connsiteY20" fmla="*/ 1043758 h 3785652"/>
              <a:gd name="connsiteX21" fmla="*/ 10107993 w 10107993"/>
              <a:gd name="connsiteY21" fmla="*/ 1546709 h 3785652"/>
              <a:gd name="connsiteX22" fmla="*/ 10107993 w 10107993"/>
              <a:gd name="connsiteY22" fmla="*/ 2011804 h 3785652"/>
              <a:gd name="connsiteX23" fmla="*/ 10107993 w 10107993"/>
              <a:gd name="connsiteY23" fmla="*/ 2514755 h 3785652"/>
              <a:gd name="connsiteX24" fmla="*/ 10107993 w 10107993"/>
              <a:gd name="connsiteY24" fmla="*/ 3131275 h 3785652"/>
              <a:gd name="connsiteX25" fmla="*/ 10107993 w 10107993"/>
              <a:gd name="connsiteY25" fmla="*/ 3785652 h 3785652"/>
              <a:gd name="connsiteX26" fmla="*/ 9816645 w 10107993"/>
              <a:gd name="connsiteY26" fmla="*/ 3785652 h 3785652"/>
              <a:gd name="connsiteX27" fmla="*/ 9525297 w 10107993"/>
              <a:gd name="connsiteY27" fmla="*/ 3785652 h 3785652"/>
              <a:gd name="connsiteX28" fmla="*/ 8829629 w 10107993"/>
              <a:gd name="connsiteY28" fmla="*/ 3785652 h 3785652"/>
              <a:gd name="connsiteX29" fmla="*/ 8437201 w 10107993"/>
              <a:gd name="connsiteY29" fmla="*/ 3785652 h 3785652"/>
              <a:gd name="connsiteX30" fmla="*/ 7741533 w 10107993"/>
              <a:gd name="connsiteY30" fmla="*/ 3785652 h 3785652"/>
              <a:gd name="connsiteX31" fmla="*/ 7349105 w 10107993"/>
              <a:gd name="connsiteY31" fmla="*/ 3785652 h 3785652"/>
              <a:gd name="connsiteX32" fmla="*/ 7057757 w 10107993"/>
              <a:gd name="connsiteY32" fmla="*/ 3785652 h 3785652"/>
              <a:gd name="connsiteX33" fmla="*/ 6665330 w 10107993"/>
              <a:gd name="connsiteY33" fmla="*/ 3785652 h 3785652"/>
              <a:gd name="connsiteX34" fmla="*/ 5969662 w 10107993"/>
              <a:gd name="connsiteY34" fmla="*/ 3785652 h 3785652"/>
              <a:gd name="connsiteX35" fmla="*/ 5678314 w 10107993"/>
              <a:gd name="connsiteY35" fmla="*/ 3785652 h 3785652"/>
              <a:gd name="connsiteX36" fmla="*/ 5386966 w 10107993"/>
              <a:gd name="connsiteY36" fmla="*/ 3785652 h 3785652"/>
              <a:gd name="connsiteX37" fmla="*/ 4994538 w 10107993"/>
              <a:gd name="connsiteY37" fmla="*/ 3785652 h 3785652"/>
              <a:gd name="connsiteX38" fmla="*/ 4197790 w 10107993"/>
              <a:gd name="connsiteY38" fmla="*/ 3785652 h 3785652"/>
              <a:gd name="connsiteX39" fmla="*/ 3401042 w 10107993"/>
              <a:gd name="connsiteY39" fmla="*/ 3785652 h 3785652"/>
              <a:gd name="connsiteX40" fmla="*/ 2907534 w 10107993"/>
              <a:gd name="connsiteY40" fmla="*/ 3785652 h 3785652"/>
              <a:gd name="connsiteX41" fmla="*/ 2312947 w 10107993"/>
              <a:gd name="connsiteY41" fmla="*/ 3785652 h 3785652"/>
              <a:gd name="connsiteX42" fmla="*/ 1819439 w 10107993"/>
              <a:gd name="connsiteY42" fmla="*/ 3785652 h 3785652"/>
              <a:gd name="connsiteX43" fmla="*/ 1528091 w 10107993"/>
              <a:gd name="connsiteY43" fmla="*/ 3785652 h 3785652"/>
              <a:gd name="connsiteX44" fmla="*/ 1236743 w 10107993"/>
              <a:gd name="connsiteY44" fmla="*/ 3785652 h 3785652"/>
              <a:gd name="connsiteX45" fmla="*/ 541075 w 10107993"/>
              <a:gd name="connsiteY45" fmla="*/ 3785652 h 3785652"/>
              <a:gd name="connsiteX46" fmla="*/ 0 w 10107993"/>
              <a:gd name="connsiteY46" fmla="*/ 3785652 h 3785652"/>
              <a:gd name="connsiteX47" fmla="*/ 0 w 10107993"/>
              <a:gd name="connsiteY47" fmla="*/ 3358414 h 3785652"/>
              <a:gd name="connsiteX48" fmla="*/ 0 w 10107993"/>
              <a:gd name="connsiteY48" fmla="*/ 2817607 h 3785652"/>
              <a:gd name="connsiteX49" fmla="*/ 0 w 10107993"/>
              <a:gd name="connsiteY49" fmla="*/ 2201086 h 3785652"/>
              <a:gd name="connsiteX50" fmla="*/ 0 w 10107993"/>
              <a:gd name="connsiteY50" fmla="*/ 1773848 h 3785652"/>
              <a:gd name="connsiteX51" fmla="*/ 0 w 10107993"/>
              <a:gd name="connsiteY51" fmla="*/ 1308754 h 3785652"/>
              <a:gd name="connsiteX52" fmla="*/ 0 w 10107993"/>
              <a:gd name="connsiteY52" fmla="*/ 881516 h 3785652"/>
              <a:gd name="connsiteX53" fmla="*/ 0 w 10107993"/>
              <a:gd name="connsiteY53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107993" h="3785652" fill="none" extrusionOk="0">
                <a:moveTo>
                  <a:pt x="0" y="0"/>
                </a:moveTo>
                <a:cubicBezTo>
                  <a:pt x="241238" y="-15364"/>
                  <a:pt x="264562" y="44076"/>
                  <a:pt x="493508" y="0"/>
                </a:cubicBezTo>
                <a:cubicBezTo>
                  <a:pt x="722454" y="-44076"/>
                  <a:pt x="803291" y="50304"/>
                  <a:pt x="987016" y="0"/>
                </a:cubicBezTo>
                <a:cubicBezTo>
                  <a:pt x="1170741" y="-50304"/>
                  <a:pt x="1347902" y="40914"/>
                  <a:pt x="1682684" y="0"/>
                </a:cubicBezTo>
                <a:cubicBezTo>
                  <a:pt x="2017466" y="-40914"/>
                  <a:pt x="1942407" y="55792"/>
                  <a:pt x="2176191" y="0"/>
                </a:cubicBezTo>
                <a:cubicBezTo>
                  <a:pt x="2409975" y="-55792"/>
                  <a:pt x="2622040" y="40106"/>
                  <a:pt x="2972939" y="0"/>
                </a:cubicBezTo>
                <a:cubicBezTo>
                  <a:pt x="3323838" y="-40106"/>
                  <a:pt x="3354243" y="36082"/>
                  <a:pt x="3668607" y="0"/>
                </a:cubicBezTo>
                <a:cubicBezTo>
                  <a:pt x="3982971" y="-36082"/>
                  <a:pt x="4055281" y="29026"/>
                  <a:pt x="4162115" y="0"/>
                </a:cubicBezTo>
                <a:cubicBezTo>
                  <a:pt x="4268949" y="-29026"/>
                  <a:pt x="4554450" y="6953"/>
                  <a:pt x="4655623" y="0"/>
                </a:cubicBezTo>
                <a:cubicBezTo>
                  <a:pt x="4756796" y="-6953"/>
                  <a:pt x="4954279" y="40472"/>
                  <a:pt x="5149131" y="0"/>
                </a:cubicBezTo>
                <a:cubicBezTo>
                  <a:pt x="5343983" y="-40472"/>
                  <a:pt x="5351378" y="41643"/>
                  <a:pt x="5541559" y="0"/>
                </a:cubicBezTo>
                <a:cubicBezTo>
                  <a:pt x="5731740" y="-41643"/>
                  <a:pt x="5815963" y="43204"/>
                  <a:pt x="6035066" y="0"/>
                </a:cubicBezTo>
                <a:cubicBezTo>
                  <a:pt x="6254169" y="-43204"/>
                  <a:pt x="6404634" y="36756"/>
                  <a:pt x="6629654" y="0"/>
                </a:cubicBezTo>
                <a:cubicBezTo>
                  <a:pt x="6854674" y="-36756"/>
                  <a:pt x="6874972" y="33006"/>
                  <a:pt x="7022082" y="0"/>
                </a:cubicBezTo>
                <a:cubicBezTo>
                  <a:pt x="7169192" y="-33006"/>
                  <a:pt x="7519082" y="27508"/>
                  <a:pt x="7717750" y="0"/>
                </a:cubicBezTo>
                <a:cubicBezTo>
                  <a:pt x="7916418" y="-27508"/>
                  <a:pt x="8326909" y="13136"/>
                  <a:pt x="8514498" y="0"/>
                </a:cubicBezTo>
                <a:cubicBezTo>
                  <a:pt x="8702087" y="-13136"/>
                  <a:pt x="8874671" y="39857"/>
                  <a:pt x="9008006" y="0"/>
                </a:cubicBezTo>
                <a:cubicBezTo>
                  <a:pt x="9141341" y="-39857"/>
                  <a:pt x="9282244" y="28122"/>
                  <a:pt x="9501513" y="0"/>
                </a:cubicBezTo>
                <a:cubicBezTo>
                  <a:pt x="9720782" y="-28122"/>
                  <a:pt x="9922717" y="57521"/>
                  <a:pt x="10107993" y="0"/>
                </a:cubicBezTo>
                <a:cubicBezTo>
                  <a:pt x="10165430" y="265816"/>
                  <a:pt x="10074748" y="401381"/>
                  <a:pt x="10107993" y="540807"/>
                </a:cubicBezTo>
                <a:cubicBezTo>
                  <a:pt x="10141238" y="680233"/>
                  <a:pt x="10069442" y="906037"/>
                  <a:pt x="10107993" y="1043758"/>
                </a:cubicBezTo>
                <a:cubicBezTo>
                  <a:pt x="10146544" y="1181479"/>
                  <a:pt x="10054842" y="1326282"/>
                  <a:pt x="10107993" y="1546709"/>
                </a:cubicBezTo>
                <a:cubicBezTo>
                  <a:pt x="10161144" y="1767136"/>
                  <a:pt x="10070073" y="1804488"/>
                  <a:pt x="10107993" y="2011804"/>
                </a:cubicBezTo>
                <a:cubicBezTo>
                  <a:pt x="10145913" y="2219120"/>
                  <a:pt x="10094672" y="2317666"/>
                  <a:pt x="10107993" y="2514755"/>
                </a:cubicBezTo>
                <a:cubicBezTo>
                  <a:pt x="10121314" y="2711844"/>
                  <a:pt x="10055999" y="2856829"/>
                  <a:pt x="10107993" y="3131275"/>
                </a:cubicBezTo>
                <a:cubicBezTo>
                  <a:pt x="10159987" y="3405721"/>
                  <a:pt x="10061427" y="3576461"/>
                  <a:pt x="10107993" y="3785652"/>
                </a:cubicBezTo>
                <a:cubicBezTo>
                  <a:pt x="10023091" y="3796076"/>
                  <a:pt x="9913705" y="3782177"/>
                  <a:pt x="9816645" y="3785652"/>
                </a:cubicBezTo>
                <a:cubicBezTo>
                  <a:pt x="9719585" y="3789127"/>
                  <a:pt x="9591540" y="3769529"/>
                  <a:pt x="9525297" y="3785652"/>
                </a:cubicBezTo>
                <a:cubicBezTo>
                  <a:pt x="9459054" y="3801775"/>
                  <a:pt x="9102341" y="3738992"/>
                  <a:pt x="8829629" y="3785652"/>
                </a:cubicBezTo>
                <a:cubicBezTo>
                  <a:pt x="8556917" y="3832312"/>
                  <a:pt x="8566181" y="3742820"/>
                  <a:pt x="8437201" y="3785652"/>
                </a:cubicBezTo>
                <a:cubicBezTo>
                  <a:pt x="8308221" y="3828484"/>
                  <a:pt x="7977662" y="3724192"/>
                  <a:pt x="7741533" y="3785652"/>
                </a:cubicBezTo>
                <a:cubicBezTo>
                  <a:pt x="7505404" y="3847112"/>
                  <a:pt x="7511814" y="3779862"/>
                  <a:pt x="7349105" y="3785652"/>
                </a:cubicBezTo>
                <a:cubicBezTo>
                  <a:pt x="7186396" y="3791442"/>
                  <a:pt x="7175687" y="3767471"/>
                  <a:pt x="7057757" y="3785652"/>
                </a:cubicBezTo>
                <a:cubicBezTo>
                  <a:pt x="6939827" y="3803833"/>
                  <a:pt x="6833303" y="3773844"/>
                  <a:pt x="6665330" y="3785652"/>
                </a:cubicBezTo>
                <a:cubicBezTo>
                  <a:pt x="6497357" y="3797460"/>
                  <a:pt x="6292829" y="3755169"/>
                  <a:pt x="5969662" y="3785652"/>
                </a:cubicBezTo>
                <a:cubicBezTo>
                  <a:pt x="5646495" y="3816135"/>
                  <a:pt x="5787901" y="3775972"/>
                  <a:pt x="5678314" y="3785652"/>
                </a:cubicBezTo>
                <a:cubicBezTo>
                  <a:pt x="5568727" y="3795332"/>
                  <a:pt x="5473721" y="3784874"/>
                  <a:pt x="5386966" y="3785652"/>
                </a:cubicBezTo>
                <a:cubicBezTo>
                  <a:pt x="5300211" y="3786430"/>
                  <a:pt x="5164366" y="3776324"/>
                  <a:pt x="4994538" y="3785652"/>
                </a:cubicBezTo>
                <a:cubicBezTo>
                  <a:pt x="4824710" y="3794980"/>
                  <a:pt x="4424759" y="3748826"/>
                  <a:pt x="4197790" y="3785652"/>
                </a:cubicBezTo>
                <a:cubicBezTo>
                  <a:pt x="3970821" y="3822478"/>
                  <a:pt x="3611487" y="3738627"/>
                  <a:pt x="3401042" y="3785652"/>
                </a:cubicBezTo>
                <a:cubicBezTo>
                  <a:pt x="3190597" y="3832677"/>
                  <a:pt x="3062914" y="3776344"/>
                  <a:pt x="2907534" y="3785652"/>
                </a:cubicBezTo>
                <a:cubicBezTo>
                  <a:pt x="2752154" y="3794960"/>
                  <a:pt x="2458041" y="3736470"/>
                  <a:pt x="2312947" y="3785652"/>
                </a:cubicBezTo>
                <a:cubicBezTo>
                  <a:pt x="2167853" y="3834834"/>
                  <a:pt x="1965489" y="3766731"/>
                  <a:pt x="1819439" y="3785652"/>
                </a:cubicBezTo>
                <a:cubicBezTo>
                  <a:pt x="1673389" y="3804573"/>
                  <a:pt x="1636007" y="3783568"/>
                  <a:pt x="1528091" y="3785652"/>
                </a:cubicBezTo>
                <a:cubicBezTo>
                  <a:pt x="1420175" y="3787736"/>
                  <a:pt x="1327304" y="3760513"/>
                  <a:pt x="1236743" y="3785652"/>
                </a:cubicBezTo>
                <a:cubicBezTo>
                  <a:pt x="1146182" y="3810791"/>
                  <a:pt x="801926" y="3768310"/>
                  <a:pt x="541075" y="3785652"/>
                </a:cubicBezTo>
                <a:cubicBezTo>
                  <a:pt x="280224" y="3802994"/>
                  <a:pt x="142910" y="3758666"/>
                  <a:pt x="0" y="3785652"/>
                </a:cubicBezTo>
                <a:cubicBezTo>
                  <a:pt x="-18293" y="3667512"/>
                  <a:pt x="20058" y="3517430"/>
                  <a:pt x="0" y="3358414"/>
                </a:cubicBezTo>
                <a:cubicBezTo>
                  <a:pt x="-20058" y="3199398"/>
                  <a:pt x="5132" y="2934285"/>
                  <a:pt x="0" y="2817607"/>
                </a:cubicBezTo>
                <a:cubicBezTo>
                  <a:pt x="-5132" y="2700929"/>
                  <a:pt x="27145" y="2379787"/>
                  <a:pt x="0" y="2201086"/>
                </a:cubicBezTo>
                <a:cubicBezTo>
                  <a:pt x="-27145" y="2022385"/>
                  <a:pt x="18698" y="1897940"/>
                  <a:pt x="0" y="1773848"/>
                </a:cubicBezTo>
                <a:cubicBezTo>
                  <a:pt x="-18698" y="1649756"/>
                  <a:pt x="9381" y="1540923"/>
                  <a:pt x="0" y="1308754"/>
                </a:cubicBezTo>
                <a:cubicBezTo>
                  <a:pt x="-9381" y="1076585"/>
                  <a:pt x="10253" y="1025480"/>
                  <a:pt x="0" y="881516"/>
                </a:cubicBezTo>
                <a:cubicBezTo>
                  <a:pt x="-10253" y="737552"/>
                  <a:pt x="64955" y="366379"/>
                  <a:pt x="0" y="0"/>
                </a:cubicBezTo>
                <a:close/>
              </a:path>
              <a:path w="10107993" h="3785652" stroke="0" extrusionOk="0">
                <a:moveTo>
                  <a:pt x="0" y="0"/>
                </a:moveTo>
                <a:cubicBezTo>
                  <a:pt x="129249" y="-22957"/>
                  <a:pt x="332850" y="17768"/>
                  <a:pt x="493508" y="0"/>
                </a:cubicBezTo>
                <a:cubicBezTo>
                  <a:pt x="654166" y="-17768"/>
                  <a:pt x="793016" y="2406"/>
                  <a:pt x="885936" y="0"/>
                </a:cubicBezTo>
                <a:cubicBezTo>
                  <a:pt x="978856" y="-2406"/>
                  <a:pt x="1322152" y="46539"/>
                  <a:pt x="1480524" y="0"/>
                </a:cubicBezTo>
                <a:cubicBezTo>
                  <a:pt x="1638896" y="-46539"/>
                  <a:pt x="2048156" y="40395"/>
                  <a:pt x="2277271" y="0"/>
                </a:cubicBezTo>
                <a:cubicBezTo>
                  <a:pt x="2506386" y="-40395"/>
                  <a:pt x="2553967" y="5991"/>
                  <a:pt x="2669699" y="0"/>
                </a:cubicBezTo>
                <a:cubicBezTo>
                  <a:pt x="2785431" y="-5991"/>
                  <a:pt x="3006601" y="15522"/>
                  <a:pt x="3163207" y="0"/>
                </a:cubicBezTo>
                <a:cubicBezTo>
                  <a:pt x="3319813" y="-15522"/>
                  <a:pt x="3489296" y="53475"/>
                  <a:pt x="3757795" y="0"/>
                </a:cubicBezTo>
                <a:cubicBezTo>
                  <a:pt x="4026294" y="-53475"/>
                  <a:pt x="4195050" y="15082"/>
                  <a:pt x="4554543" y="0"/>
                </a:cubicBezTo>
                <a:cubicBezTo>
                  <a:pt x="4914036" y="-15082"/>
                  <a:pt x="4830882" y="44538"/>
                  <a:pt x="5048051" y="0"/>
                </a:cubicBezTo>
                <a:cubicBezTo>
                  <a:pt x="5265220" y="-44538"/>
                  <a:pt x="5594934" y="48967"/>
                  <a:pt x="5743718" y="0"/>
                </a:cubicBezTo>
                <a:cubicBezTo>
                  <a:pt x="5892502" y="-48967"/>
                  <a:pt x="6146574" y="39480"/>
                  <a:pt x="6439386" y="0"/>
                </a:cubicBezTo>
                <a:cubicBezTo>
                  <a:pt x="6732198" y="-39480"/>
                  <a:pt x="6751015" y="63809"/>
                  <a:pt x="7033974" y="0"/>
                </a:cubicBezTo>
                <a:cubicBezTo>
                  <a:pt x="7316933" y="-63809"/>
                  <a:pt x="7342323" y="16291"/>
                  <a:pt x="7628562" y="0"/>
                </a:cubicBezTo>
                <a:cubicBezTo>
                  <a:pt x="7914801" y="-16291"/>
                  <a:pt x="8102937" y="30507"/>
                  <a:pt x="8324230" y="0"/>
                </a:cubicBezTo>
                <a:cubicBezTo>
                  <a:pt x="8545523" y="-30507"/>
                  <a:pt x="8798505" y="29601"/>
                  <a:pt x="9019897" y="0"/>
                </a:cubicBezTo>
                <a:cubicBezTo>
                  <a:pt x="9241289" y="-29601"/>
                  <a:pt x="9843260" y="85773"/>
                  <a:pt x="10107993" y="0"/>
                </a:cubicBezTo>
                <a:cubicBezTo>
                  <a:pt x="10144032" y="111437"/>
                  <a:pt x="10093401" y="235868"/>
                  <a:pt x="10107993" y="465094"/>
                </a:cubicBezTo>
                <a:cubicBezTo>
                  <a:pt x="10122585" y="694320"/>
                  <a:pt x="10042019" y="897863"/>
                  <a:pt x="10107993" y="1043758"/>
                </a:cubicBezTo>
                <a:cubicBezTo>
                  <a:pt x="10173967" y="1189653"/>
                  <a:pt x="10100455" y="1342278"/>
                  <a:pt x="10107993" y="1584566"/>
                </a:cubicBezTo>
                <a:cubicBezTo>
                  <a:pt x="10115531" y="1826854"/>
                  <a:pt x="10065611" y="1923362"/>
                  <a:pt x="10107993" y="2011804"/>
                </a:cubicBezTo>
                <a:cubicBezTo>
                  <a:pt x="10150375" y="2100246"/>
                  <a:pt x="10072079" y="2292905"/>
                  <a:pt x="10107993" y="2439042"/>
                </a:cubicBezTo>
                <a:cubicBezTo>
                  <a:pt x="10143907" y="2585179"/>
                  <a:pt x="10043121" y="2848979"/>
                  <a:pt x="10107993" y="3017705"/>
                </a:cubicBezTo>
                <a:cubicBezTo>
                  <a:pt x="10172865" y="3186431"/>
                  <a:pt x="10043748" y="3434802"/>
                  <a:pt x="10107993" y="3785652"/>
                </a:cubicBezTo>
                <a:cubicBezTo>
                  <a:pt x="9954684" y="3796692"/>
                  <a:pt x="9876622" y="3757401"/>
                  <a:pt x="9715565" y="3785652"/>
                </a:cubicBezTo>
                <a:cubicBezTo>
                  <a:pt x="9554508" y="3813903"/>
                  <a:pt x="9162738" y="3719267"/>
                  <a:pt x="8918817" y="3785652"/>
                </a:cubicBezTo>
                <a:cubicBezTo>
                  <a:pt x="8674896" y="3852037"/>
                  <a:pt x="8338198" y="3694445"/>
                  <a:pt x="8122070" y="3785652"/>
                </a:cubicBezTo>
                <a:cubicBezTo>
                  <a:pt x="7905942" y="3876859"/>
                  <a:pt x="7911987" y="3775147"/>
                  <a:pt x="7830722" y="3785652"/>
                </a:cubicBezTo>
                <a:cubicBezTo>
                  <a:pt x="7749457" y="3796157"/>
                  <a:pt x="7448328" y="3780054"/>
                  <a:pt x="7337214" y="3785652"/>
                </a:cubicBezTo>
                <a:cubicBezTo>
                  <a:pt x="7226100" y="3791250"/>
                  <a:pt x="6988339" y="3761650"/>
                  <a:pt x="6742626" y="3785652"/>
                </a:cubicBezTo>
                <a:cubicBezTo>
                  <a:pt x="6496913" y="3809654"/>
                  <a:pt x="6213187" y="3724002"/>
                  <a:pt x="5945878" y="3785652"/>
                </a:cubicBezTo>
                <a:cubicBezTo>
                  <a:pt x="5678569" y="3847302"/>
                  <a:pt x="5572536" y="3764871"/>
                  <a:pt x="5351290" y="3785652"/>
                </a:cubicBezTo>
                <a:cubicBezTo>
                  <a:pt x="5130044" y="3806433"/>
                  <a:pt x="4836063" y="3709002"/>
                  <a:pt x="4554543" y="3785652"/>
                </a:cubicBezTo>
                <a:cubicBezTo>
                  <a:pt x="4273023" y="3862302"/>
                  <a:pt x="4155384" y="3730478"/>
                  <a:pt x="3858875" y="3785652"/>
                </a:cubicBezTo>
                <a:cubicBezTo>
                  <a:pt x="3562366" y="3840826"/>
                  <a:pt x="3412667" y="3721877"/>
                  <a:pt x="3264287" y="3785652"/>
                </a:cubicBezTo>
                <a:cubicBezTo>
                  <a:pt x="3115907" y="3849427"/>
                  <a:pt x="2951275" y="3778838"/>
                  <a:pt x="2871859" y="3785652"/>
                </a:cubicBezTo>
                <a:cubicBezTo>
                  <a:pt x="2792443" y="3792466"/>
                  <a:pt x="2671547" y="3770388"/>
                  <a:pt x="2580511" y="3785652"/>
                </a:cubicBezTo>
                <a:cubicBezTo>
                  <a:pt x="2489475" y="3800916"/>
                  <a:pt x="2113523" y="3730622"/>
                  <a:pt x="1884843" y="3785652"/>
                </a:cubicBezTo>
                <a:cubicBezTo>
                  <a:pt x="1656163" y="3840682"/>
                  <a:pt x="1507231" y="3775113"/>
                  <a:pt x="1189176" y="3785652"/>
                </a:cubicBezTo>
                <a:cubicBezTo>
                  <a:pt x="871121" y="3796191"/>
                  <a:pt x="832143" y="3732683"/>
                  <a:pt x="695668" y="3785652"/>
                </a:cubicBezTo>
                <a:cubicBezTo>
                  <a:pt x="559193" y="3838621"/>
                  <a:pt x="345458" y="3735903"/>
                  <a:pt x="0" y="3785652"/>
                </a:cubicBezTo>
                <a:cubicBezTo>
                  <a:pt x="-21972" y="3597537"/>
                  <a:pt x="47089" y="3370006"/>
                  <a:pt x="0" y="3169132"/>
                </a:cubicBezTo>
                <a:cubicBezTo>
                  <a:pt x="-47089" y="2968258"/>
                  <a:pt x="2409" y="2832832"/>
                  <a:pt x="0" y="2741894"/>
                </a:cubicBezTo>
                <a:cubicBezTo>
                  <a:pt x="-2409" y="2650956"/>
                  <a:pt x="38298" y="2464548"/>
                  <a:pt x="0" y="2201086"/>
                </a:cubicBezTo>
                <a:cubicBezTo>
                  <a:pt x="-38298" y="1937624"/>
                  <a:pt x="52474" y="1801778"/>
                  <a:pt x="0" y="1660279"/>
                </a:cubicBezTo>
                <a:cubicBezTo>
                  <a:pt x="-52474" y="1518780"/>
                  <a:pt x="45305" y="1303211"/>
                  <a:pt x="0" y="1081615"/>
                </a:cubicBezTo>
                <a:cubicBezTo>
                  <a:pt x="-45305" y="860019"/>
                  <a:pt x="49542" y="705437"/>
                  <a:pt x="0" y="578664"/>
                </a:cubicBezTo>
                <a:cubicBezTo>
                  <a:pt x="-49542" y="451891"/>
                  <a:pt x="36787" y="15757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197671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Potential of Micro irrigation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Impact of Micro Irrigation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Challenges and Solutions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DE378C-765D-80E3-C945-25767335A63C}"/>
              </a:ext>
            </a:extLst>
          </p:cNvPr>
          <p:cNvSpPr txBox="1"/>
          <p:nvPr/>
        </p:nvSpPr>
        <p:spPr>
          <a:xfrm>
            <a:off x="655715" y="108816"/>
            <a:ext cx="1120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Game Changer- </a:t>
            </a:r>
            <a:r>
              <a:rPr lang="en-US" sz="2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7. FPO connect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8057A-7352-A9E3-525E-048B0909ECB8}"/>
              </a:ext>
            </a:extLst>
          </p:cNvPr>
          <p:cNvSpPr txBox="1"/>
          <p:nvPr/>
        </p:nvSpPr>
        <p:spPr>
          <a:xfrm>
            <a:off x="24581" y="6629400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https://pib.gov.in/PressReleaseIframePage.aspx?PRID=1806232#:~:text=Further%20under%20the%20new%20FPO,2022.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42A739-E861-3ACB-B58A-6E6CF865B79B}"/>
              </a:ext>
            </a:extLst>
          </p:cNvPr>
          <p:cNvSpPr txBox="1"/>
          <p:nvPr/>
        </p:nvSpPr>
        <p:spPr>
          <a:xfrm>
            <a:off x="184274" y="3352800"/>
            <a:ext cx="6043954" cy="3101105"/>
          </a:xfrm>
          <a:custGeom>
            <a:avLst/>
            <a:gdLst>
              <a:gd name="connsiteX0" fmla="*/ 0 w 6043954"/>
              <a:gd name="connsiteY0" fmla="*/ 0 h 3101105"/>
              <a:gd name="connsiteX1" fmla="*/ 550671 w 6043954"/>
              <a:gd name="connsiteY1" fmla="*/ 0 h 3101105"/>
              <a:gd name="connsiteX2" fmla="*/ 1282661 w 6043954"/>
              <a:gd name="connsiteY2" fmla="*/ 0 h 3101105"/>
              <a:gd name="connsiteX3" fmla="*/ 2014651 w 6043954"/>
              <a:gd name="connsiteY3" fmla="*/ 0 h 3101105"/>
              <a:gd name="connsiteX4" fmla="*/ 2625762 w 6043954"/>
              <a:gd name="connsiteY4" fmla="*/ 0 h 3101105"/>
              <a:gd name="connsiteX5" fmla="*/ 3236873 w 6043954"/>
              <a:gd name="connsiteY5" fmla="*/ 0 h 3101105"/>
              <a:gd name="connsiteX6" fmla="*/ 3968863 w 6043954"/>
              <a:gd name="connsiteY6" fmla="*/ 0 h 3101105"/>
              <a:gd name="connsiteX7" fmla="*/ 4761293 w 6043954"/>
              <a:gd name="connsiteY7" fmla="*/ 0 h 3101105"/>
              <a:gd name="connsiteX8" fmla="*/ 5311964 w 6043954"/>
              <a:gd name="connsiteY8" fmla="*/ 0 h 3101105"/>
              <a:gd name="connsiteX9" fmla="*/ 6043954 w 6043954"/>
              <a:gd name="connsiteY9" fmla="*/ 0 h 3101105"/>
              <a:gd name="connsiteX10" fmla="*/ 6043954 w 6043954"/>
              <a:gd name="connsiteY10" fmla="*/ 589210 h 3101105"/>
              <a:gd name="connsiteX11" fmla="*/ 6043954 w 6043954"/>
              <a:gd name="connsiteY11" fmla="*/ 1271453 h 3101105"/>
              <a:gd name="connsiteX12" fmla="*/ 6043954 w 6043954"/>
              <a:gd name="connsiteY12" fmla="*/ 1922685 h 3101105"/>
              <a:gd name="connsiteX13" fmla="*/ 6043954 w 6043954"/>
              <a:gd name="connsiteY13" fmla="*/ 2542906 h 3101105"/>
              <a:gd name="connsiteX14" fmla="*/ 6043954 w 6043954"/>
              <a:gd name="connsiteY14" fmla="*/ 3101105 h 3101105"/>
              <a:gd name="connsiteX15" fmla="*/ 5553722 w 6043954"/>
              <a:gd name="connsiteY15" fmla="*/ 3101105 h 3101105"/>
              <a:gd name="connsiteX16" fmla="*/ 5003051 w 6043954"/>
              <a:gd name="connsiteY16" fmla="*/ 3101105 h 3101105"/>
              <a:gd name="connsiteX17" fmla="*/ 4210621 w 6043954"/>
              <a:gd name="connsiteY17" fmla="*/ 3101105 h 3101105"/>
              <a:gd name="connsiteX18" fmla="*/ 3418192 w 6043954"/>
              <a:gd name="connsiteY18" fmla="*/ 3101105 h 3101105"/>
              <a:gd name="connsiteX19" fmla="*/ 2867520 w 6043954"/>
              <a:gd name="connsiteY19" fmla="*/ 3101105 h 3101105"/>
              <a:gd name="connsiteX20" fmla="*/ 2075091 w 6043954"/>
              <a:gd name="connsiteY20" fmla="*/ 3101105 h 3101105"/>
              <a:gd name="connsiteX21" fmla="*/ 1282661 w 6043954"/>
              <a:gd name="connsiteY21" fmla="*/ 3101105 h 3101105"/>
              <a:gd name="connsiteX22" fmla="*/ 731990 w 6043954"/>
              <a:gd name="connsiteY22" fmla="*/ 3101105 h 3101105"/>
              <a:gd name="connsiteX23" fmla="*/ 0 w 6043954"/>
              <a:gd name="connsiteY23" fmla="*/ 3101105 h 3101105"/>
              <a:gd name="connsiteX24" fmla="*/ 0 w 6043954"/>
              <a:gd name="connsiteY24" fmla="*/ 2418862 h 3101105"/>
              <a:gd name="connsiteX25" fmla="*/ 0 w 6043954"/>
              <a:gd name="connsiteY25" fmla="*/ 1860663 h 3101105"/>
              <a:gd name="connsiteX26" fmla="*/ 0 w 6043954"/>
              <a:gd name="connsiteY26" fmla="*/ 1271453 h 3101105"/>
              <a:gd name="connsiteX27" fmla="*/ 0 w 6043954"/>
              <a:gd name="connsiteY27" fmla="*/ 713254 h 3101105"/>
              <a:gd name="connsiteX28" fmla="*/ 0 w 6043954"/>
              <a:gd name="connsiteY28" fmla="*/ 0 h 310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3954" h="3101105" fill="none" extrusionOk="0">
                <a:moveTo>
                  <a:pt x="0" y="0"/>
                </a:moveTo>
                <a:cubicBezTo>
                  <a:pt x="204081" y="14128"/>
                  <a:pt x="397949" y="-14695"/>
                  <a:pt x="550671" y="0"/>
                </a:cubicBezTo>
                <a:cubicBezTo>
                  <a:pt x="703393" y="14695"/>
                  <a:pt x="971509" y="3267"/>
                  <a:pt x="1282661" y="0"/>
                </a:cubicBezTo>
                <a:cubicBezTo>
                  <a:pt x="1593813" y="-3267"/>
                  <a:pt x="1791492" y="-7434"/>
                  <a:pt x="2014651" y="0"/>
                </a:cubicBezTo>
                <a:cubicBezTo>
                  <a:pt x="2237810" y="7434"/>
                  <a:pt x="2449806" y="11334"/>
                  <a:pt x="2625762" y="0"/>
                </a:cubicBezTo>
                <a:cubicBezTo>
                  <a:pt x="2801718" y="-11334"/>
                  <a:pt x="2989352" y="-9692"/>
                  <a:pt x="3236873" y="0"/>
                </a:cubicBezTo>
                <a:cubicBezTo>
                  <a:pt x="3484394" y="9692"/>
                  <a:pt x="3685249" y="29345"/>
                  <a:pt x="3968863" y="0"/>
                </a:cubicBezTo>
                <a:cubicBezTo>
                  <a:pt x="4252477" y="-29345"/>
                  <a:pt x="4405270" y="-9250"/>
                  <a:pt x="4761293" y="0"/>
                </a:cubicBezTo>
                <a:cubicBezTo>
                  <a:pt x="5117316" y="9250"/>
                  <a:pt x="5050587" y="-2475"/>
                  <a:pt x="5311964" y="0"/>
                </a:cubicBezTo>
                <a:cubicBezTo>
                  <a:pt x="5573341" y="2475"/>
                  <a:pt x="5701840" y="24638"/>
                  <a:pt x="6043954" y="0"/>
                </a:cubicBezTo>
                <a:cubicBezTo>
                  <a:pt x="6050390" y="147601"/>
                  <a:pt x="6034767" y="425997"/>
                  <a:pt x="6043954" y="589210"/>
                </a:cubicBezTo>
                <a:cubicBezTo>
                  <a:pt x="6053142" y="752423"/>
                  <a:pt x="6047705" y="984647"/>
                  <a:pt x="6043954" y="1271453"/>
                </a:cubicBezTo>
                <a:cubicBezTo>
                  <a:pt x="6040203" y="1558259"/>
                  <a:pt x="6019184" y="1668580"/>
                  <a:pt x="6043954" y="1922685"/>
                </a:cubicBezTo>
                <a:cubicBezTo>
                  <a:pt x="6068724" y="2176790"/>
                  <a:pt x="6036799" y="2270263"/>
                  <a:pt x="6043954" y="2542906"/>
                </a:cubicBezTo>
                <a:cubicBezTo>
                  <a:pt x="6051109" y="2815549"/>
                  <a:pt x="6056550" y="2872971"/>
                  <a:pt x="6043954" y="3101105"/>
                </a:cubicBezTo>
                <a:cubicBezTo>
                  <a:pt x="5813477" y="3102688"/>
                  <a:pt x="5687112" y="3089416"/>
                  <a:pt x="5553722" y="3101105"/>
                </a:cubicBezTo>
                <a:cubicBezTo>
                  <a:pt x="5420332" y="3112794"/>
                  <a:pt x="5170764" y="3079273"/>
                  <a:pt x="5003051" y="3101105"/>
                </a:cubicBezTo>
                <a:cubicBezTo>
                  <a:pt x="4835338" y="3122937"/>
                  <a:pt x="4425445" y="3081246"/>
                  <a:pt x="4210621" y="3101105"/>
                </a:cubicBezTo>
                <a:cubicBezTo>
                  <a:pt x="3995797" y="3120965"/>
                  <a:pt x="3679908" y="3119785"/>
                  <a:pt x="3418192" y="3101105"/>
                </a:cubicBezTo>
                <a:cubicBezTo>
                  <a:pt x="3156476" y="3082425"/>
                  <a:pt x="3131647" y="3089612"/>
                  <a:pt x="2867520" y="3101105"/>
                </a:cubicBezTo>
                <a:cubicBezTo>
                  <a:pt x="2603393" y="3112598"/>
                  <a:pt x="2237551" y="3111642"/>
                  <a:pt x="2075091" y="3101105"/>
                </a:cubicBezTo>
                <a:cubicBezTo>
                  <a:pt x="1912631" y="3090568"/>
                  <a:pt x="1657194" y="3072712"/>
                  <a:pt x="1282661" y="3101105"/>
                </a:cubicBezTo>
                <a:cubicBezTo>
                  <a:pt x="908128" y="3129499"/>
                  <a:pt x="891748" y="3080856"/>
                  <a:pt x="731990" y="3101105"/>
                </a:cubicBezTo>
                <a:cubicBezTo>
                  <a:pt x="572232" y="3121354"/>
                  <a:pt x="158180" y="3095633"/>
                  <a:pt x="0" y="3101105"/>
                </a:cubicBezTo>
                <a:cubicBezTo>
                  <a:pt x="7971" y="2916865"/>
                  <a:pt x="9403" y="2618681"/>
                  <a:pt x="0" y="2418862"/>
                </a:cubicBezTo>
                <a:cubicBezTo>
                  <a:pt x="-9403" y="2219043"/>
                  <a:pt x="-17246" y="2003759"/>
                  <a:pt x="0" y="1860663"/>
                </a:cubicBezTo>
                <a:cubicBezTo>
                  <a:pt x="17246" y="1717567"/>
                  <a:pt x="23143" y="1447193"/>
                  <a:pt x="0" y="1271453"/>
                </a:cubicBezTo>
                <a:cubicBezTo>
                  <a:pt x="-23143" y="1095713"/>
                  <a:pt x="-18962" y="923378"/>
                  <a:pt x="0" y="713254"/>
                </a:cubicBezTo>
                <a:cubicBezTo>
                  <a:pt x="18962" y="503130"/>
                  <a:pt x="-18281" y="213183"/>
                  <a:pt x="0" y="0"/>
                </a:cubicBezTo>
                <a:close/>
              </a:path>
              <a:path w="6043954" h="3101105" stroke="0" extrusionOk="0">
                <a:moveTo>
                  <a:pt x="0" y="0"/>
                </a:moveTo>
                <a:cubicBezTo>
                  <a:pt x="193676" y="17468"/>
                  <a:pt x="522882" y="12014"/>
                  <a:pt x="671550" y="0"/>
                </a:cubicBezTo>
                <a:cubicBezTo>
                  <a:pt x="820218" y="-12014"/>
                  <a:pt x="989827" y="8541"/>
                  <a:pt x="1161782" y="0"/>
                </a:cubicBezTo>
                <a:cubicBezTo>
                  <a:pt x="1333737" y="-8541"/>
                  <a:pt x="1732454" y="-12327"/>
                  <a:pt x="1954212" y="0"/>
                </a:cubicBezTo>
                <a:cubicBezTo>
                  <a:pt x="2175970" y="12327"/>
                  <a:pt x="2239044" y="19313"/>
                  <a:pt x="2504883" y="0"/>
                </a:cubicBezTo>
                <a:cubicBezTo>
                  <a:pt x="2770722" y="-19313"/>
                  <a:pt x="2909058" y="11064"/>
                  <a:pt x="3297313" y="0"/>
                </a:cubicBezTo>
                <a:cubicBezTo>
                  <a:pt x="3685568" y="-11064"/>
                  <a:pt x="3777714" y="20798"/>
                  <a:pt x="3908424" y="0"/>
                </a:cubicBezTo>
                <a:cubicBezTo>
                  <a:pt x="4039134" y="-20798"/>
                  <a:pt x="4533092" y="19292"/>
                  <a:pt x="4700853" y="0"/>
                </a:cubicBezTo>
                <a:cubicBezTo>
                  <a:pt x="4868614" y="-19292"/>
                  <a:pt x="5090875" y="13928"/>
                  <a:pt x="5191085" y="0"/>
                </a:cubicBezTo>
                <a:cubicBezTo>
                  <a:pt x="5291295" y="-13928"/>
                  <a:pt x="5828503" y="-16867"/>
                  <a:pt x="6043954" y="0"/>
                </a:cubicBezTo>
                <a:cubicBezTo>
                  <a:pt x="6025324" y="306185"/>
                  <a:pt x="6063101" y="310648"/>
                  <a:pt x="6043954" y="620221"/>
                </a:cubicBezTo>
                <a:cubicBezTo>
                  <a:pt x="6024807" y="929794"/>
                  <a:pt x="6043223" y="1034417"/>
                  <a:pt x="6043954" y="1147409"/>
                </a:cubicBezTo>
                <a:cubicBezTo>
                  <a:pt x="6044685" y="1260401"/>
                  <a:pt x="6069371" y="1436944"/>
                  <a:pt x="6043954" y="1674597"/>
                </a:cubicBezTo>
                <a:cubicBezTo>
                  <a:pt x="6018537" y="1912250"/>
                  <a:pt x="6027716" y="2155526"/>
                  <a:pt x="6043954" y="2294818"/>
                </a:cubicBezTo>
                <a:cubicBezTo>
                  <a:pt x="6060192" y="2434110"/>
                  <a:pt x="6029415" y="2716213"/>
                  <a:pt x="6043954" y="3101105"/>
                </a:cubicBezTo>
                <a:cubicBezTo>
                  <a:pt x="5750878" y="3116691"/>
                  <a:pt x="5623558" y="3096550"/>
                  <a:pt x="5432843" y="3101105"/>
                </a:cubicBezTo>
                <a:cubicBezTo>
                  <a:pt x="5242128" y="3105660"/>
                  <a:pt x="5053200" y="3071304"/>
                  <a:pt x="4761293" y="3101105"/>
                </a:cubicBezTo>
                <a:cubicBezTo>
                  <a:pt x="4469386" y="3130907"/>
                  <a:pt x="4461176" y="3115905"/>
                  <a:pt x="4271061" y="3101105"/>
                </a:cubicBezTo>
                <a:cubicBezTo>
                  <a:pt x="4080946" y="3086305"/>
                  <a:pt x="3783213" y="3083747"/>
                  <a:pt x="3659950" y="3101105"/>
                </a:cubicBezTo>
                <a:cubicBezTo>
                  <a:pt x="3536687" y="3118463"/>
                  <a:pt x="3353178" y="3099525"/>
                  <a:pt x="3109279" y="3101105"/>
                </a:cubicBezTo>
                <a:cubicBezTo>
                  <a:pt x="2865380" y="3102685"/>
                  <a:pt x="2798187" y="3085300"/>
                  <a:pt x="2558607" y="3101105"/>
                </a:cubicBezTo>
                <a:cubicBezTo>
                  <a:pt x="2319027" y="3116910"/>
                  <a:pt x="2171369" y="3089713"/>
                  <a:pt x="2068375" y="3101105"/>
                </a:cubicBezTo>
                <a:cubicBezTo>
                  <a:pt x="1965381" y="3112497"/>
                  <a:pt x="1556953" y="3125930"/>
                  <a:pt x="1275946" y="3101105"/>
                </a:cubicBezTo>
                <a:cubicBezTo>
                  <a:pt x="994939" y="3076280"/>
                  <a:pt x="566949" y="3075255"/>
                  <a:pt x="0" y="3101105"/>
                </a:cubicBezTo>
                <a:cubicBezTo>
                  <a:pt x="-28798" y="2906951"/>
                  <a:pt x="7877" y="2623471"/>
                  <a:pt x="0" y="2480884"/>
                </a:cubicBezTo>
                <a:cubicBezTo>
                  <a:pt x="-7877" y="2338297"/>
                  <a:pt x="10331" y="2043985"/>
                  <a:pt x="0" y="1860663"/>
                </a:cubicBezTo>
                <a:cubicBezTo>
                  <a:pt x="-10331" y="1677341"/>
                  <a:pt x="7895" y="1479761"/>
                  <a:pt x="0" y="1302464"/>
                </a:cubicBezTo>
                <a:cubicBezTo>
                  <a:pt x="-7895" y="1125167"/>
                  <a:pt x="18387" y="873658"/>
                  <a:pt x="0" y="713254"/>
                </a:cubicBezTo>
                <a:cubicBezTo>
                  <a:pt x="-18387" y="552850"/>
                  <a:pt x="8505" y="330057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225538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1F1F1F"/>
                </a:solidFill>
                <a:effectLst/>
                <a:latin typeface="Google Sans"/>
              </a:rPr>
              <a:t>The major role of FPO in India nowadays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Access to quality inputs</a:t>
            </a:r>
            <a:endParaRPr lang="en-US" sz="1600" dirty="0">
              <a:solidFill>
                <a:srgbClr val="1F1F1F"/>
              </a:solidFill>
              <a:latin typeface="Google Sans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Market linkages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Technical assistance</a:t>
            </a:r>
            <a:endParaRPr lang="en-US" sz="1600" dirty="0">
              <a:solidFill>
                <a:srgbClr val="1F1F1F"/>
              </a:solidFill>
              <a:latin typeface="Google Sans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Credit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Promoting sustainable agriculture</a:t>
            </a:r>
            <a:endParaRPr lang="en-US" sz="1600" dirty="0">
              <a:solidFill>
                <a:srgbClr val="1F1F1F"/>
              </a:solidFill>
              <a:latin typeface="Google Sans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Empowering women farmers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Google Sans"/>
              </a:rPr>
              <a:t>Alleviating poverty </a:t>
            </a: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38EF64-C698-98E7-E858-85E4C6D3B945}"/>
              </a:ext>
            </a:extLst>
          </p:cNvPr>
          <p:cNvSpPr/>
          <p:nvPr/>
        </p:nvSpPr>
        <p:spPr>
          <a:xfrm>
            <a:off x="163502" y="1035801"/>
            <a:ext cx="6085497" cy="2099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000" b="1" i="0" dirty="0"/>
              <a:t>Number of FPOs registered by respective agencies-7059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dirty="0"/>
              <a:t>Small Farmers' Agri-Business Consortium (SFAC)</a:t>
            </a:r>
            <a:r>
              <a:rPr lang="en-US" sz="1600" dirty="0"/>
              <a:t>-898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dirty="0"/>
              <a:t>NABARD- 3904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dirty="0"/>
              <a:t>FPOs registered by IAs under Central Sector Scheme (CSS) for formation &amp; Promotion of 10,000 FPOs </a:t>
            </a:r>
            <a:r>
              <a:rPr lang="en-US" sz="1600" dirty="0"/>
              <a:t>-</a:t>
            </a:r>
            <a:r>
              <a:rPr lang="en-US" sz="1600" i="0" dirty="0"/>
              <a:t> 2257</a:t>
            </a:r>
            <a:endParaRPr lang="en-US" sz="16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886D928-3E26-BB07-8F0F-6A63501F9F9D}"/>
              </a:ext>
            </a:extLst>
          </p:cNvPr>
          <p:cNvGrpSpPr/>
          <p:nvPr/>
        </p:nvGrpSpPr>
        <p:grpSpPr>
          <a:xfrm>
            <a:off x="6256415" y="3740610"/>
            <a:ext cx="2851154" cy="2582852"/>
            <a:chOff x="3116359" y="3438183"/>
            <a:chExt cx="2851154" cy="258285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CC1834-B49F-820A-1DDB-57818036AF9C}"/>
                </a:ext>
              </a:extLst>
            </p:cNvPr>
            <p:cNvSpPr/>
            <p:nvPr/>
          </p:nvSpPr>
          <p:spPr>
            <a:xfrm>
              <a:off x="3116359" y="3438183"/>
              <a:ext cx="2851154" cy="2582852"/>
            </a:xfrm>
            <a:custGeom>
              <a:avLst/>
              <a:gdLst>
                <a:gd name="connsiteX0" fmla="*/ 1502681 w 3181469"/>
                <a:gd name="connsiteY0" fmla="*/ 0 h 2839603"/>
                <a:gd name="connsiteX1" fmla="*/ 26164 w 3181469"/>
                <a:gd name="connsiteY1" fmla="*/ 2541359 h 2839603"/>
                <a:gd name="connsiteX2" fmla="*/ 190774 w 3181469"/>
                <a:gd name="connsiteY2" fmla="*/ 2828536 h 2839603"/>
                <a:gd name="connsiteX3" fmla="*/ 3133334 w 3181469"/>
                <a:gd name="connsiteY3" fmla="*/ 2839604 h 2839603"/>
                <a:gd name="connsiteX4" fmla="*/ 3181470 w 3181469"/>
                <a:gd name="connsiteY4" fmla="*/ 990039 h 2839603"/>
                <a:gd name="connsiteX5" fmla="*/ 1502681 w 3181469"/>
                <a:gd name="connsiteY5" fmla="*/ 0 h 2839603"/>
                <a:gd name="connsiteX0" fmla="*/ 1502681 w 3134578"/>
                <a:gd name="connsiteY0" fmla="*/ 0 h 2839604"/>
                <a:gd name="connsiteX1" fmla="*/ 26164 w 3134578"/>
                <a:gd name="connsiteY1" fmla="*/ 2541359 h 2839604"/>
                <a:gd name="connsiteX2" fmla="*/ 190774 w 3134578"/>
                <a:gd name="connsiteY2" fmla="*/ 2828536 h 2839604"/>
                <a:gd name="connsiteX3" fmla="*/ 3133334 w 3134578"/>
                <a:gd name="connsiteY3" fmla="*/ 2839604 h 2839604"/>
                <a:gd name="connsiteX4" fmla="*/ 3134578 w 3134578"/>
                <a:gd name="connsiteY4" fmla="*/ 990039 h 2839604"/>
                <a:gd name="connsiteX5" fmla="*/ 1502681 w 3134578"/>
                <a:gd name="connsiteY5" fmla="*/ 0 h 28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4578" h="2839604">
                  <a:moveTo>
                    <a:pt x="1502681" y="0"/>
                  </a:moveTo>
                  <a:lnTo>
                    <a:pt x="26164" y="2541359"/>
                  </a:lnTo>
                  <a:cubicBezTo>
                    <a:pt x="-47747" y="2668531"/>
                    <a:pt x="43695" y="2828016"/>
                    <a:pt x="190774" y="2828536"/>
                  </a:cubicBezTo>
                  <a:lnTo>
                    <a:pt x="3133334" y="2839604"/>
                  </a:lnTo>
                  <a:cubicBezTo>
                    <a:pt x="3133749" y="2223082"/>
                    <a:pt x="3134163" y="1606561"/>
                    <a:pt x="3134578" y="990039"/>
                  </a:cubicBezTo>
                  <a:lnTo>
                    <a:pt x="150268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CE97DE4-111E-18C4-CCA9-11B95B9D0081}"/>
                </a:ext>
              </a:extLst>
            </p:cNvPr>
            <p:cNvSpPr/>
            <p:nvPr/>
          </p:nvSpPr>
          <p:spPr>
            <a:xfrm>
              <a:off x="3425822" y="3709302"/>
              <a:ext cx="2355055" cy="2133436"/>
            </a:xfrm>
            <a:custGeom>
              <a:avLst/>
              <a:gdLst>
                <a:gd name="connsiteX0" fmla="*/ 1502681 w 3181469"/>
                <a:gd name="connsiteY0" fmla="*/ 0 h 2839603"/>
                <a:gd name="connsiteX1" fmla="*/ 26164 w 3181469"/>
                <a:gd name="connsiteY1" fmla="*/ 2541359 h 2839603"/>
                <a:gd name="connsiteX2" fmla="*/ 190774 w 3181469"/>
                <a:gd name="connsiteY2" fmla="*/ 2828536 h 2839603"/>
                <a:gd name="connsiteX3" fmla="*/ 3133334 w 3181469"/>
                <a:gd name="connsiteY3" fmla="*/ 2839604 h 2839603"/>
                <a:gd name="connsiteX4" fmla="*/ 3181470 w 3181469"/>
                <a:gd name="connsiteY4" fmla="*/ 990039 h 2839603"/>
                <a:gd name="connsiteX5" fmla="*/ 1502681 w 3181469"/>
                <a:gd name="connsiteY5" fmla="*/ 0 h 2839603"/>
                <a:gd name="connsiteX0" fmla="*/ 1502681 w 3134578"/>
                <a:gd name="connsiteY0" fmla="*/ 0 h 2839604"/>
                <a:gd name="connsiteX1" fmla="*/ 26164 w 3134578"/>
                <a:gd name="connsiteY1" fmla="*/ 2541359 h 2839604"/>
                <a:gd name="connsiteX2" fmla="*/ 190774 w 3134578"/>
                <a:gd name="connsiteY2" fmla="*/ 2828536 h 2839604"/>
                <a:gd name="connsiteX3" fmla="*/ 3133334 w 3134578"/>
                <a:gd name="connsiteY3" fmla="*/ 2839604 h 2839604"/>
                <a:gd name="connsiteX4" fmla="*/ 3134578 w 3134578"/>
                <a:gd name="connsiteY4" fmla="*/ 990039 h 2839604"/>
                <a:gd name="connsiteX5" fmla="*/ 1502681 w 3134578"/>
                <a:gd name="connsiteY5" fmla="*/ 0 h 28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4578" h="2839604">
                  <a:moveTo>
                    <a:pt x="1502681" y="0"/>
                  </a:moveTo>
                  <a:lnTo>
                    <a:pt x="26164" y="2541359"/>
                  </a:lnTo>
                  <a:cubicBezTo>
                    <a:pt x="-47747" y="2668531"/>
                    <a:pt x="43695" y="2828016"/>
                    <a:pt x="190774" y="2828536"/>
                  </a:cubicBezTo>
                  <a:lnTo>
                    <a:pt x="3133334" y="2839604"/>
                  </a:lnTo>
                  <a:cubicBezTo>
                    <a:pt x="3133749" y="2223082"/>
                    <a:pt x="3134163" y="1606561"/>
                    <a:pt x="3134578" y="990039"/>
                  </a:cubicBezTo>
                  <a:lnTo>
                    <a:pt x="1502681" y="0"/>
                  </a:lnTo>
                  <a:close/>
                </a:path>
              </a:pathLst>
            </a:custGeom>
            <a:grpFill/>
            <a:ln w="7424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668F532-EA96-793D-58E5-4B7DFFD44D6F}"/>
              </a:ext>
            </a:extLst>
          </p:cNvPr>
          <p:cNvGrpSpPr/>
          <p:nvPr/>
        </p:nvGrpSpPr>
        <p:grpSpPr>
          <a:xfrm>
            <a:off x="9243318" y="3736864"/>
            <a:ext cx="2872482" cy="2582852"/>
            <a:chOff x="6203160" y="3433299"/>
            <a:chExt cx="2872482" cy="2582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BD20C1-560B-63E4-834C-F8EFA8208C3C}"/>
                </a:ext>
              </a:extLst>
            </p:cNvPr>
            <p:cNvSpPr/>
            <p:nvPr/>
          </p:nvSpPr>
          <p:spPr>
            <a:xfrm>
              <a:off x="6203160" y="3433299"/>
              <a:ext cx="2872482" cy="2582852"/>
            </a:xfrm>
            <a:custGeom>
              <a:avLst/>
              <a:gdLst>
                <a:gd name="connsiteX0" fmla="*/ 1678789 w 3181469"/>
                <a:gd name="connsiteY0" fmla="*/ 0 h 2839603"/>
                <a:gd name="connsiteX1" fmla="*/ 3155306 w 3181469"/>
                <a:gd name="connsiteY1" fmla="*/ 2541359 h 2839603"/>
                <a:gd name="connsiteX2" fmla="*/ 2990695 w 3181469"/>
                <a:gd name="connsiteY2" fmla="*/ 2828536 h 2839603"/>
                <a:gd name="connsiteX3" fmla="*/ 48135 w 3181469"/>
                <a:gd name="connsiteY3" fmla="*/ 2839604 h 2839603"/>
                <a:gd name="connsiteX4" fmla="*/ 0 w 3181469"/>
                <a:gd name="connsiteY4" fmla="*/ 990039 h 2839603"/>
                <a:gd name="connsiteX5" fmla="*/ 1678789 w 3181469"/>
                <a:gd name="connsiteY5" fmla="*/ 0 h 2839603"/>
                <a:gd name="connsiteX0" fmla="*/ 1655343 w 3158023"/>
                <a:gd name="connsiteY0" fmla="*/ 0 h 2839604"/>
                <a:gd name="connsiteX1" fmla="*/ 3131860 w 3158023"/>
                <a:gd name="connsiteY1" fmla="*/ 2541359 h 2839604"/>
                <a:gd name="connsiteX2" fmla="*/ 2967249 w 3158023"/>
                <a:gd name="connsiteY2" fmla="*/ 2828536 h 2839604"/>
                <a:gd name="connsiteX3" fmla="*/ 24689 w 3158023"/>
                <a:gd name="connsiteY3" fmla="*/ 2839604 h 2839604"/>
                <a:gd name="connsiteX4" fmla="*/ 0 w 3158023"/>
                <a:gd name="connsiteY4" fmla="*/ 954870 h 2839604"/>
                <a:gd name="connsiteX5" fmla="*/ 1655343 w 3158023"/>
                <a:gd name="connsiteY5" fmla="*/ 0 h 28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8023" h="2839604">
                  <a:moveTo>
                    <a:pt x="1655343" y="0"/>
                  </a:moveTo>
                  <a:lnTo>
                    <a:pt x="3131860" y="2541359"/>
                  </a:lnTo>
                  <a:cubicBezTo>
                    <a:pt x="3205771" y="2668531"/>
                    <a:pt x="3114329" y="2828016"/>
                    <a:pt x="2967249" y="2828536"/>
                  </a:cubicBezTo>
                  <a:lnTo>
                    <a:pt x="24689" y="2839604"/>
                  </a:lnTo>
                  <a:lnTo>
                    <a:pt x="0" y="954870"/>
                  </a:lnTo>
                  <a:lnTo>
                    <a:pt x="165534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8CFB9CC-99BD-2F34-B535-7E5B698355FC}"/>
                </a:ext>
              </a:extLst>
            </p:cNvPr>
            <p:cNvSpPr/>
            <p:nvPr/>
          </p:nvSpPr>
          <p:spPr>
            <a:xfrm>
              <a:off x="6383922" y="3709302"/>
              <a:ext cx="2372669" cy="2133436"/>
            </a:xfrm>
            <a:custGeom>
              <a:avLst/>
              <a:gdLst>
                <a:gd name="connsiteX0" fmla="*/ 1678789 w 3181469"/>
                <a:gd name="connsiteY0" fmla="*/ 0 h 2839603"/>
                <a:gd name="connsiteX1" fmla="*/ 3155306 w 3181469"/>
                <a:gd name="connsiteY1" fmla="*/ 2541359 h 2839603"/>
                <a:gd name="connsiteX2" fmla="*/ 2990695 w 3181469"/>
                <a:gd name="connsiteY2" fmla="*/ 2828536 h 2839603"/>
                <a:gd name="connsiteX3" fmla="*/ 48135 w 3181469"/>
                <a:gd name="connsiteY3" fmla="*/ 2839604 h 2839603"/>
                <a:gd name="connsiteX4" fmla="*/ 0 w 3181469"/>
                <a:gd name="connsiteY4" fmla="*/ 990039 h 2839603"/>
                <a:gd name="connsiteX5" fmla="*/ 1678789 w 3181469"/>
                <a:gd name="connsiteY5" fmla="*/ 0 h 2839603"/>
                <a:gd name="connsiteX0" fmla="*/ 1655343 w 3158023"/>
                <a:gd name="connsiteY0" fmla="*/ 0 h 2839604"/>
                <a:gd name="connsiteX1" fmla="*/ 3131860 w 3158023"/>
                <a:gd name="connsiteY1" fmla="*/ 2541359 h 2839604"/>
                <a:gd name="connsiteX2" fmla="*/ 2967249 w 3158023"/>
                <a:gd name="connsiteY2" fmla="*/ 2828536 h 2839604"/>
                <a:gd name="connsiteX3" fmla="*/ 24689 w 3158023"/>
                <a:gd name="connsiteY3" fmla="*/ 2839604 h 2839604"/>
                <a:gd name="connsiteX4" fmla="*/ 0 w 3158023"/>
                <a:gd name="connsiteY4" fmla="*/ 954870 h 2839604"/>
                <a:gd name="connsiteX5" fmla="*/ 1655343 w 3158023"/>
                <a:gd name="connsiteY5" fmla="*/ 0 h 28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8023" h="2839604">
                  <a:moveTo>
                    <a:pt x="1655343" y="0"/>
                  </a:moveTo>
                  <a:lnTo>
                    <a:pt x="3131860" y="2541359"/>
                  </a:lnTo>
                  <a:cubicBezTo>
                    <a:pt x="3205771" y="2668531"/>
                    <a:pt x="3114329" y="2828016"/>
                    <a:pt x="2967249" y="2828536"/>
                  </a:cubicBezTo>
                  <a:lnTo>
                    <a:pt x="24689" y="2839604"/>
                  </a:lnTo>
                  <a:lnTo>
                    <a:pt x="0" y="954870"/>
                  </a:lnTo>
                  <a:lnTo>
                    <a:pt x="1655343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24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12B47D-8F70-18ED-B9F9-1AE136A87CA5}"/>
              </a:ext>
            </a:extLst>
          </p:cNvPr>
          <p:cNvGrpSpPr/>
          <p:nvPr/>
        </p:nvGrpSpPr>
        <p:grpSpPr>
          <a:xfrm>
            <a:off x="7659066" y="1140530"/>
            <a:ext cx="2978386" cy="3278478"/>
            <a:chOff x="4618908" y="836965"/>
            <a:chExt cx="2978386" cy="32784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27EF233-826A-0C38-0366-C354F635D525}"/>
                </a:ext>
              </a:extLst>
            </p:cNvPr>
            <p:cNvSpPr/>
            <p:nvPr/>
          </p:nvSpPr>
          <p:spPr>
            <a:xfrm>
              <a:off x="4618908" y="836965"/>
              <a:ext cx="2978386" cy="3278478"/>
            </a:xfrm>
            <a:custGeom>
              <a:avLst/>
              <a:gdLst>
                <a:gd name="connsiteX0" fmla="*/ 0 w 3274455"/>
                <a:gd name="connsiteY0" fmla="*/ 2641603 h 3604381"/>
                <a:gd name="connsiteX1" fmla="*/ 1468494 w 3274455"/>
                <a:gd name="connsiteY1" fmla="*/ 95639 h 3604381"/>
                <a:gd name="connsiteX2" fmla="*/ 1799498 w 3274455"/>
                <a:gd name="connsiteY2" fmla="*/ 95342 h 3604381"/>
                <a:gd name="connsiteX3" fmla="*/ 3274455 w 3274455"/>
                <a:gd name="connsiteY3" fmla="*/ 2641603 h 3604381"/>
                <a:gd name="connsiteX4" fmla="*/ 1694537 w 3274455"/>
                <a:gd name="connsiteY4" fmla="*/ 3604381 h 3604381"/>
                <a:gd name="connsiteX5" fmla="*/ 0 w 3274455"/>
                <a:gd name="connsiteY5" fmla="*/ 2641603 h 36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4455" h="3604381">
                  <a:moveTo>
                    <a:pt x="0" y="2641603"/>
                  </a:moveTo>
                  <a:lnTo>
                    <a:pt x="1468494" y="95639"/>
                  </a:lnTo>
                  <a:cubicBezTo>
                    <a:pt x="1541960" y="-31756"/>
                    <a:pt x="1725810" y="-31904"/>
                    <a:pt x="1799498" y="95342"/>
                  </a:cubicBezTo>
                  <a:lnTo>
                    <a:pt x="3274455" y="2641603"/>
                  </a:lnTo>
                  <a:lnTo>
                    <a:pt x="1694537" y="3604381"/>
                  </a:lnTo>
                  <a:lnTo>
                    <a:pt x="0" y="264160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D229CAC-348F-49E4-468B-711216F7DB00}"/>
                </a:ext>
              </a:extLst>
            </p:cNvPr>
            <p:cNvSpPr/>
            <p:nvPr/>
          </p:nvSpPr>
          <p:spPr>
            <a:xfrm>
              <a:off x="4876031" y="1196098"/>
              <a:ext cx="2460146" cy="2708025"/>
            </a:xfrm>
            <a:custGeom>
              <a:avLst/>
              <a:gdLst>
                <a:gd name="connsiteX0" fmla="*/ 0 w 3274455"/>
                <a:gd name="connsiteY0" fmla="*/ 2641603 h 3604381"/>
                <a:gd name="connsiteX1" fmla="*/ 1468494 w 3274455"/>
                <a:gd name="connsiteY1" fmla="*/ 95639 h 3604381"/>
                <a:gd name="connsiteX2" fmla="*/ 1799498 w 3274455"/>
                <a:gd name="connsiteY2" fmla="*/ 95342 h 3604381"/>
                <a:gd name="connsiteX3" fmla="*/ 3274455 w 3274455"/>
                <a:gd name="connsiteY3" fmla="*/ 2641603 h 3604381"/>
                <a:gd name="connsiteX4" fmla="*/ 1694537 w 3274455"/>
                <a:gd name="connsiteY4" fmla="*/ 3604381 h 3604381"/>
                <a:gd name="connsiteX5" fmla="*/ 0 w 3274455"/>
                <a:gd name="connsiteY5" fmla="*/ 2641603 h 36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4455" h="3604381">
                  <a:moveTo>
                    <a:pt x="0" y="2641603"/>
                  </a:moveTo>
                  <a:lnTo>
                    <a:pt x="1468494" y="95639"/>
                  </a:lnTo>
                  <a:cubicBezTo>
                    <a:pt x="1541960" y="-31756"/>
                    <a:pt x="1725810" y="-31904"/>
                    <a:pt x="1799498" y="95342"/>
                  </a:cubicBezTo>
                  <a:lnTo>
                    <a:pt x="3274455" y="2641603"/>
                  </a:lnTo>
                  <a:lnTo>
                    <a:pt x="1694537" y="3604381"/>
                  </a:lnTo>
                  <a:lnTo>
                    <a:pt x="0" y="2641603"/>
                  </a:lnTo>
                  <a:close/>
                </a:path>
              </a:pathLst>
            </a:custGeom>
            <a:grpFill/>
            <a:ln w="7424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7EDC41D-2BD1-B093-9F7F-093286A65CFA}"/>
              </a:ext>
            </a:extLst>
          </p:cNvPr>
          <p:cNvGrpSpPr/>
          <p:nvPr/>
        </p:nvGrpSpPr>
        <p:grpSpPr>
          <a:xfrm>
            <a:off x="8031319" y="3505932"/>
            <a:ext cx="2037472" cy="2037472"/>
            <a:chOff x="5018684" y="3213357"/>
            <a:chExt cx="2037472" cy="203747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2DCAB4B-1EAD-055B-16B0-40BE3100BDC8}"/>
                </a:ext>
              </a:extLst>
            </p:cNvPr>
            <p:cNvSpPr/>
            <p:nvPr/>
          </p:nvSpPr>
          <p:spPr bwMode="auto">
            <a:xfrm>
              <a:off x="5018684" y="3213357"/>
              <a:ext cx="2037472" cy="20374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8E945D1-691D-15E7-9D86-927EE9C3AF7B}"/>
                </a:ext>
              </a:extLst>
            </p:cNvPr>
            <p:cNvSpPr/>
            <p:nvPr/>
          </p:nvSpPr>
          <p:spPr bwMode="auto">
            <a:xfrm>
              <a:off x="5111298" y="3305971"/>
              <a:ext cx="1852247" cy="18522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7421554-5DFC-EDE9-AD9C-2630C7DEC9EC}"/>
              </a:ext>
            </a:extLst>
          </p:cNvPr>
          <p:cNvSpPr txBox="1"/>
          <p:nvPr/>
        </p:nvSpPr>
        <p:spPr>
          <a:xfrm>
            <a:off x="8428259" y="4430548"/>
            <a:ext cx="14405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(Admin Cost)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6101C-C7F4-0353-AC20-CA460EAB715A}"/>
              </a:ext>
            </a:extLst>
          </p:cNvPr>
          <p:cNvSpPr txBox="1"/>
          <p:nvPr/>
        </p:nvSpPr>
        <p:spPr>
          <a:xfrm>
            <a:off x="8423344" y="2798193"/>
            <a:ext cx="147061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 Spot Registration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5AB6949-05DC-EF01-E73C-3F0DD83E2C69}"/>
              </a:ext>
            </a:extLst>
          </p:cNvPr>
          <p:cNvSpPr txBox="1"/>
          <p:nvPr/>
        </p:nvSpPr>
        <p:spPr>
          <a:xfrm>
            <a:off x="9649366" y="5271566"/>
            <a:ext cx="174498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Awareness Campaign to Cover FPO into MI in a Year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761717-3578-623E-05BE-E196A1D3B3D9}"/>
              </a:ext>
            </a:extLst>
          </p:cNvPr>
          <p:cNvSpPr txBox="1"/>
          <p:nvPr/>
        </p:nvSpPr>
        <p:spPr>
          <a:xfrm>
            <a:off x="6981792" y="5277340"/>
            <a:ext cx="15526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noProof="0" dirty="0">
                <a:solidFill>
                  <a:schemeClr val="accent1"/>
                </a:solidFill>
                <a:latin typeface="Calibri"/>
                <a:cs typeface="Calibri" pitchFamily="34" charset="0"/>
              </a:rPr>
              <a:t>Strengthen the FPO for MI T</a:t>
            </a:r>
            <a:r>
              <a:rPr lang="en-IN" sz="1400" b="1" dirty="0" err="1">
                <a:solidFill>
                  <a:schemeClr val="accent1"/>
                </a:solidFill>
                <a:latin typeface="Calibri"/>
                <a:cs typeface="Calibri" pitchFamily="34" charset="0"/>
              </a:rPr>
              <a:t>echnical</a:t>
            </a:r>
            <a:r>
              <a:rPr lang="en-IN" sz="1400" b="1" dirty="0">
                <a:solidFill>
                  <a:schemeClr val="accent1"/>
                </a:solidFill>
                <a:latin typeface="Calibri"/>
                <a:cs typeface="Calibri" pitchFamily="34" charset="0"/>
              </a:rPr>
              <a:t> </a:t>
            </a:r>
            <a:r>
              <a:rPr lang="en-IN" sz="1400" b="1" noProof="0" dirty="0">
                <a:solidFill>
                  <a:schemeClr val="accent1"/>
                </a:solidFill>
                <a:latin typeface="Calibri"/>
                <a:cs typeface="Calibri" pitchFamily="34" charset="0"/>
              </a:rPr>
              <a:t>Services 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D0C39A-141F-4772-143B-4694D7A58682}"/>
              </a:ext>
            </a:extLst>
          </p:cNvPr>
          <p:cNvGrpSpPr/>
          <p:nvPr/>
        </p:nvGrpSpPr>
        <p:grpSpPr>
          <a:xfrm>
            <a:off x="8815519" y="3855025"/>
            <a:ext cx="524120" cy="523125"/>
            <a:chOff x="2142037" y="999037"/>
            <a:chExt cx="524120" cy="52312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A907C50-9AC2-517C-4FEF-A75BBF9006E2}"/>
                </a:ext>
              </a:extLst>
            </p:cNvPr>
            <p:cNvSpPr/>
            <p:nvPr/>
          </p:nvSpPr>
          <p:spPr>
            <a:xfrm>
              <a:off x="2261056" y="1189320"/>
              <a:ext cx="65711" cy="29092"/>
            </a:xfrm>
            <a:custGeom>
              <a:avLst/>
              <a:gdLst>
                <a:gd name="connsiteX0" fmla="*/ 15981 w 65711"/>
                <a:gd name="connsiteY0" fmla="*/ 1789 h 29092"/>
                <a:gd name="connsiteX1" fmla="*/ 15095 w 65711"/>
                <a:gd name="connsiteY1" fmla="*/ 8 h 29092"/>
                <a:gd name="connsiteX2" fmla="*/ 0 w 65711"/>
                <a:gd name="connsiteY2" fmla="*/ 7560 h 29092"/>
                <a:gd name="connsiteX3" fmla="*/ 886 w 65711"/>
                <a:gd name="connsiteY3" fmla="*/ 9340 h 29092"/>
                <a:gd name="connsiteX4" fmla="*/ 32856 w 65711"/>
                <a:gd name="connsiteY4" fmla="*/ 29093 h 29092"/>
                <a:gd name="connsiteX5" fmla="*/ 64825 w 65711"/>
                <a:gd name="connsiteY5" fmla="*/ 9332 h 29092"/>
                <a:gd name="connsiteX6" fmla="*/ 65711 w 65711"/>
                <a:gd name="connsiteY6" fmla="*/ 7552 h 29092"/>
                <a:gd name="connsiteX7" fmla="*/ 50617 w 65711"/>
                <a:gd name="connsiteY7" fmla="*/ 0 h 29092"/>
                <a:gd name="connsiteX8" fmla="*/ 49731 w 65711"/>
                <a:gd name="connsiteY8" fmla="*/ 1789 h 29092"/>
                <a:gd name="connsiteX9" fmla="*/ 32856 w 65711"/>
                <a:gd name="connsiteY9" fmla="*/ 12218 h 29092"/>
                <a:gd name="connsiteX10" fmla="*/ 15981 w 65711"/>
                <a:gd name="connsiteY10" fmla="*/ 1789 h 2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11" h="29092">
                  <a:moveTo>
                    <a:pt x="15981" y="1789"/>
                  </a:moveTo>
                  <a:lnTo>
                    <a:pt x="15095" y="8"/>
                  </a:lnTo>
                  <a:lnTo>
                    <a:pt x="0" y="7560"/>
                  </a:lnTo>
                  <a:lnTo>
                    <a:pt x="886" y="9340"/>
                  </a:lnTo>
                  <a:cubicBezTo>
                    <a:pt x="6978" y="21524"/>
                    <a:pt x="19229" y="29093"/>
                    <a:pt x="32856" y="29093"/>
                  </a:cubicBezTo>
                  <a:cubicBezTo>
                    <a:pt x="46482" y="29093"/>
                    <a:pt x="58733" y="21524"/>
                    <a:pt x="64825" y="9332"/>
                  </a:cubicBezTo>
                  <a:lnTo>
                    <a:pt x="65711" y="7552"/>
                  </a:lnTo>
                  <a:lnTo>
                    <a:pt x="50617" y="0"/>
                  </a:lnTo>
                  <a:lnTo>
                    <a:pt x="49731" y="1789"/>
                  </a:lnTo>
                  <a:cubicBezTo>
                    <a:pt x="46516" y="8218"/>
                    <a:pt x="40053" y="12218"/>
                    <a:pt x="32856" y="12218"/>
                  </a:cubicBezTo>
                  <a:cubicBezTo>
                    <a:pt x="25658" y="12218"/>
                    <a:pt x="19195" y="8218"/>
                    <a:pt x="15981" y="1789"/>
                  </a:cubicBezTo>
                  <a:close/>
                </a:path>
              </a:pathLst>
            </a:custGeom>
            <a:solidFill>
              <a:schemeClr val="bg1"/>
            </a:solidFill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E80A838-477F-6E12-C4DC-34F69882E33A}"/>
                </a:ext>
              </a:extLst>
            </p:cNvPr>
            <p:cNvSpPr/>
            <p:nvPr/>
          </p:nvSpPr>
          <p:spPr>
            <a:xfrm>
              <a:off x="2319225" y="1142475"/>
              <a:ext cx="16875" cy="16875"/>
            </a:xfrm>
            <a:custGeom>
              <a:avLst/>
              <a:gdLst>
                <a:gd name="connsiteX0" fmla="*/ 16875 w 16875"/>
                <a:gd name="connsiteY0" fmla="*/ 8438 h 16875"/>
                <a:gd name="connsiteX1" fmla="*/ 8438 w 16875"/>
                <a:gd name="connsiteY1" fmla="*/ 16875 h 16875"/>
                <a:gd name="connsiteX2" fmla="*/ 0 w 16875"/>
                <a:gd name="connsiteY2" fmla="*/ 8438 h 16875"/>
                <a:gd name="connsiteX3" fmla="*/ 8438 w 16875"/>
                <a:gd name="connsiteY3" fmla="*/ 0 h 16875"/>
                <a:gd name="connsiteX4" fmla="*/ 16875 w 16875"/>
                <a:gd name="connsiteY4" fmla="*/ 8438 h 1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5" h="16875">
                  <a:moveTo>
                    <a:pt x="16875" y="8438"/>
                  </a:moveTo>
                  <a:cubicBezTo>
                    <a:pt x="16875" y="13097"/>
                    <a:pt x="13097" y="16875"/>
                    <a:pt x="8438" y="16875"/>
                  </a:cubicBezTo>
                  <a:cubicBezTo>
                    <a:pt x="3778" y="16875"/>
                    <a:pt x="0" y="13097"/>
                    <a:pt x="0" y="8438"/>
                  </a:cubicBezTo>
                  <a:cubicBezTo>
                    <a:pt x="0" y="3778"/>
                    <a:pt x="3778" y="0"/>
                    <a:pt x="8438" y="0"/>
                  </a:cubicBezTo>
                  <a:cubicBezTo>
                    <a:pt x="13097" y="0"/>
                    <a:pt x="16875" y="3778"/>
                    <a:pt x="16875" y="8438"/>
                  </a:cubicBezTo>
                  <a:close/>
                </a:path>
              </a:pathLst>
            </a:custGeom>
            <a:solidFill>
              <a:schemeClr val="bg1"/>
            </a:solidFill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7756F00-1B1C-4CA7-305A-E3A4BAC2C111}"/>
                </a:ext>
              </a:extLst>
            </p:cNvPr>
            <p:cNvSpPr/>
            <p:nvPr/>
          </p:nvSpPr>
          <p:spPr>
            <a:xfrm>
              <a:off x="2251725" y="1142475"/>
              <a:ext cx="16875" cy="16875"/>
            </a:xfrm>
            <a:custGeom>
              <a:avLst/>
              <a:gdLst>
                <a:gd name="connsiteX0" fmla="*/ 16875 w 16875"/>
                <a:gd name="connsiteY0" fmla="*/ 8438 h 16875"/>
                <a:gd name="connsiteX1" fmla="*/ 8438 w 16875"/>
                <a:gd name="connsiteY1" fmla="*/ 16875 h 16875"/>
                <a:gd name="connsiteX2" fmla="*/ 0 w 16875"/>
                <a:gd name="connsiteY2" fmla="*/ 8438 h 16875"/>
                <a:gd name="connsiteX3" fmla="*/ 8438 w 16875"/>
                <a:gd name="connsiteY3" fmla="*/ 0 h 16875"/>
                <a:gd name="connsiteX4" fmla="*/ 16875 w 16875"/>
                <a:gd name="connsiteY4" fmla="*/ 8438 h 1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5" h="16875">
                  <a:moveTo>
                    <a:pt x="16875" y="8438"/>
                  </a:moveTo>
                  <a:cubicBezTo>
                    <a:pt x="16875" y="13097"/>
                    <a:pt x="13097" y="16875"/>
                    <a:pt x="8438" y="16875"/>
                  </a:cubicBezTo>
                  <a:cubicBezTo>
                    <a:pt x="3778" y="16875"/>
                    <a:pt x="0" y="13097"/>
                    <a:pt x="0" y="8438"/>
                  </a:cubicBezTo>
                  <a:cubicBezTo>
                    <a:pt x="0" y="3778"/>
                    <a:pt x="3778" y="0"/>
                    <a:pt x="8438" y="0"/>
                  </a:cubicBezTo>
                  <a:cubicBezTo>
                    <a:pt x="13097" y="0"/>
                    <a:pt x="16875" y="3778"/>
                    <a:pt x="16875" y="8438"/>
                  </a:cubicBezTo>
                  <a:close/>
                </a:path>
              </a:pathLst>
            </a:custGeom>
            <a:solidFill>
              <a:schemeClr val="bg1"/>
            </a:solidFill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A84EBB-415D-A749-165F-579C30C462C6}"/>
                </a:ext>
              </a:extLst>
            </p:cNvPr>
            <p:cNvSpPr/>
            <p:nvPr/>
          </p:nvSpPr>
          <p:spPr>
            <a:xfrm>
              <a:off x="2142037" y="999037"/>
              <a:ext cx="524120" cy="523125"/>
            </a:xfrm>
            <a:custGeom>
              <a:avLst/>
              <a:gdLst>
                <a:gd name="connsiteX0" fmla="*/ 506250 w 524120"/>
                <a:gd name="connsiteY0" fmla="*/ 212929 h 523125"/>
                <a:gd name="connsiteX1" fmla="*/ 524121 w 524120"/>
                <a:gd name="connsiteY1" fmla="*/ 177188 h 523125"/>
                <a:gd name="connsiteX2" fmla="*/ 477318 w 524120"/>
                <a:gd name="connsiteY2" fmla="*/ 83590 h 523125"/>
                <a:gd name="connsiteX3" fmla="*/ 489375 w 524120"/>
                <a:gd name="connsiteY3" fmla="*/ 67500 h 523125"/>
                <a:gd name="connsiteX4" fmla="*/ 489375 w 524120"/>
                <a:gd name="connsiteY4" fmla="*/ 50625 h 523125"/>
                <a:gd name="connsiteX5" fmla="*/ 472500 w 524120"/>
                <a:gd name="connsiteY5" fmla="*/ 33750 h 523125"/>
                <a:gd name="connsiteX6" fmla="*/ 230842 w 524120"/>
                <a:gd name="connsiteY6" fmla="*/ 33750 h 523125"/>
                <a:gd name="connsiteX7" fmla="*/ 151875 w 524120"/>
                <a:gd name="connsiteY7" fmla="*/ 0 h 523125"/>
                <a:gd name="connsiteX8" fmla="*/ 42188 w 524120"/>
                <a:gd name="connsiteY8" fmla="*/ 109688 h 523125"/>
                <a:gd name="connsiteX9" fmla="*/ 42188 w 524120"/>
                <a:gd name="connsiteY9" fmla="*/ 198062 h 523125"/>
                <a:gd name="connsiteX10" fmla="*/ 14833 w 524120"/>
                <a:gd name="connsiteY10" fmla="*/ 259521 h 523125"/>
                <a:gd name="connsiteX11" fmla="*/ 0 w 524120"/>
                <a:gd name="connsiteY11" fmla="*/ 295313 h 523125"/>
                <a:gd name="connsiteX12" fmla="*/ 18411 w 524120"/>
                <a:gd name="connsiteY12" fmla="*/ 334285 h 523125"/>
                <a:gd name="connsiteX13" fmla="*/ 0 w 524120"/>
                <a:gd name="connsiteY13" fmla="*/ 407675 h 523125"/>
                <a:gd name="connsiteX14" fmla="*/ 59063 w 524120"/>
                <a:gd name="connsiteY14" fmla="*/ 472205 h 523125"/>
                <a:gd name="connsiteX15" fmla="*/ 59063 w 524120"/>
                <a:gd name="connsiteY15" fmla="*/ 523125 h 523125"/>
                <a:gd name="connsiteX16" fmla="*/ 303750 w 524120"/>
                <a:gd name="connsiteY16" fmla="*/ 523125 h 523125"/>
                <a:gd name="connsiteX17" fmla="*/ 303750 w 524120"/>
                <a:gd name="connsiteY17" fmla="*/ 472500 h 523125"/>
                <a:gd name="connsiteX18" fmla="*/ 506250 w 524120"/>
                <a:gd name="connsiteY18" fmla="*/ 472500 h 523125"/>
                <a:gd name="connsiteX19" fmla="*/ 458848 w 524120"/>
                <a:gd name="connsiteY19" fmla="*/ 84375 h 523125"/>
                <a:gd name="connsiteX20" fmla="*/ 501036 w 524120"/>
                <a:gd name="connsiteY20" fmla="*/ 168750 h 523125"/>
                <a:gd name="connsiteX21" fmla="*/ 419521 w 524120"/>
                <a:gd name="connsiteY21" fmla="*/ 168750 h 523125"/>
                <a:gd name="connsiteX22" fmla="*/ 391390 w 524120"/>
                <a:gd name="connsiteY22" fmla="*/ 84375 h 523125"/>
                <a:gd name="connsiteX23" fmla="*/ 373613 w 524120"/>
                <a:gd name="connsiteY23" fmla="*/ 84375 h 523125"/>
                <a:gd name="connsiteX24" fmla="*/ 401735 w 524120"/>
                <a:gd name="connsiteY24" fmla="*/ 168750 h 523125"/>
                <a:gd name="connsiteX25" fmla="*/ 319343 w 524120"/>
                <a:gd name="connsiteY25" fmla="*/ 168750 h 523125"/>
                <a:gd name="connsiteX26" fmla="*/ 305269 w 524120"/>
                <a:gd name="connsiteY26" fmla="*/ 84375 h 523125"/>
                <a:gd name="connsiteX27" fmla="*/ 288166 w 524120"/>
                <a:gd name="connsiteY27" fmla="*/ 84375 h 523125"/>
                <a:gd name="connsiteX28" fmla="*/ 302223 w 524120"/>
                <a:gd name="connsiteY28" fmla="*/ 168750 h 523125"/>
                <a:gd name="connsiteX29" fmla="*/ 261563 w 524120"/>
                <a:gd name="connsiteY29" fmla="*/ 168750 h 523125"/>
                <a:gd name="connsiteX30" fmla="*/ 261563 w 524120"/>
                <a:gd name="connsiteY30" fmla="*/ 109688 h 523125"/>
                <a:gd name="connsiteX31" fmla="*/ 258500 w 524120"/>
                <a:gd name="connsiteY31" fmla="*/ 84375 h 523125"/>
                <a:gd name="connsiteX32" fmla="*/ 261563 w 524120"/>
                <a:gd name="connsiteY32" fmla="*/ 198062 h 523125"/>
                <a:gd name="connsiteX33" fmla="*/ 261563 w 524120"/>
                <a:gd name="connsiteY33" fmla="*/ 185625 h 523125"/>
                <a:gd name="connsiteX34" fmla="*/ 298536 w 524120"/>
                <a:gd name="connsiteY34" fmla="*/ 185625 h 523125"/>
                <a:gd name="connsiteX35" fmla="*/ 290098 w 524120"/>
                <a:gd name="connsiteY35" fmla="*/ 202500 h 523125"/>
                <a:gd name="connsiteX36" fmla="*/ 261807 w 524120"/>
                <a:gd name="connsiteY36" fmla="*/ 202500 h 523125"/>
                <a:gd name="connsiteX37" fmla="*/ 261563 w 524120"/>
                <a:gd name="connsiteY37" fmla="*/ 198062 h 523125"/>
                <a:gd name="connsiteX38" fmla="*/ 399786 w 524120"/>
                <a:gd name="connsiteY38" fmla="*/ 185625 h 523125"/>
                <a:gd name="connsiteX39" fmla="*/ 391348 w 524120"/>
                <a:gd name="connsiteY39" fmla="*/ 202500 h 523125"/>
                <a:gd name="connsiteX40" fmla="*/ 334277 w 524120"/>
                <a:gd name="connsiteY40" fmla="*/ 202500 h 523125"/>
                <a:gd name="connsiteX41" fmla="*/ 325839 w 524120"/>
                <a:gd name="connsiteY41" fmla="*/ 185625 h 523125"/>
                <a:gd name="connsiteX42" fmla="*/ 501036 w 524120"/>
                <a:gd name="connsiteY42" fmla="*/ 185625 h 523125"/>
                <a:gd name="connsiteX43" fmla="*/ 492598 w 524120"/>
                <a:gd name="connsiteY43" fmla="*/ 202500 h 523125"/>
                <a:gd name="connsiteX44" fmla="*/ 435527 w 524120"/>
                <a:gd name="connsiteY44" fmla="*/ 202500 h 523125"/>
                <a:gd name="connsiteX45" fmla="*/ 427089 w 524120"/>
                <a:gd name="connsiteY45" fmla="*/ 185625 h 523125"/>
                <a:gd name="connsiteX46" fmla="*/ 472500 w 524120"/>
                <a:gd name="connsiteY46" fmla="*/ 50625 h 523125"/>
                <a:gd name="connsiteX47" fmla="*/ 472500 w 524120"/>
                <a:gd name="connsiteY47" fmla="*/ 67500 h 523125"/>
                <a:gd name="connsiteX48" fmla="*/ 253100 w 524120"/>
                <a:gd name="connsiteY48" fmla="*/ 67500 h 523125"/>
                <a:gd name="connsiteX49" fmla="*/ 244156 w 524120"/>
                <a:gd name="connsiteY49" fmla="*/ 50625 h 523125"/>
                <a:gd name="connsiteX50" fmla="*/ 16875 w 524120"/>
                <a:gd name="connsiteY50" fmla="*/ 295313 h 523125"/>
                <a:gd name="connsiteX51" fmla="*/ 26764 w 524120"/>
                <a:gd name="connsiteY51" fmla="*/ 271451 h 523125"/>
                <a:gd name="connsiteX52" fmla="*/ 59063 w 524120"/>
                <a:gd name="connsiteY52" fmla="*/ 198062 h 523125"/>
                <a:gd name="connsiteX53" fmla="*/ 59063 w 524120"/>
                <a:gd name="connsiteY53" fmla="*/ 109688 h 523125"/>
                <a:gd name="connsiteX54" fmla="*/ 151875 w 524120"/>
                <a:gd name="connsiteY54" fmla="*/ 16875 h 523125"/>
                <a:gd name="connsiteX55" fmla="*/ 244688 w 524120"/>
                <a:gd name="connsiteY55" fmla="*/ 109688 h 523125"/>
                <a:gd name="connsiteX56" fmla="*/ 244688 w 524120"/>
                <a:gd name="connsiteY56" fmla="*/ 198062 h 523125"/>
                <a:gd name="connsiteX57" fmla="*/ 276986 w 524120"/>
                <a:gd name="connsiteY57" fmla="*/ 271451 h 523125"/>
                <a:gd name="connsiteX58" fmla="*/ 286875 w 524120"/>
                <a:gd name="connsiteY58" fmla="*/ 295313 h 523125"/>
                <a:gd name="connsiteX59" fmla="*/ 276556 w 524120"/>
                <a:gd name="connsiteY59" fmla="*/ 319579 h 523125"/>
                <a:gd name="connsiteX60" fmla="*/ 182950 w 524120"/>
                <a:gd name="connsiteY60" fmla="*/ 254222 h 523125"/>
                <a:gd name="connsiteX61" fmla="*/ 181668 w 524120"/>
                <a:gd name="connsiteY61" fmla="*/ 251657 h 523125"/>
                <a:gd name="connsiteX62" fmla="*/ 227813 w 524120"/>
                <a:gd name="connsiteY62" fmla="*/ 194063 h 523125"/>
                <a:gd name="connsiteX63" fmla="*/ 227813 w 524120"/>
                <a:gd name="connsiteY63" fmla="*/ 151875 h 523125"/>
                <a:gd name="connsiteX64" fmla="*/ 185625 w 524120"/>
                <a:gd name="connsiteY64" fmla="*/ 109688 h 523125"/>
                <a:gd name="connsiteX65" fmla="*/ 182402 w 524120"/>
                <a:gd name="connsiteY65" fmla="*/ 109688 h 523125"/>
                <a:gd name="connsiteX66" fmla="*/ 176293 w 524120"/>
                <a:gd name="connsiteY66" fmla="*/ 108245 h 523125"/>
                <a:gd name="connsiteX67" fmla="*/ 168750 w 524120"/>
                <a:gd name="connsiteY67" fmla="*/ 96036 h 523125"/>
                <a:gd name="connsiteX68" fmla="*/ 168750 w 524120"/>
                <a:gd name="connsiteY68" fmla="*/ 94804 h 523125"/>
                <a:gd name="connsiteX69" fmla="*/ 180959 w 524120"/>
                <a:gd name="connsiteY69" fmla="*/ 75043 h 523125"/>
                <a:gd name="connsiteX70" fmla="*/ 173408 w 524120"/>
                <a:gd name="connsiteY70" fmla="*/ 59948 h 523125"/>
                <a:gd name="connsiteX71" fmla="*/ 151875 w 524120"/>
                <a:gd name="connsiteY71" fmla="*/ 94804 h 523125"/>
                <a:gd name="connsiteX72" fmla="*/ 151875 w 524120"/>
                <a:gd name="connsiteY72" fmla="*/ 96036 h 523125"/>
                <a:gd name="connsiteX73" fmla="*/ 168750 w 524120"/>
                <a:gd name="connsiteY73" fmla="*/ 123339 h 523125"/>
                <a:gd name="connsiteX74" fmla="*/ 182402 w 524120"/>
                <a:gd name="connsiteY74" fmla="*/ 126563 h 523125"/>
                <a:gd name="connsiteX75" fmla="*/ 185625 w 524120"/>
                <a:gd name="connsiteY75" fmla="*/ 126563 h 523125"/>
                <a:gd name="connsiteX76" fmla="*/ 210938 w 524120"/>
                <a:gd name="connsiteY76" fmla="*/ 151875 h 523125"/>
                <a:gd name="connsiteX77" fmla="*/ 210938 w 524120"/>
                <a:gd name="connsiteY77" fmla="*/ 194063 h 523125"/>
                <a:gd name="connsiteX78" fmla="*/ 168750 w 524120"/>
                <a:gd name="connsiteY78" fmla="*/ 236250 h 523125"/>
                <a:gd name="connsiteX79" fmla="*/ 135000 w 524120"/>
                <a:gd name="connsiteY79" fmla="*/ 236250 h 523125"/>
                <a:gd name="connsiteX80" fmla="*/ 92813 w 524120"/>
                <a:gd name="connsiteY80" fmla="*/ 194063 h 523125"/>
                <a:gd name="connsiteX81" fmla="*/ 92813 w 524120"/>
                <a:gd name="connsiteY81" fmla="*/ 130545 h 523125"/>
                <a:gd name="connsiteX82" fmla="*/ 106802 w 524120"/>
                <a:gd name="connsiteY82" fmla="*/ 107907 h 523125"/>
                <a:gd name="connsiteX83" fmla="*/ 112598 w 524120"/>
                <a:gd name="connsiteY83" fmla="*/ 105005 h 523125"/>
                <a:gd name="connsiteX84" fmla="*/ 132688 w 524120"/>
                <a:gd name="connsiteY84" fmla="*/ 123424 h 523125"/>
                <a:gd name="connsiteX85" fmla="*/ 140763 w 524120"/>
                <a:gd name="connsiteY85" fmla="*/ 126115 h 523125"/>
                <a:gd name="connsiteX86" fmla="*/ 146104 w 524120"/>
                <a:gd name="connsiteY86" fmla="*/ 110118 h 523125"/>
                <a:gd name="connsiteX87" fmla="*/ 138029 w 524120"/>
                <a:gd name="connsiteY87" fmla="*/ 107418 h 523125"/>
                <a:gd name="connsiteX88" fmla="*/ 126563 w 524120"/>
                <a:gd name="connsiteY88" fmla="*/ 91522 h 523125"/>
                <a:gd name="connsiteX89" fmla="*/ 135827 w 524120"/>
                <a:gd name="connsiteY89" fmla="*/ 76520 h 523125"/>
                <a:gd name="connsiteX90" fmla="*/ 138772 w 524120"/>
                <a:gd name="connsiteY90" fmla="*/ 75052 h 523125"/>
                <a:gd name="connsiteX91" fmla="*/ 131237 w 524120"/>
                <a:gd name="connsiteY91" fmla="*/ 59957 h 523125"/>
                <a:gd name="connsiteX92" fmla="*/ 128275 w 524120"/>
                <a:gd name="connsiteY92" fmla="*/ 61425 h 523125"/>
                <a:gd name="connsiteX93" fmla="*/ 109966 w 524120"/>
                <a:gd name="connsiteY93" fmla="*/ 87463 h 523125"/>
                <a:gd name="connsiteX94" fmla="*/ 99259 w 524120"/>
                <a:gd name="connsiteY94" fmla="*/ 92813 h 523125"/>
                <a:gd name="connsiteX95" fmla="*/ 75938 w 524120"/>
                <a:gd name="connsiteY95" fmla="*/ 130545 h 523125"/>
                <a:gd name="connsiteX96" fmla="*/ 75938 w 524120"/>
                <a:gd name="connsiteY96" fmla="*/ 194063 h 523125"/>
                <a:gd name="connsiteX97" fmla="*/ 122082 w 524120"/>
                <a:gd name="connsiteY97" fmla="*/ 251657 h 523125"/>
                <a:gd name="connsiteX98" fmla="*/ 120800 w 524120"/>
                <a:gd name="connsiteY98" fmla="*/ 254222 h 523125"/>
                <a:gd name="connsiteX99" fmla="*/ 27236 w 524120"/>
                <a:gd name="connsiteY99" fmla="*/ 319528 h 523125"/>
                <a:gd name="connsiteX100" fmla="*/ 16875 w 524120"/>
                <a:gd name="connsiteY100" fmla="*/ 295313 h 523125"/>
                <a:gd name="connsiteX101" fmla="*/ 354375 w 524120"/>
                <a:gd name="connsiteY101" fmla="*/ 421875 h 523125"/>
                <a:gd name="connsiteX102" fmla="*/ 337500 w 524120"/>
                <a:gd name="connsiteY102" fmla="*/ 421875 h 523125"/>
                <a:gd name="connsiteX103" fmla="*/ 337500 w 524120"/>
                <a:gd name="connsiteY103" fmla="*/ 354375 h 523125"/>
                <a:gd name="connsiteX104" fmla="*/ 354375 w 524120"/>
                <a:gd name="connsiteY104" fmla="*/ 354375 h 523125"/>
                <a:gd name="connsiteX105" fmla="*/ 388125 w 524120"/>
                <a:gd name="connsiteY105" fmla="*/ 421875 h 523125"/>
                <a:gd name="connsiteX106" fmla="*/ 371250 w 524120"/>
                <a:gd name="connsiteY106" fmla="*/ 421875 h 523125"/>
                <a:gd name="connsiteX107" fmla="*/ 371250 w 524120"/>
                <a:gd name="connsiteY107" fmla="*/ 320625 h 523125"/>
                <a:gd name="connsiteX108" fmla="*/ 388125 w 524120"/>
                <a:gd name="connsiteY108" fmla="*/ 320625 h 523125"/>
                <a:gd name="connsiteX109" fmla="*/ 421875 w 524120"/>
                <a:gd name="connsiteY109" fmla="*/ 421875 h 523125"/>
                <a:gd name="connsiteX110" fmla="*/ 405000 w 524120"/>
                <a:gd name="connsiteY110" fmla="*/ 421875 h 523125"/>
                <a:gd name="connsiteX111" fmla="*/ 405000 w 524120"/>
                <a:gd name="connsiteY111" fmla="*/ 286875 h 523125"/>
                <a:gd name="connsiteX112" fmla="*/ 421875 w 524120"/>
                <a:gd name="connsiteY112" fmla="*/ 286875 h 523125"/>
                <a:gd name="connsiteX113" fmla="*/ 388125 w 524120"/>
                <a:gd name="connsiteY113" fmla="*/ 270000 h 523125"/>
                <a:gd name="connsiteX114" fmla="*/ 388125 w 524120"/>
                <a:gd name="connsiteY114" fmla="*/ 303750 h 523125"/>
                <a:gd name="connsiteX115" fmla="*/ 354375 w 524120"/>
                <a:gd name="connsiteY115" fmla="*/ 303750 h 523125"/>
                <a:gd name="connsiteX116" fmla="*/ 354375 w 524120"/>
                <a:gd name="connsiteY116" fmla="*/ 337500 h 523125"/>
                <a:gd name="connsiteX117" fmla="*/ 320625 w 524120"/>
                <a:gd name="connsiteY117" fmla="*/ 337500 h 523125"/>
                <a:gd name="connsiteX118" fmla="*/ 320625 w 524120"/>
                <a:gd name="connsiteY118" fmla="*/ 421875 h 523125"/>
                <a:gd name="connsiteX119" fmla="*/ 303750 w 524120"/>
                <a:gd name="connsiteY119" fmla="*/ 421875 h 523125"/>
                <a:gd name="connsiteX120" fmla="*/ 303750 w 524120"/>
                <a:gd name="connsiteY120" fmla="*/ 407675 h 523125"/>
                <a:gd name="connsiteX121" fmla="*/ 285331 w 524120"/>
                <a:gd name="connsiteY121" fmla="*/ 334268 h 523125"/>
                <a:gd name="connsiteX122" fmla="*/ 303750 w 524120"/>
                <a:gd name="connsiteY122" fmla="*/ 295313 h 523125"/>
                <a:gd name="connsiteX123" fmla="*/ 288917 w 524120"/>
                <a:gd name="connsiteY123" fmla="*/ 259521 h 523125"/>
                <a:gd name="connsiteX124" fmla="*/ 283053 w 524120"/>
                <a:gd name="connsiteY124" fmla="*/ 253125 h 523125"/>
                <a:gd name="connsiteX125" fmla="*/ 455625 w 524120"/>
                <a:gd name="connsiteY125" fmla="*/ 253125 h 523125"/>
                <a:gd name="connsiteX126" fmla="*/ 455625 w 524120"/>
                <a:gd name="connsiteY126" fmla="*/ 421875 h 523125"/>
                <a:gd name="connsiteX127" fmla="*/ 438750 w 524120"/>
                <a:gd name="connsiteY127" fmla="*/ 421875 h 523125"/>
                <a:gd name="connsiteX128" fmla="*/ 438750 w 524120"/>
                <a:gd name="connsiteY128" fmla="*/ 270000 h 523125"/>
                <a:gd name="connsiteX129" fmla="*/ 177188 w 524120"/>
                <a:gd name="connsiteY129" fmla="*/ 472500 h 523125"/>
                <a:gd name="connsiteX130" fmla="*/ 177188 w 524120"/>
                <a:gd name="connsiteY130" fmla="*/ 506250 h 523125"/>
                <a:gd name="connsiteX131" fmla="*/ 109688 w 524120"/>
                <a:gd name="connsiteY131" fmla="*/ 506250 h 523125"/>
                <a:gd name="connsiteX132" fmla="*/ 109688 w 524120"/>
                <a:gd name="connsiteY132" fmla="*/ 472500 h 523125"/>
                <a:gd name="connsiteX133" fmla="*/ 185625 w 524120"/>
                <a:gd name="connsiteY133" fmla="*/ 455625 h 523125"/>
                <a:gd name="connsiteX134" fmla="*/ 151875 w 524120"/>
                <a:gd name="connsiteY134" fmla="*/ 455625 h 523125"/>
                <a:gd name="connsiteX135" fmla="*/ 151875 w 524120"/>
                <a:gd name="connsiteY135" fmla="*/ 416931 h 523125"/>
                <a:gd name="connsiteX136" fmla="*/ 161333 w 524120"/>
                <a:gd name="connsiteY136" fmla="*/ 407472 h 523125"/>
                <a:gd name="connsiteX137" fmla="*/ 167299 w 524120"/>
                <a:gd name="connsiteY137" fmla="*/ 405000 h 523125"/>
                <a:gd name="connsiteX138" fmla="*/ 168750 w 524120"/>
                <a:gd name="connsiteY138" fmla="*/ 405000 h 523125"/>
                <a:gd name="connsiteX139" fmla="*/ 177188 w 524120"/>
                <a:gd name="connsiteY139" fmla="*/ 413438 h 523125"/>
                <a:gd name="connsiteX140" fmla="*/ 177188 w 524120"/>
                <a:gd name="connsiteY140" fmla="*/ 421875 h 523125"/>
                <a:gd name="connsiteX141" fmla="*/ 185625 w 524120"/>
                <a:gd name="connsiteY141" fmla="*/ 421875 h 523125"/>
                <a:gd name="connsiteX142" fmla="*/ 202500 w 524120"/>
                <a:gd name="connsiteY142" fmla="*/ 438750 h 523125"/>
                <a:gd name="connsiteX143" fmla="*/ 185625 w 524120"/>
                <a:gd name="connsiteY143" fmla="*/ 455625 h 523125"/>
                <a:gd name="connsiteX144" fmla="*/ 177188 w 524120"/>
                <a:gd name="connsiteY144" fmla="*/ 389602 h 523125"/>
                <a:gd name="connsiteX145" fmla="*/ 168750 w 524120"/>
                <a:gd name="connsiteY145" fmla="*/ 388125 h 523125"/>
                <a:gd name="connsiteX146" fmla="*/ 167299 w 524120"/>
                <a:gd name="connsiteY146" fmla="*/ 388125 h 523125"/>
                <a:gd name="connsiteX147" fmla="*/ 149403 w 524120"/>
                <a:gd name="connsiteY147" fmla="*/ 395542 h 523125"/>
                <a:gd name="connsiteX148" fmla="*/ 139944 w 524120"/>
                <a:gd name="connsiteY148" fmla="*/ 405000 h 523125"/>
                <a:gd name="connsiteX149" fmla="*/ 109688 w 524120"/>
                <a:gd name="connsiteY149" fmla="*/ 404983 h 523125"/>
                <a:gd name="connsiteX150" fmla="*/ 109688 w 524120"/>
                <a:gd name="connsiteY150" fmla="*/ 354375 h 523125"/>
                <a:gd name="connsiteX151" fmla="*/ 177188 w 524120"/>
                <a:gd name="connsiteY151" fmla="*/ 354375 h 523125"/>
                <a:gd name="connsiteX152" fmla="*/ 148871 w 524120"/>
                <a:gd name="connsiteY152" fmla="*/ 337500 h 523125"/>
                <a:gd name="connsiteX153" fmla="*/ 133532 w 524120"/>
                <a:gd name="connsiteY153" fmla="*/ 303750 h 523125"/>
                <a:gd name="connsiteX154" fmla="*/ 170227 w 524120"/>
                <a:gd name="connsiteY154" fmla="*/ 303750 h 523125"/>
                <a:gd name="connsiteX155" fmla="*/ 154887 w 524120"/>
                <a:gd name="connsiteY155" fmla="*/ 337500 h 523125"/>
                <a:gd name="connsiteX156" fmla="*/ 177888 w 524120"/>
                <a:gd name="connsiteY156" fmla="*/ 286875 h 523125"/>
                <a:gd name="connsiteX157" fmla="*/ 125854 w 524120"/>
                <a:gd name="connsiteY157" fmla="*/ 286875 h 523125"/>
                <a:gd name="connsiteX158" fmla="*/ 119180 w 524120"/>
                <a:gd name="connsiteY158" fmla="*/ 272194 h 523125"/>
                <a:gd name="connsiteX159" fmla="*/ 128326 w 524120"/>
                <a:gd name="connsiteY159" fmla="*/ 269806 h 523125"/>
                <a:gd name="connsiteX160" fmla="*/ 132292 w 524120"/>
                <a:gd name="connsiteY160" fmla="*/ 268954 h 523125"/>
                <a:gd name="connsiteX161" fmla="*/ 140214 w 524120"/>
                <a:gd name="connsiteY161" fmla="*/ 253125 h 523125"/>
                <a:gd name="connsiteX162" fmla="*/ 163536 w 524120"/>
                <a:gd name="connsiteY162" fmla="*/ 253125 h 523125"/>
                <a:gd name="connsiteX163" fmla="*/ 171450 w 524120"/>
                <a:gd name="connsiteY163" fmla="*/ 268962 h 523125"/>
                <a:gd name="connsiteX164" fmla="*/ 175416 w 524120"/>
                <a:gd name="connsiteY164" fmla="*/ 269814 h 523125"/>
                <a:gd name="connsiteX165" fmla="*/ 184562 w 524120"/>
                <a:gd name="connsiteY165" fmla="*/ 272202 h 523125"/>
                <a:gd name="connsiteX166" fmla="*/ 16875 w 524120"/>
                <a:gd name="connsiteY166" fmla="*/ 407675 h 523125"/>
                <a:gd name="connsiteX167" fmla="*/ 40095 w 524120"/>
                <a:gd name="connsiteY167" fmla="*/ 330666 h 523125"/>
                <a:gd name="connsiteX168" fmla="*/ 40627 w 524120"/>
                <a:gd name="connsiteY168" fmla="*/ 329957 h 523125"/>
                <a:gd name="connsiteX169" fmla="*/ 40559 w 524120"/>
                <a:gd name="connsiteY169" fmla="*/ 329906 h 523125"/>
                <a:gd name="connsiteX170" fmla="*/ 103199 w 524120"/>
                <a:gd name="connsiteY170" fmla="*/ 277822 h 523125"/>
                <a:gd name="connsiteX171" fmla="*/ 130334 w 524120"/>
                <a:gd name="connsiteY171" fmla="*/ 337500 h 523125"/>
                <a:gd name="connsiteX172" fmla="*/ 92813 w 524120"/>
                <a:gd name="connsiteY172" fmla="*/ 337500 h 523125"/>
                <a:gd name="connsiteX173" fmla="*/ 92813 w 524120"/>
                <a:gd name="connsiteY173" fmla="*/ 404975 h 523125"/>
                <a:gd name="connsiteX174" fmla="*/ 67508 w 524120"/>
                <a:gd name="connsiteY174" fmla="*/ 404958 h 523125"/>
                <a:gd name="connsiteX175" fmla="*/ 67500 w 524120"/>
                <a:gd name="connsiteY175" fmla="*/ 403490 h 523125"/>
                <a:gd name="connsiteX176" fmla="*/ 67500 w 524120"/>
                <a:gd name="connsiteY176" fmla="*/ 401667 h 523125"/>
                <a:gd name="connsiteX177" fmla="*/ 82958 w 524120"/>
                <a:gd name="connsiteY177" fmla="*/ 350612 h 523125"/>
                <a:gd name="connsiteX178" fmla="*/ 68918 w 524120"/>
                <a:gd name="connsiteY178" fmla="*/ 341255 h 523125"/>
                <a:gd name="connsiteX179" fmla="*/ 50625 w 524120"/>
                <a:gd name="connsiteY179" fmla="*/ 401667 h 523125"/>
                <a:gd name="connsiteX180" fmla="*/ 50625 w 524120"/>
                <a:gd name="connsiteY180" fmla="*/ 403490 h 523125"/>
                <a:gd name="connsiteX181" fmla="*/ 51157 w 524120"/>
                <a:gd name="connsiteY181" fmla="*/ 414214 h 523125"/>
                <a:gd name="connsiteX182" fmla="*/ 51899 w 524120"/>
                <a:gd name="connsiteY182" fmla="*/ 421816 h 523125"/>
                <a:gd name="connsiteX183" fmla="*/ 135000 w 524120"/>
                <a:gd name="connsiteY183" fmla="*/ 421867 h 523125"/>
                <a:gd name="connsiteX184" fmla="*/ 135000 w 524120"/>
                <a:gd name="connsiteY184" fmla="*/ 455625 h 523125"/>
                <a:gd name="connsiteX185" fmla="*/ 64825 w 524120"/>
                <a:gd name="connsiteY185" fmla="*/ 455625 h 523125"/>
                <a:gd name="connsiteX186" fmla="*/ 16875 w 524120"/>
                <a:gd name="connsiteY186" fmla="*/ 407675 h 523125"/>
                <a:gd name="connsiteX187" fmla="*/ 75938 w 524120"/>
                <a:gd name="connsiteY187" fmla="*/ 472500 h 523125"/>
                <a:gd name="connsiteX188" fmla="*/ 92813 w 524120"/>
                <a:gd name="connsiteY188" fmla="*/ 472500 h 523125"/>
                <a:gd name="connsiteX189" fmla="*/ 92813 w 524120"/>
                <a:gd name="connsiteY189" fmla="*/ 506250 h 523125"/>
                <a:gd name="connsiteX190" fmla="*/ 75938 w 524120"/>
                <a:gd name="connsiteY190" fmla="*/ 506250 h 523125"/>
                <a:gd name="connsiteX191" fmla="*/ 286875 w 524120"/>
                <a:gd name="connsiteY191" fmla="*/ 506250 h 523125"/>
                <a:gd name="connsiteX192" fmla="*/ 244688 w 524120"/>
                <a:gd name="connsiteY192" fmla="*/ 506250 h 523125"/>
                <a:gd name="connsiteX193" fmla="*/ 244688 w 524120"/>
                <a:gd name="connsiteY193" fmla="*/ 456460 h 523125"/>
                <a:gd name="connsiteX194" fmla="*/ 251007 w 524120"/>
                <a:gd name="connsiteY194" fmla="*/ 424862 h 523125"/>
                <a:gd name="connsiteX195" fmla="*/ 253125 w 524120"/>
                <a:gd name="connsiteY195" fmla="*/ 403490 h 523125"/>
                <a:gd name="connsiteX196" fmla="*/ 253125 w 524120"/>
                <a:gd name="connsiteY196" fmla="*/ 401667 h 523125"/>
                <a:gd name="connsiteX197" fmla="*/ 234833 w 524120"/>
                <a:gd name="connsiteY197" fmla="*/ 341255 h 523125"/>
                <a:gd name="connsiteX198" fmla="*/ 220793 w 524120"/>
                <a:gd name="connsiteY198" fmla="*/ 350612 h 523125"/>
                <a:gd name="connsiteX199" fmla="*/ 236250 w 524120"/>
                <a:gd name="connsiteY199" fmla="*/ 401667 h 523125"/>
                <a:gd name="connsiteX200" fmla="*/ 236250 w 524120"/>
                <a:gd name="connsiteY200" fmla="*/ 403490 h 523125"/>
                <a:gd name="connsiteX201" fmla="*/ 234461 w 524120"/>
                <a:gd name="connsiteY201" fmla="*/ 421538 h 523125"/>
                <a:gd name="connsiteX202" fmla="*/ 227973 w 524120"/>
                <a:gd name="connsiteY202" fmla="*/ 453971 h 523125"/>
                <a:gd name="connsiteX203" fmla="*/ 227838 w 524120"/>
                <a:gd name="connsiteY203" fmla="*/ 506250 h 523125"/>
                <a:gd name="connsiteX204" fmla="*/ 194063 w 524120"/>
                <a:gd name="connsiteY204" fmla="*/ 506250 h 523125"/>
                <a:gd name="connsiteX205" fmla="*/ 194063 w 524120"/>
                <a:gd name="connsiteY205" fmla="*/ 471302 h 523125"/>
                <a:gd name="connsiteX206" fmla="*/ 219375 w 524120"/>
                <a:gd name="connsiteY206" fmla="*/ 438750 h 523125"/>
                <a:gd name="connsiteX207" fmla="*/ 194063 w 524120"/>
                <a:gd name="connsiteY207" fmla="*/ 406148 h 523125"/>
                <a:gd name="connsiteX208" fmla="*/ 194063 w 524120"/>
                <a:gd name="connsiteY208" fmla="*/ 337500 h 523125"/>
                <a:gd name="connsiteX209" fmla="*/ 173416 w 524120"/>
                <a:gd name="connsiteY209" fmla="*/ 337500 h 523125"/>
                <a:gd name="connsiteX210" fmla="*/ 200543 w 524120"/>
                <a:gd name="connsiteY210" fmla="*/ 277822 h 523125"/>
                <a:gd name="connsiteX211" fmla="*/ 286875 w 524120"/>
                <a:gd name="connsiteY211" fmla="*/ 407675 h 523125"/>
                <a:gd name="connsiteX212" fmla="*/ 303750 w 524120"/>
                <a:gd name="connsiteY212" fmla="*/ 455625 h 523125"/>
                <a:gd name="connsiteX213" fmla="*/ 303750 w 524120"/>
                <a:gd name="connsiteY213" fmla="*/ 438750 h 523125"/>
                <a:gd name="connsiteX214" fmla="*/ 472500 w 524120"/>
                <a:gd name="connsiteY214" fmla="*/ 438750 h 523125"/>
                <a:gd name="connsiteX215" fmla="*/ 472500 w 524120"/>
                <a:gd name="connsiteY215" fmla="*/ 236250 h 523125"/>
                <a:gd name="connsiteX216" fmla="*/ 271569 w 524120"/>
                <a:gd name="connsiteY216" fmla="*/ 236250 h 523125"/>
                <a:gd name="connsiteX217" fmla="*/ 264701 w 524120"/>
                <a:gd name="connsiteY217" fmla="*/ 219375 h 523125"/>
                <a:gd name="connsiteX218" fmla="*/ 300527 w 524120"/>
                <a:gd name="connsiteY218" fmla="*/ 219375 h 523125"/>
                <a:gd name="connsiteX219" fmla="*/ 312188 w 524120"/>
                <a:gd name="connsiteY219" fmla="*/ 196054 h 523125"/>
                <a:gd name="connsiteX220" fmla="*/ 323848 w 524120"/>
                <a:gd name="connsiteY220" fmla="*/ 219375 h 523125"/>
                <a:gd name="connsiteX221" fmla="*/ 401777 w 524120"/>
                <a:gd name="connsiteY221" fmla="*/ 219375 h 523125"/>
                <a:gd name="connsiteX222" fmla="*/ 413438 w 524120"/>
                <a:gd name="connsiteY222" fmla="*/ 196062 h 523125"/>
                <a:gd name="connsiteX223" fmla="*/ 425098 w 524120"/>
                <a:gd name="connsiteY223" fmla="*/ 219375 h 523125"/>
                <a:gd name="connsiteX224" fmla="*/ 489375 w 524120"/>
                <a:gd name="connsiteY224" fmla="*/ 219375 h 523125"/>
                <a:gd name="connsiteX225" fmla="*/ 489375 w 524120"/>
                <a:gd name="connsiteY225" fmla="*/ 455625 h 5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524120" h="523125">
                  <a:moveTo>
                    <a:pt x="506250" y="212929"/>
                  </a:moveTo>
                  <a:lnTo>
                    <a:pt x="524121" y="177188"/>
                  </a:lnTo>
                  <a:lnTo>
                    <a:pt x="477318" y="83590"/>
                  </a:lnTo>
                  <a:cubicBezTo>
                    <a:pt x="484270" y="81498"/>
                    <a:pt x="489375" y="75119"/>
                    <a:pt x="489375" y="67500"/>
                  </a:cubicBezTo>
                  <a:lnTo>
                    <a:pt x="489375" y="50625"/>
                  </a:lnTo>
                  <a:cubicBezTo>
                    <a:pt x="489375" y="41318"/>
                    <a:pt x="481807" y="33750"/>
                    <a:pt x="472500" y="33750"/>
                  </a:cubicBezTo>
                  <a:lnTo>
                    <a:pt x="230842" y="33750"/>
                  </a:lnTo>
                  <a:cubicBezTo>
                    <a:pt x="210870" y="12994"/>
                    <a:pt x="182883" y="0"/>
                    <a:pt x="151875" y="0"/>
                  </a:cubicBezTo>
                  <a:cubicBezTo>
                    <a:pt x="91395" y="0"/>
                    <a:pt x="42188" y="49208"/>
                    <a:pt x="42188" y="109688"/>
                  </a:cubicBezTo>
                  <a:lnTo>
                    <a:pt x="42188" y="198062"/>
                  </a:lnTo>
                  <a:cubicBezTo>
                    <a:pt x="42188" y="220042"/>
                    <a:pt x="32476" y="241869"/>
                    <a:pt x="14833" y="259521"/>
                  </a:cubicBezTo>
                  <a:cubicBezTo>
                    <a:pt x="5265" y="269072"/>
                    <a:pt x="0" y="281779"/>
                    <a:pt x="0" y="295313"/>
                  </a:cubicBezTo>
                  <a:cubicBezTo>
                    <a:pt x="0" y="310635"/>
                    <a:pt x="6944" y="324920"/>
                    <a:pt x="18411" y="334285"/>
                  </a:cubicBezTo>
                  <a:cubicBezTo>
                    <a:pt x="6674" y="356425"/>
                    <a:pt x="0" y="381468"/>
                    <a:pt x="0" y="407675"/>
                  </a:cubicBezTo>
                  <a:cubicBezTo>
                    <a:pt x="0" y="441475"/>
                    <a:pt x="26013" y="469277"/>
                    <a:pt x="59063" y="472205"/>
                  </a:cubicBezTo>
                  <a:lnTo>
                    <a:pt x="59063" y="523125"/>
                  </a:lnTo>
                  <a:lnTo>
                    <a:pt x="303750" y="523125"/>
                  </a:lnTo>
                  <a:lnTo>
                    <a:pt x="303750" y="472500"/>
                  </a:lnTo>
                  <a:lnTo>
                    <a:pt x="506250" y="472500"/>
                  </a:lnTo>
                  <a:close/>
                  <a:moveTo>
                    <a:pt x="458848" y="84375"/>
                  </a:moveTo>
                  <a:lnTo>
                    <a:pt x="501036" y="168750"/>
                  </a:lnTo>
                  <a:lnTo>
                    <a:pt x="419521" y="168750"/>
                  </a:lnTo>
                  <a:lnTo>
                    <a:pt x="391390" y="84375"/>
                  </a:lnTo>
                  <a:close/>
                  <a:moveTo>
                    <a:pt x="373613" y="84375"/>
                  </a:moveTo>
                  <a:lnTo>
                    <a:pt x="401735" y="168750"/>
                  </a:lnTo>
                  <a:lnTo>
                    <a:pt x="319343" y="168750"/>
                  </a:lnTo>
                  <a:lnTo>
                    <a:pt x="305269" y="84375"/>
                  </a:lnTo>
                  <a:close/>
                  <a:moveTo>
                    <a:pt x="288166" y="84375"/>
                  </a:moveTo>
                  <a:lnTo>
                    <a:pt x="302223" y="168750"/>
                  </a:lnTo>
                  <a:lnTo>
                    <a:pt x="261563" y="168750"/>
                  </a:lnTo>
                  <a:lnTo>
                    <a:pt x="261563" y="109688"/>
                  </a:lnTo>
                  <a:cubicBezTo>
                    <a:pt x="261563" y="100963"/>
                    <a:pt x="260432" y="92517"/>
                    <a:pt x="258500" y="84375"/>
                  </a:cubicBezTo>
                  <a:close/>
                  <a:moveTo>
                    <a:pt x="261563" y="198062"/>
                  </a:moveTo>
                  <a:lnTo>
                    <a:pt x="261563" y="185625"/>
                  </a:lnTo>
                  <a:lnTo>
                    <a:pt x="298536" y="185625"/>
                  </a:lnTo>
                  <a:lnTo>
                    <a:pt x="290098" y="202500"/>
                  </a:lnTo>
                  <a:lnTo>
                    <a:pt x="261807" y="202500"/>
                  </a:lnTo>
                  <a:cubicBezTo>
                    <a:pt x="261714" y="201023"/>
                    <a:pt x="261563" y="199538"/>
                    <a:pt x="261563" y="198062"/>
                  </a:cubicBezTo>
                  <a:close/>
                  <a:moveTo>
                    <a:pt x="399786" y="185625"/>
                  </a:moveTo>
                  <a:lnTo>
                    <a:pt x="391348" y="202500"/>
                  </a:lnTo>
                  <a:lnTo>
                    <a:pt x="334277" y="202500"/>
                  </a:lnTo>
                  <a:lnTo>
                    <a:pt x="325839" y="185625"/>
                  </a:lnTo>
                  <a:close/>
                  <a:moveTo>
                    <a:pt x="501036" y="185625"/>
                  </a:moveTo>
                  <a:lnTo>
                    <a:pt x="492598" y="202500"/>
                  </a:lnTo>
                  <a:lnTo>
                    <a:pt x="435527" y="202500"/>
                  </a:lnTo>
                  <a:lnTo>
                    <a:pt x="427089" y="185625"/>
                  </a:lnTo>
                  <a:close/>
                  <a:moveTo>
                    <a:pt x="472500" y="50625"/>
                  </a:moveTo>
                  <a:lnTo>
                    <a:pt x="472500" y="67500"/>
                  </a:lnTo>
                  <a:lnTo>
                    <a:pt x="253100" y="67500"/>
                  </a:lnTo>
                  <a:cubicBezTo>
                    <a:pt x="250628" y="61585"/>
                    <a:pt x="247582" y="55966"/>
                    <a:pt x="244156" y="50625"/>
                  </a:cubicBezTo>
                  <a:close/>
                  <a:moveTo>
                    <a:pt x="16875" y="295313"/>
                  </a:moveTo>
                  <a:cubicBezTo>
                    <a:pt x="16875" y="286301"/>
                    <a:pt x="20385" y="277822"/>
                    <a:pt x="26764" y="271451"/>
                  </a:cubicBezTo>
                  <a:cubicBezTo>
                    <a:pt x="47596" y="250611"/>
                    <a:pt x="59063" y="224547"/>
                    <a:pt x="59063" y="198062"/>
                  </a:cubicBezTo>
                  <a:lnTo>
                    <a:pt x="59063" y="109688"/>
                  </a:lnTo>
                  <a:cubicBezTo>
                    <a:pt x="59063" y="58514"/>
                    <a:pt x="100702" y="16875"/>
                    <a:pt x="151875" y="16875"/>
                  </a:cubicBezTo>
                  <a:cubicBezTo>
                    <a:pt x="203048" y="16875"/>
                    <a:pt x="244688" y="58514"/>
                    <a:pt x="244688" y="109688"/>
                  </a:cubicBezTo>
                  <a:lnTo>
                    <a:pt x="244688" y="198062"/>
                  </a:lnTo>
                  <a:cubicBezTo>
                    <a:pt x="244688" y="224556"/>
                    <a:pt x="256154" y="250619"/>
                    <a:pt x="276986" y="271451"/>
                  </a:cubicBezTo>
                  <a:cubicBezTo>
                    <a:pt x="283365" y="277822"/>
                    <a:pt x="286875" y="286301"/>
                    <a:pt x="286875" y="295313"/>
                  </a:cubicBezTo>
                  <a:cubicBezTo>
                    <a:pt x="286875" y="304653"/>
                    <a:pt x="282977" y="313419"/>
                    <a:pt x="276556" y="319579"/>
                  </a:cubicBezTo>
                  <a:cubicBezTo>
                    <a:pt x="254981" y="287668"/>
                    <a:pt x="222033" y="263672"/>
                    <a:pt x="182950" y="254222"/>
                  </a:cubicBezTo>
                  <a:lnTo>
                    <a:pt x="181668" y="251657"/>
                  </a:lnTo>
                  <a:cubicBezTo>
                    <a:pt x="208035" y="245742"/>
                    <a:pt x="227813" y="222185"/>
                    <a:pt x="227813" y="194063"/>
                  </a:cubicBezTo>
                  <a:lnTo>
                    <a:pt x="227813" y="151875"/>
                  </a:lnTo>
                  <a:cubicBezTo>
                    <a:pt x="227813" y="128613"/>
                    <a:pt x="208887" y="109688"/>
                    <a:pt x="185625" y="109688"/>
                  </a:cubicBezTo>
                  <a:lnTo>
                    <a:pt x="182402" y="109688"/>
                  </a:lnTo>
                  <a:cubicBezTo>
                    <a:pt x="180293" y="109688"/>
                    <a:pt x="178183" y="109190"/>
                    <a:pt x="176293" y="108245"/>
                  </a:cubicBezTo>
                  <a:cubicBezTo>
                    <a:pt x="171644" y="105924"/>
                    <a:pt x="168750" y="101242"/>
                    <a:pt x="168750" y="96036"/>
                  </a:cubicBezTo>
                  <a:lnTo>
                    <a:pt x="168750" y="94804"/>
                  </a:lnTo>
                  <a:cubicBezTo>
                    <a:pt x="168750" y="86383"/>
                    <a:pt x="173433" y="78806"/>
                    <a:pt x="180959" y="75043"/>
                  </a:cubicBezTo>
                  <a:lnTo>
                    <a:pt x="173408" y="59948"/>
                  </a:lnTo>
                  <a:cubicBezTo>
                    <a:pt x="160135" y="66606"/>
                    <a:pt x="151875" y="79962"/>
                    <a:pt x="151875" y="94804"/>
                  </a:cubicBezTo>
                  <a:lnTo>
                    <a:pt x="151875" y="96036"/>
                  </a:lnTo>
                  <a:cubicBezTo>
                    <a:pt x="151875" y="107671"/>
                    <a:pt x="158347" y="118133"/>
                    <a:pt x="168750" y="123339"/>
                  </a:cubicBezTo>
                  <a:cubicBezTo>
                    <a:pt x="172969" y="125449"/>
                    <a:pt x="177694" y="126563"/>
                    <a:pt x="182402" y="126563"/>
                  </a:cubicBezTo>
                  <a:lnTo>
                    <a:pt x="185625" y="126563"/>
                  </a:lnTo>
                  <a:cubicBezTo>
                    <a:pt x="199581" y="126563"/>
                    <a:pt x="210938" y="137919"/>
                    <a:pt x="210938" y="151875"/>
                  </a:cubicBezTo>
                  <a:lnTo>
                    <a:pt x="210938" y="194063"/>
                  </a:lnTo>
                  <a:cubicBezTo>
                    <a:pt x="210938" y="217325"/>
                    <a:pt x="192012" y="236250"/>
                    <a:pt x="168750" y="236250"/>
                  </a:cubicBezTo>
                  <a:lnTo>
                    <a:pt x="135000" y="236250"/>
                  </a:lnTo>
                  <a:cubicBezTo>
                    <a:pt x="111738" y="236250"/>
                    <a:pt x="92813" y="217325"/>
                    <a:pt x="92813" y="194063"/>
                  </a:cubicBezTo>
                  <a:lnTo>
                    <a:pt x="92813" y="130545"/>
                  </a:lnTo>
                  <a:cubicBezTo>
                    <a:pt x="92813" y="120901"/>
                    <a:pt x="98179" y="112227"/>
                    <a:pt x="106802" y="107907"/>
                  </a:cubicBezTo>
                  <a:lnTo>
                    <a:pt x="112598" y="105005"/>
                  </a:lnTo>
                  <a:cubicBezTo>
                    <a:pt x="116336" y="113527"/>
                    <a:pt x="123449" y="120353"/>
                    <a:pt x="132688" y="123424"/>
                  </a:cubicBezTo>
                  <a:lnTo>
                    <a:pt x="140763" y="126115"/>
                  </a:lnTo>
                  <a:lnTo>
                    <a:pt x="146104" y="110118"/>
                  </a:lnTo>
                  <a:lnTo>
                    <a:pt x="138029" y="107418"/>
                  </a:lnTo>
                  <a:cubicBezTo>
                    <a:pt x="131169" y="105140"/>
                    <a:pt x="126563" y="98744"/>
                    <a:pt x="126563" y="91522"/>
                  </a:cubicBezTo>
                  <a:cubicBezTo>
                    <a:pt x="126563" y="85126"/>
                    <a:pt x="130115" y="79380"/>
                    <a:pt x="135827" y="76520"/>
                  </a:cubicBezTo>
                  <a:lnTo>
                    <a:pt x="138772" y="75052"/>
                  </a:lnTo>
                  <a:lnTo>
                    <a:pt x="131237" y="59957"/>
                  </a:lnTo>
                  <a:lnTo>
                    <a:pt x="128275" y="61425"/>
                  </a:lnTo>
                  <a:cubicBezTo>
                    <a:pt x="118041" y="66563"/>
                    <a:pt x="111308" y="76309"/>
                    <a:pt x="109966" y="87463"/>
                  </a:cubicBezTo>
                  <a:lnTo>
                    <a:pt x="99259" y="92813"/>
                  </a:lnTo>
                  <a:cubicBezTo>
                    <a:pt x="84873" y="100018"/>
                    <a:pt x="75938" y="114463"/>
                    <a:pt x="75938" y="130545"/>
                  </a:cubicBezTo>
                  <a:lnTo>
                    <a:pt x="75938" y="194063"/>
                  </a:lnTo>
                  <a:cubicBezTo>
                    <a:pt x="75938" y="222185"/>
                    <a:pt x="95715" y="245742"/>
                    <a:pt x="122082" y="251657"/>
                  </a:cubicBezTo>
                  <a:lnTo>
                    <a:pt x="120800" y="254222"/>
                  </a:lnTo>
                  <a:cubicBezTo>
                    <a:pt x="81743" y="263672"/>
                    <a:pt x="48811" y="287643"/>
                    <a:pt x="27236" y="319528"/>
                  </a:cubicBezTo>
                  <a:cubicBezTo>
                    <a:pt x="20689" y="313217"/>
                    <a:pt x="16875" y="304552"/>
                    <a:pt x="16875" y="295313"/>
                  </a:cubicBezTo>
                  <a:close/>
                  <a:moveTo>
                    <a:pt x="354375" y="421875"/>
                  </a:moveTo>
                  <a:lnTo>
                    <a:pt x="337500" y="421875"/>
                  </a:lnTo>
                  <a:lnTo>
                    <a:pt x="337500" y="354375"/>
                  </a:lnTo>
                  <a:lnTo>
                    <a:pt x="354375" y="354375"/>
                  </a:lnTo>
                  <a:close/>
                  <a:moveTo>
                    <a:pt x="388125" y="421875"/>
                  </a:moveTo>
                  <a:lnTo>
                    <a:pt x="371250" y="421875"/>
                  </a:lnTo>
                  <a:lnTo>
                    <a:pt x="371250" y="320625"/>
                  </a:lnTo>
                  <a:lnTo>
                    <a:pt x="388125" y="320625"/>
                  </a:lnTo>
                  <a:close/>
                  <a:moveTo>
                    <a:pt x="421875" y="421875"/>
                  </a:moveTo>
                  <a:lnTo>
                    <a:pt x="405000" y="421875"/>
                  </a:lnTo>
                  <a:lnTo>
                    <a:pt x="405000" y="286875"/>
                  </a:lnTo>
                  <a:lnTo>
                    <a:pt x="421875" y="286875"/>
                  </a:lnTo>
                  <a:close/>
                  <a:moveTo>
                    <a:pt x="388125" y="270000"/>
                  </a:moveTo>
                  <a:lnTo>
                    <a:pt x="388125" y="303750"/>
                  </a:lnTo>
                  <a:lnTo>
                    <a:pt x="354375" y="303750"/>
                  </a:lnTo>
                  <a:lnTo>
                    <a:pt x="354375" y="337500"/>
                  </a:lnTo>
                  <a:lnTo>
                    <a:pt x="320625" y="337500"/>
                  </a:lnTo>
                  <a:lnTo>
                    <a:pt x="320625" y="421875"/>
                  </a:lnTo>
                  <a:lnTo>
                    <a:pt x="303750" y="421875"/>
                  </a:lnTo>
                  <a:lnTo>
                    <a:pt x="303750" y="407675"/>
                  </a:lnTo>
                  <a:cubicBezTo>
                    <a:pt x="303750" y="381459"/>
                    <a:pt x="297076" y="356417"/>
                    <a:pt x="285331" y="334268"/>
                  </a:cubicBezTo>
                  <a:cubicBezTo>
                    <a:pt x="296924" y="324692"/>
                    <a:pt x="303750" y="310500"/>
                    <a:pt x="303750" y="295313"/>
                  </a:cubicBezTo>
                  <a:cubicBezTo>
                    <a:pt x="303750" y="281779"/>
                    <a:pt x="298485" y="269072"/>
                    <a:pt x="288917" y="259521"/>
                  </a:cubicBezTo>
                  <a:cubicBezTo>
                    <a:pt x="286850" y="257445"/>
                    <a:pt x="284901" y="255310"/>
                    <a:pt x="283053" y="253125"/>
                  </a:cubicBezTo>
                  <a:lnTo>
                    <a:pt x="455625" y="253125"/>
                  </a:lnTo>
                  <a:lnTo>
                    <a:pt x="455625" y="421875"/>
                  </a:lnTo>
                  <a:lnTo>
                    <a:pt x="438750" y="421875"/>
                  </a:lnTo>
                  <a:lnTo>
                    <a:pt x="438750" y="270000"/>
                  </a:lnTo>
                  <a:close/>
                  <a:moveTo>
                    <a:pt x="177188" y="472500"/>
                  </a:moveTo>
                  <a:lnTo>
                    <a:pt x="177188" y="506250"/>
                  </a:lnTo>
                  <a:lnTo>
                    <a:pt x="109688" y="506250"/>
                  </a:lnTo>
                  <a:lnTo>
                    <a:pt x="109688" y="472500"/>
                  </a:lnTo>
                  <a:close/>
                  <a:moveTo>
                    <a:pt x="185625" y="455625"/>
                  </a:moveTo>
                  <a:lnTo>
                    <a:pt x="151875" y="455625"/>
                  </a:lnTo>
                  <a:lnTo>
                    <a:pt x="151875" y="416931"/>
                  </a:lnTo>
                  <a:lnTo>
                    <a:pt x="161333" y="407472"/>
                  </a:lnTo>
                  <a:cubicBezTo>
                    <a:pt x="162911" y="405894"/>
                    <a:pt x="165080" y="405000"/>
                    <a:pt x="167299" y="405000"/>
                  </a:cubicBezTo>
                  <a:lnTo>
                    <a:pt x="168750" y="405000"/>
                  </a:lnTo>
                  <a:cubicBezTo>
                    <a:pt x="173408" y="405000"/>
                    <a:pt x="177188" y="408780"/>
                    <a:pt x="177188" y="413438"/>
                  </a:cubicBezTo>
                  <a:lnTo>
                    <a:pt x="177188" y="421875"/>
                  </a:lnTo>
                  <a:lnTo>
                    <a:pt x="185625" y="421875"/>
                  </a:lnTo>
                  <a:cubicBezTo>
                    <a:pt x="194932" y="421875"/>
                    <a:pt x="202500" y="429443"/>
                    <a:pt x="202500" y="438750"/>
                  </a:cubicBezTo>
                  <a:cubicBezTo>
                    <a:pt x="202500" y="448057"/>
                    <a:pt x="194932" y="455625"/>
                    <a:pt x="185625" y="455625"/>
                  </a:cubicBezTo>
                  <a:close/>
                  <a:moveTo>
                    <a:pt x="177188" y="389602"/>
                  </a:moveTo>
                  <a:cubicBezTo>
                    <a:pt x="174547" y="388665"/>
                    <a:pt x="171712" y="388125"/>
                    <a:pt x="168750" y="388125"/>
                  </a:cubicBezTo>
                  <a:lnTo>
                    <a:pt x="167299" y="388125"/>
                  </a:lnTo>
                  <a:cubicBezTo>
                    <a:pt x="160540" y="388125"/>
                    <a:pt x="154178" y="390766"/>
                    <a:pt x="149403" y="395542"/>
                  </a:cubicBezTo>
                  <a:lnTo>
                    <a:pt x="139944" y="405000"/>
                  </a:lnTo>
                  <a:lnTo>
                    <a:pt x="109688" y="404983"/>
                  </a:lnTo>
                  <a:lnTo>
                    <a:pt x="109688" y="354375"/>
                  </a:lnTo>
                  <a:lnTo>
                    <a:pt x="177188" y="354375"/>
                  </a:lnTo>
                  <a:close/>
                  <a:moveTo>
                    <a:pt x="148871" y="337500"/>
                  </a:moveTo>
                  <a:lnTo>
                    <a:pt x="133532" y="303750"/>
                  </a:lnTo>
                  <a:lnTo>
                    <a:pt x="170227" y="303750"/>
                  </a:lnTo>
                  <a:lnTo>
                    <a:pt x="154887" y="337500"/>
                  </a:lnTo>
                  <a:close/>
                  <a:moveTo>
                    <a:pt x="177888" y="286875"/>
                  </a:moveTo>
                  <a:lnTo>
                    <a:pt x="125854" y="286875"/>
                  </a:lnTo>
                  <a:lnTo>
                    <a:pt x="119180" y="272194"/>
                  </a:lnTo>
                  <a:cubicBezTo>
                    <a:pt x="122200" y="271325"/>
                    <a:pt x="125221" y="270473"/>
                    <a:pt x="128326" y="269806"/>
                  </a:cubicBezTo>
                  <a:lnTo>
                    <a:pt x="132292" y="268954"/>
                  </a:lnTo>
                  <a:lnTo>
                    <a:pt x="140214" y="253125"/>
                  </a:lnTo>
                  <a:lnTo>
                    <a:pt x="163536" y="253125"/>
                  </a:lnTo>
                  <a:lnTo>
                    <a:pt x="171450" y="268962"/>
                  </a:lnTo>
                  <a:lnTo>
                    <a:pt x="175416" y="269814"/>
                  </a:lnTo>
                  <a:cubicBezTo>
                    <a:pt x="178521" y="270481"/>
                    <a:pt x="181541" y="271333"/>
                    <a:pt x="184562" y="272202"/>
                  </a:cubicBezTo>
                  <a:close/>
                  <a:moveTo>
                    <a:pt x="16875" y="407675"/>
                  </a:moveTo>
                  <a:cubicBezTo>
                    <a:pt x="16875" y="379612"/>
                    <a:pt x="25405" y="353050"/>
                    <a:pt x="40095" y="330666"/>
                  </a:cubicBezTo>
                  <a:lnTo>
                    <a:pt x="40627" y="329957"/>
                  </a:lnTo>
                  <a:lnTo>
                    <a:pt x="40559" y="329906"/>
                  </a:lnTo>
                  <a:cubicBezTo>
                    <a:pt x="55738" y="307083"/>
                    <a:pt x="77423" y="288748"/>
                    <a:pt x="103199" y="277822"/>
                  </a:cubicBezTo>
                  <a:lnTo>
                    <a:pt x="130334" y="337500"/>
                  </a:lnTo>
                  <a:lnTo>
                    <a:pt x="92813" y="337500"/>
                  </a:lnTo>
                  <a:lnTo>
                    <a:pt x="92813" y="404975"/>
                  </a:lnTo>
                  <a:lnTo>
                    <a:pt x="67508" y="404958"/>
                  </a:lnTo>
                  <a:cubicBezTo>
                    <a:pt x="67500" y="404468"/>
                    <a:pt x="67500" y="403979"/>
                    <a:pt x="67500" y="403490"/>
                  </a:cubicBezTo>
                  <a:lnTo>
                    <a:pt x="67500" y="401667"/>
                  </a:lnTo>
                  <a:cubicBezTo>
                    <a:pt x="67500" y="383442"/>
                    <a:pt x="72849" y="365783"/>
                    <a:pt x="82958" y="350612"/>
                  </a:cubicBezTo>
                  <a:lnTo>
                    <a:pt x="68918" y="341255"/>
                  </a:lnTo>
                  <a:cubicBezTo>
                    <a:pt x="56953" y="359210"/>
                    <a:pt x="50625" y="380101"/>
                    <a:pt x="50625" y="401667"/>
                  </a:cubicBezTo>
                  <a:lnTo>
                    <a:pt x="50625" y="403490"/>
                  </a:lnTo>
                  <a:cubicBezTo>
                    <a:pt x="50625" y="407067"/>
                    <a:pt x="50802" y="410653"/>
                    <a:pt x="51157" y="414214"/>
                  </a:cubicBezTo>
                  <a:lnTo>
                    <a:pt x="51899" y="421816"/>
                  </a:lnTo>
                  <a:lnTo>
                    <a:pt x="135000" y="421867"/>
                  </a:lnTo>
                  <a:lnTo>
                    <a:pt x="135000" y="455625"/>
                  </a:lnTo>
                  <a:lnTo>
                    <a:pt x="64825" y="455625"/>
                  </a:lnTo>
                  <a:cubicBezTo>
                    <a:pt x="38382" y="455625"/>
                    <a:pt x="16875" y="434118"/>
                    <a:pt x="16875" y="407675"/>
                  </a:cubicBezTo>
                  <a:close/>
                  <a:moveTo>
                    <a:pt x="75938" y="472500"/>
                  </a:moveTo>
                  <a:lnTo>
                    <a:pt x="92813" y="472500"/>
                  </a:lnTo>
                  <a:lnTo>
                    <a:pt x="92813" y="506250"/>
                  </a:lnTo>
                  <a:lnTo>
                    <a:pt x="75938" y="506250"/>
                  </a:lnTo>
                  <a:close/>
                  <a:moveTo>
                    <a:pt x="286875" y="506250"/>
                  </a:moveTo>
                  <a:lnTo>
                    <a:pt x="244688" y="506250"/>
                  </a:lnTo>
                  <a:lnTo>
                    <a:pt x="244688" y="456460"/>
                  </a:lnTo>
                  <a:lnTo>
                    <a:pt x="251007" y="424862"/>
                  </a:lnTo>
                  <a:cubicBezTo>
                    <a:pt x="252416" y="417850"/>
                    <a:pt x="253125" y="410670"/>
                    <a:pt x="253125" y="403490"/>
                  </a:cubicBezTo>
                  <a:lnTo>
                    <a:pt x="253125" y="401667"/>
                  </a:lnTo>
                  <a:cubicBezTo>
                    <a:pt x="253125" y="380093"/>
                    <a:pt x="246797" y="359210"/>
                    <a:pt x="234833" y="341255"/>
                  </a:cubicBezTo>
                  <a:lnTo>
                    <a:pt x="220793" y="350612"/>
                  </a:lnTo>
                  <a:cubicBezTo>
                    <a:pt x="230901" y="365791"/>
                    <a:pt x="236250" y="383442"/>
                    <a:pt x="236250" y="401667"/>
                  </a:cubicBezTo>
                  <a:lnTo>
                    <a:pt x="236250" y="403490"/>
                  </a:lnTo>
                  <a:cubicBezTo>
                    <a:pt x="236250" y="409556"/>
                    <a:pt x="235651" y="415623"/>
                    <a:pt x="234461" y="421538"/>
                  </a:cubicBezTo>
                  <a:lnTo>
                    <a:pt x="227973" y="453971"/>
                  </a:lnTo>
                  <a:lnTo>
                    <a:pt x="227838" y="506250"/>
                  </a:lnTo>
                  <a:lnTo>
                    <a:pt x="194063" y="506250"/>
                  </a:lnTo>
                  <a:lnTo>
                    <a:pt x="194063" y="471302"/>
                  </a:lnTo>
                  <a:cubicBezTo>
                    <a:pt x="208583" y="467530"/>
                    <a:pt x="219375" y="454435"/>
                    <a:pt x="219375" y="438750"/>
                  </a:cubicBezTo>
                  <a:cubicBezTo>
                    <a:pt x="219375" y="423065"/>
                    <a:pt x="208583" y="409919"/>
                    <a:pt x="194063" y="406148"/>
                  </a:cubicBezTo>
                  <a:lnTo>
                    <a:pt x="194063" y="337500"/>
                  </a:lnTo>
                  <a:lnTo>
                    <a:pt x="173416" y="337500"/>
                  </a:lnTo>
                  <a:lnTo>
                    <a:pt x="200543" y="277822"/>
                  </a:lnTo>
                  <a:cubicBezTo>
                    <a:pt x="251783" y="299548"/>
                    <a:pt x="286875" y="350570"/>
                    <a:pt x="286875" y="407675"/>
                  </a:cubicBezTo>
                  <a:close/>
                  <a:moveTo>
                    <a:pt x="303750" y="455625"/>
                  </a:moveTo>
                  <a:lnTo>
                    <a:pt x="303750" y="438750"/>
                  </a:lnTo>
                  <a:lnTo>
                    <a:pt x="472500" y="438750"/>
                  </a:lnTo>
                  <a:lnTo>
                    <a:pt x="472500" y="236250"/>
                  </a:lnTo>
                  <a:lnTo>
                    <a:pt x="271569" y="236250"/>
                  </a:lnTo>
                  <a:cubicBezTo>
                    <a:pt x="268642" y="230783"/>
                    <a:pt x="266355" y="225129"/>
                    <a:pt x="264701" y="219375"/>
                  </a:cubicBezTo>
                  <a:lnTo>
                    <a:pt x="300527" y="219375"/>
                  </a:lnTo>
                  <a:lnTo>
                    <a:pt x="312188" y="196054"/>
                  </a:lnTo>
                  <a:lnTo>
                    <a:pt x="323848" y="219375"/>
                  </a:lnTo>
                  <a:lnTo>
                    <a:pt x="401777" y="219375"/>
                  </a:lnTo>
                  <a:lnTo>
                    <a:pt x="413438" y="196062"/>
                  </a:lnTo>
                  <a:lnTo>
                    <a:pt x="425098" y="219375"/>
                  </a:lnTo>
                  <a:lnTo>
                    <a:pt x="489375" y="219375"/>
                  </a:lnTo>
                  <a:lnTo>
                    <a:pt x="489375" y="455625"/>
                  </a:lnTo>
                  <a:close/>
                </a:path>
              </a:pathLst>
            </a:custGeom>
            <a:solidFill>
              <a:schemeClr val="bg1"/>
            </a:solidFill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aphic 21">
            <a:extLst>
              <a:ext uri="{FF2B5EF4-FFF2-40B4-BE49-F238E27FC236}">
                <a16:creationId xmlns:a16="http://schemas.microsoft.com/office/drawing/2014/main" id="{0941022A-7E76-1FBA-283E-9D3966467FD3}"/>
              </a:ext>
            </a:extLst>
          </p:cNvPr>
          <p:cNvGrpSpPr/>
          <p:nvPr/>
        </p:nvGrpSpPr>
        <p:grpSpPr>
          <a:xfrm>
            <a:off x="8887963" y="2183466"/>
            <a:ext cx="516063" cy="505769"/>
            <a:chOff x="3995384" y="1694066"/>
            <a:chExt cx="516063" cy="505769"/>
          </a:xfrm>
          <a:solidFill>
            <a:schemeClr val="accent1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491B49C-5FF4-7703-8BB8-44F83089A03D}"/>
                </a:ext>
              </a:extLst>
            </p:cNvPr>
            <p:cNvSpPr/>
            <p:nvPr/>
          </p:nvSpPr>
          <p:spPr>
            <a:xfrm>
              <a:off x="4151301" y="1694066"/>
              <a:ext cx="202500" cy="303750"/>
            </a:xfrm>
            <a:custGeom>
              <a:avLst/>
              <a:gdLst>
                <a:gd name="connsiteX0" fmla="*/ 194063 w 202500"/>
                <a:gd name="connsiteY0" fmla="*/ 84375 h 303750"/>
                <a:gd name="connsiteX1" fmla="*/ 160313 w 202500"/>
                <a:gd name="connsiteY1" fmla="*/ 84375 h 303750"/>
                <a:gd name="connsiteX2" fmla="*/ 160313 w 202500"/>
                <a:gd name="connsiteY2" fmla="*/ 59063 h 303750"/>
                <a:gd name="connsiteX3" fmla="*/ 101250 w 202500"/>
                <a:gd name="connsiteY3" fmla="*/ 0 h 303750"/>
                <a:gd name="connsiteX4" fmla="*/ 42188 w 202500"/>
                <a:gd name="connsiteY4" fmla="*/ 59063 h 303750"/>
                <a:gd name="connsiteX5" fmla="*/ 42188 w 202500"/>
                <a:gd name="connsiteY5" fmla="*/ 84375 h 303750"/>
                <a:gd name="connsiteX6" fmla="*/ 8438 w 202500"/>
                <a:gd name="connsiteY6" fmla="*/ 84375 h 303750"/>
                <a:gd name="connsiteX7" fmla="*/ 0 w 202500"/>
                <a:gd name="connsiteY7" fmla="*/ 92813 h 303750"/>
                <a:gd name="connsiteX8" fmla="*/ 0 w 202500"/>
                <a:gd name="connsiteY8" fmla="*/ 278438 h 303750"/>
                <a:gd name="connsiteX9" fmla="*/ 25313 w 202500"/>
                <a:gd name="connsiteY9" fmla="*/ 303750 h 303750"/>
                <a:gd name="connsiteX10" fmla="*/ 135000 w 202500"/>
                <a:gd name="connsiteY10" fmla="*/ 303750 h 303750"/>
                <a:gd name="connsiteX11" fmla="*/ 135000 w 202500"/>
                <a:gd name="connsiteY11" fmla="*/ 286875 h 303750"/>
                <a:gd name="connsiteX12" fmla="*/ 25313 w 202500"/>
                <a:gd name="connsiteY12" fmla="*/ 286875 h 303750"/>
                <a:gd name="connsiteX13" fmla="*/ 16875 w 202500"/>
                <a:gd name="connsiteY13" fmla="*/ 278438 h 303750"/>
                <a:gd name="connsiteX14" fmla="*/ 16875 w 202500"/>
                <a:gd name="connsiteY14" fmla="*/ 270000 h 303750"/>
                <a:gd name="connsiteX15" fmla="*/ 135000 w 202500"/>
                <a:gd name="connsiteY15" fmla="*/ 270000 h 303750"/>
                <a:gd name="connsiteX16" fmla="*/ 135000 w 202500"/>
                <a:gd name="connsiteY16" fmla="*/ 253125 h 303750"/>
                <a:gd name="connsiteX17" fmla="*/ 16875 w 202500"/>
                <a:gd name="connsiteY17" fmla="*/ 253125 h 303750"/>
                <a:gd name="connsiteX18" fmla="*/ 16875 w 202500"/>
                <a:gd name="connsiteY18" fmla="*/ 101250 h 303750"/>
                <a:gd name="connsiteX19" fmla="*/ 42188 w 202500"/>
                <a:gd name="connsiteY19" fmla="*/ 101250 h 303750"/>
                <a:gd name="connsiteX20" fmla="*/ 42188 w 202500"/>
                <a:gd name="connsiteY20" fmla="*/ 126563 h 303750"/>
                <a:gd name="connsiteX21" fmla="*/ 59063 w 202500"/>
                <a:gd name="connsiteY21" fmla="*/ 126563 h 303750"/>
                <a:gd name="connsiteX22" fmla="*/ 59063 w 202500"/>
                <a:gd name="connsiteY22" fmla="*/ 101250 h 303750"/>
                <a:gd name="connsiteX23" fmla="*/ 143438 w 202500"/>
                <a:gd name="connsiteY23" fmla="*/ 101250 h 303750"/>
                <a:gd name="connsiteX24" fmla="*/ 143438 w 202500"/>
                <a:gd name="connsiteY24" fmla="*/ 126563 h 303750"/>
                <a:gd name="connsiteX25" fmla="*/ 160313 w 202500"/>
                <a:gd name="connsiteY25" fmla="*/ 126563 h 303750"/>
                <a:gd name="connsiteX26" fmla="*/ 160313 w 202500"/>
                <a:gd name="connsiteY26" fmla="*/ 101250 h 303750"/>
                <a:gd name="connsiteX27" fmla="*/ 185625 w 202500"/>
                <a:gd name="connsiteY27" fmla="*/ 101250 h 303750"/>
                <a:gd name="connsiteX28" fmla="*/ 185625 w 202500"/>
                <a:gd name="connsiteY28" fmla="*/ 126563 h 303750"/>
                <a:gd name="connsiteX29" fmla="*/ 202500 w 202500"/>
                <a:gd name="connsiteY29" fmla="*/ 126563 h 303750"/>
                <a:gd name="connsiteX30" fmla="*/ 202500 w 202500"/>
                <a:gd name="connsiteY30" fmla="*/ 92813 h 303750"/>
                <a:gd name="connsiteX31" fmla="*/ 194063 w 202500"/>
                <a:gd name="connsiteY31" fmla="*/ 84375 h 303750"/>
                <a:gd name="connsiteX32" fmla="*/ 143438 w 202500"/>
                <a:gd name="connsiteY32" fmla="*/ 84375 h 303750"/>
                <a:gd name="connsiteX33" fmla="*/ 59063 w 202500"/>
                <a:gd name="connsiteY33" fmla="*/ 84375 h 303750"/>
                <a:gd name="connsiteX34" fmla="*/ 59063 w 202500"/>
                <a:gd name="connsiteY34" fmla="*/ 59063 h 303750"/>
                <a:gd name="connsiteX35" fmla="*/ 101250 w 202500"/>
                <a:gd name="connsiteY35" fmla="*/ 16875 h 303750"/>
                <a:gd name="connsiteX36" fmla="*/ 143438 w 202500"/>
                <a:gd name="connsiteY36" fmla="*/ 59063 h 30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2500" h="303750">
                  <a:moveTo>
                    <a:pt x="194063" y="84375"/>
                  </a:moveTo>
                  <a:lnTo>
                    <a:pt x="160313" y="84375"/>
                  </a:lnTo>
                  <a:lnTo>
                    <a:pt x="160313" y="59063"/>
                  </a:lnTo>
                  <a:cubicBezTo>
                    <a:pt x="160313" y="26443"/>
                    <a:pt x="133869" y="0"/>
                    <a:pt x="101250" y="0"/>
                  </a:cubicBezTo>
                  <a:cubicBezTo>
                    <a:pt x="68631" y="0"/>
                    <a:pt x="42188" y="26443"/>
                    <a:pt x="42188" y="59063"/>
                  </a:cubicBezTo>
                  <a:lnTo>
                    <a:pt x="42188" y="84375"/>
                  </a:lnTo>
                  <a:lnTo>
                    <a:pt x="8438" y="84375"/>
                  </a:lnTo>
                  <a:cubicBezTo>
                    <a:pt x="3777" y="84375"/>
                    <a:pt x="0" y="88152"/>
                    <a:pt x="0" y="92813"/>
                  </a:cubicBezTo>
                  <a:lnTo>
                    <a:pt x="0" y="278438"/>
                  </a:lnTo>
                  <a:cubicBezTo>
                    <a:pt x="41" y="292400"/>
                    <a:pt x="11350" y="303709"/>
                    <a:pt x="25313" y="303750"/>
                  </a:cubicBezTo>
                  <a:lnTo>
                    <a:pt x="135000" y="303750"/>
                  </a:lnTo>
                  <a:lnTo>
                    <a:pt x="135000" y="286875"/>
                  </a:lnTo>
                  <a:lnTo>
                    <a:pt x="25313" y="286875"/>
                  </a:lnTo>
                  <a:cubicBezTo>
                    <a:pt x="20652" y="286875"/>
                    <a:pt x="16875" y="283098"/>
                    <a:pt x="16875" y="278438"/>
                  </a:cubicBezTo>
                  <a:lnTo>
                    <a:pt x="16875" y="270000"/>
                  </a:lnTo>
                  <a:lnTo>
                    <a:pt x="135000" y="270000"/>
                  </a:lnTo>
                  <a:lnTo>
                    <a:pt x="135000" y="253125"/>
                  </a:lnTo>
                  <a:lnTo>
                    <a:pt x="16875" y="253125"/>
                  </a:lnTo>
                  <a:lnTo>
                    <a:pt x="16875" y="101250"/>
                  </a:lnTo>
                  <a:lnTo>
                    <a:pt x="42188" y="101250"/>
                  </a:lnTo>
                  <a:lnTo>
                    <a:pt x="42188" y="126563"/>
                  </a:lnTo>
                  <a:lnTo>
                    <a:pt x="59063" y="126563"/>
                  </a:lnTo>
                  <a:lnTo>
                    <a:pt x="59063" y="101250"/>
                  </a:lnTo>
                  <a:lnTo>
                    <a:pt x="143438" y="101250"/>
                  </a:lnTo>
                  <a:lnTo>
                    <a:pt x="143438" y="126563"/>
                  </a:lnTo>
                  <a:lnTo>
                    <a:pt x="160313" y="126563"/>
                  </a:lnTo>
                  <a:lnTo>
                    <a:pt x="160313" y="101250"/>
                  </a:lnTo>
                  <a:lnTo>
                    <a:pt x="185625" y="101250"/>
                  </a:lnTo>
                  <a:lnTo>
                    <a:pt x="185625" y="126563"/>
                  </a:lnTo>
                  <a:lnTo>
                    <a:pt x="202500" y="126563"/>
                  </a:lnTo>
                  <a:lnTo>
                    <a:pt x="202500" y="92813"/>
                  </a:lnTo>
                  <a:cubicBezTo>
                    <a:pt x="202500" y="88152"/>
                    <a:pt x="198723" y="84375"/>
                    <a:pt x="194063" y="84375"/>
                  </a:cubicBezTo>
                  <a:close/>
                  <a:moveTo>
                    <a:pt x="143438" y="84375"/>
                  </a:moveTo>
                  <a:lnTo>
                    <a:pt x="59063" y="84375"/>
                  </a:lnTo>
                  <a:lnTo>
                    <a:pt x="59063" y="59063"/>
                  </a:lnTo>
                  <a:cubicBezTo>
                    <a:pt x="59063" y="35763"/>
                    <a:pt x="77951" y="16875"/>
                    <a:pt x="101250" y="16875"/>
                  </a:cubicBezTo>
                  <a:cubicBezTo>
                    <a:pt x="124549" y="16875"/>
                    <a:pt x="143438" y="35763"/>
                    <a:pt x="143438" y="59063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A0D04B-1E9E-9458-0A4E-223AA2B5FD08}"/>
                </a:ext>
              </a:extLst>
            </p:cNvPr>
            <p:cNvSpPr/>
            <p:nvPr/>
          </p:nvSpPr>
          <p:spPr>
            <a:xfrm>
              <a:off x="4303176" y="1837503"/>
              <a:ext cx="168750" cy="160312"/>
            </a:xfrm>
            <a:custGeom>
              <a:avLst/>
              <a:gdLst>
                <a:gd name="connsiteX0" fmla="*/ 160313 w 168750"/>
                <a:gd name="connsiteY0" fmla="*/ 0 h 160312"/>
                <a:gd name="connsiteX1" fmla="*/ 8438 w 168750"/>
                <a:gd name="connsiteY1" fmla="*/ 0 h 160312"/>
                <a:gd name="connsiteX2" fmla="*/ 0 w 168750"/>
                <a:gd name="connsiteY2" fmla="*/ 8438 h 160312"/>
                <a:gd name="connsiteX3" fmla="*/ 0 w 168750"/>
                <a:gd name="connsiteY3" fmla="*/ 135000 h 160312"/>
                <a:gd name="connsiteX4" fmla="*/ 25313 w 168750"/>
                <a:gd name="connsiteY4" fmla="*/ 160313 h 160312"/>
                <a:gd name="connsiteX5" fmla="*/ 143438 w 168750"/>
                <a:gd name="connsiteY5" fmla="*/ 160313 h 160312"/>
                <a:gd name="connsiteX6" fmla="*/ 168750 w 168750"/>
                <a:gd name="connsiteY6" fmla="*/ 135000 h 160312"/>
                <a:gd name="connsiteX7" fmla="*/ 168750 w 168750"/>
                <a:gd name="connsiteY7" fmla="*/ 8438 h 160312"/>
                <a:gd name="connsiteX8" fmla="*/ 160313 w 168750"/>
                <a:gd name="connsiteY8" fmla="*/ 0 h 160312"/>
                <a:gd name="connsiteX9" fmla="*/ 151875 w 168750"/>
                <a:gd name="connsiteY9" fmla="*/ 135000 h 160312"/>
                <a:gd name="connsiteX10" fmla="*/ 143438 w 168750"/>
                <a:gd name="connsiteY10" fmla="*/ 143438 h 160312"/>
                <a:gd name="connsiteX11" fmla="*/ 25313 w 168750"/>
                <a:gd name="connsiteY11" fmla="*/ 143438 h 160312"/>
                <a:gd name="connsiteX12" fmla="*/ 16875 w 168750"/>
                <a:gd name="connsiteY12" fmla="*/ 135000 h 160312"/>
                <a:gd name="connsiteX13" fmla="*/ 16875 w 168750"/>
                <a:gd name="connsiteY13" fmla="*/ 126563 h 160312"/>
                <a:gd name="connsiteX14" fmla="*/ 151875 w 168750"/>
                <a:gd name="connsiteY14" fmla="*/ 126563 h 160312"/>
                <a:gd name="connsiteX15" fmla="*/ 151875 w 168750"/>
                <a:gd name="connsiteY15" fmla="*/ 109688 h 160312"/>
                <a:gd name="connsiteX16" fmla="*/ 16875 w 168750"/>
                <a:gd name="connsiteY16" fmla="*/ 109688 h 160312"/>
                <a:gd name="connsiteX17" fmla="*/ 16875 w 168750"/>
                <a:gd name="connsiteY17" fmla="*/ 16875 h 160312"/>
                <a:gd name="connsiteX18" fmla="*/ 151875 w 168750"/>
                <a:gd name="connsiteY18" fmla="*/ 16875 h 16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750" h="160312">
                  <a:moveTo>
                    <a:pt x="160313" y="0"/>
                  </a:moveTo>
                  <a:lnTo>
                    <a:pt x="8438" y="0"/>
                  </a:lnTo>
                  <a:cubicBezTo>
                    <a:pt x="3777" y="0"/>
                    <a:pt x="0" y="3777"/>
                    <a:pt x="0" y="8438"/>
                  </a:cubicBezTo>
                  <a:lnTo>
                    <a:pt x="0" y="135000"/>
                  </a:lnTo>
                  <a:cubicBezTo>
                    <a:pt x="41" y="148962"/>
                    <a:pt x="11350" y="160271"/>
                    <a:pt x="25313" y="160313"/>
                  </a:cubicBezTo>
                  <a:lnTo>
                    <a:pt x="143438" y="160313"/>
                  </a:lnTo>
                  <a:cubicBezTo>
                    <a:pt x="157400" y="160271"/>
                    <a:pt x="168709" y="148962"/>
                    <a:pt x="168750" y="135000"/>
                  </a:cubicBezTo>
                  <a:lnTo>
                    <a:pt x="168750" y="8438"/>
                  </a:lnTo>
                  <a:cubicBezTo>
                    <a:pt x="168750" y="3777"/>
                    <a:pt x="164973" y="0"/>
                    <a:pt x="160313" y="0"/>
                  </a:cubicBezTo>
                  <a:close/>
                  <a:moveTo>
                    <a:pt x="151875" y="135000"/>
                  </a:moveTo>
                  <a:cubicBezTo>
                    <a:pt x="151875" y="139660"/>
                    <a:pt x="148098" y="143438"/>
                    <a:pt x="143438" y="143438"/>
                  </a:cubicBezTo>
                  <a:lnTo>
                    <a:pt x="25313" y="143438"/>
                  </a:lnTo>
                  <a:cubicBezTo>
                    <a:pt x="20652" y="143438"/>
                    <a:pt x="16875" y="139660"/>
                    <a:pt x="16875" y="135000"/>
                  </a:cubicBezTo>
                  <a:lnTo>
                    <a:pt x="16875" y="126563"/>
                  </a:lnTo>
                  <a:lnTo>
                    <a:pt x="151875" y="126563"/>
                  </a:lnTo>
                  <a:close/>
                  <a:moveTo>
                    <a:pt x="151875" y="109688"/>
                  </a:moveTo>
                  <a:lnTo>
                    <a:pt x="16875" y="109688"/>
                  </a:lnTo>
                  <a:lnTo>
                    <a:pt x="16875" y="16875"/>
                  </a:lnTo>
                  <a:lnTo>
                    <a:pt x="151875" y="16875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D2EDB53-2056-2241-AC4B-3CE5800F2715}"/>
                </a:ext>
              </a:extLst>
            </p:cNvPr>
            <p:cNvSpPr/>
            <p:nvPr/>
          </p:nvSpPr>
          <p:spPr>
            <a:xfrm>
              <a:off x="4345363" y="1871253"/>
              <a:ext cx="84375" cy="59062"/>
            </a:xfrm>
            <a:custGeom>
              <a:avLst/>
              <a:gdLst>
                <a:gd name="connsiteX0" fmla="*/ 42188 w 84375"/>
                <a:gd name="connsiteY0" fmla="*/ 59063 h 59062"/>
                <a:gd name="connsiteX1" fmla="*/ 84375 w 84375"/>
                <a:gd name="connsiteY1" fmla="*/ 16875 h 59062"/>
                <a:gd name="connsiteX2" fmla="*/ 84375 w 84375"/>
                <a:gd name="connsiteY2" fmla="*/ 0 h 59062"/>
                <a:gd name="connsiteX3" fmla="*/ 67500 w 84375"/>
                <a:gd name="connsiteY3" fmla="*/ 0 h 59062"/>
                <a:gd name="connsiteX4" fmla="*/ 67500 w 84375"/>
                <a:gd name="connsiteY4" fmla="*/ 16875 h 59062"/>
                <a:gd name="connsiteX5" fmla="*/ 42188 w 84375"/>
                <a:gd name="connsiteY5" fmla="*/ 42188 h 59062"/>
                <a:gd name="connsiteX6" fmla="*/ 16875 w 84375"/>
                <a:gd name="connsiteY6" fmla="*/ 16875 h 59062"/>
                <a:gd name="connsiteX7" fmla="*/ 16875 w 84375"/>
                <a:gd name="connsiteY7" fmla="*/ 0 h 59062"/>
                <a:gd name="connsiteX8" fmla="*/ 0 w 84375"/>
                <a:gd name="connsiteY8" fmla="*/ 0 h 59062"/>
                <a:gd name="connsiteX9" fmla="*/ 0 w 84375"/>
                <a:gd name="connsiteY9" fmla="*/ 16875 h 59062"/>
                <a:gd name="connsiteX10" fmla="*/ 42188 w 84375"/>
                <a:gd name="connsiteY10" fmla="*/ 59063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75" h="59062">
                  <a:moveTo>
                    <a:pt x="42188" y="59063"/>
                  </a:moveTo>
                  <a:cubicBezTo>
                    <a:pt x="65476" y="59035"/>
                    <a:pt x="84347" y="40163"/>
                    <a:pt x="84375" y="16875"/>
                  </a:cubicBezTo>
                  <a:lnTo>
                    <a:pt x="84375" y="0"/>
                  </a:lnTo>
                  <a:lnTo>
                    <a:pt x="67500" y="0"/>
                  </a:lnTo>
                  <a:lnTo>
                    <a:pt x="67500" y="16875"/>
                  </a:lnTo>
                  <a:cubicBezTo>
                    <a:pt x="67500" y="30855"/>
                    <a:pt x="56168" y="42188"/>
                    <a:pt x="42188" y="42188"/>
                  </a:cubicBezTo>
                  <a:cubicBezTo>
                    <a:pt x="28207" y="42188"/>
                    <a:pt x="16875" y="30855"/>
                    <a:pt x="16875" y="16875"/>
                  </a:cubicBezTo>
                  <a:lnTo>
                    <a:pt x="16875" y="0"/>
                  </a:lnTo>
                  <a:lnTo>
                    <a:pt x="0" y="0"/>
                  </a:lnTo>
                  <a:lnTo>
                    <a:pt x="0" y="16875"/>
                  </a:lnTo>
                  <a:cubicBezTo>
                    <a:pt x="28" y="40163"/>
                    <a:pt x="18899" y="59035"/>
                    <a:pt x="42188" y="59063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9DE59CD-8AE7-9378-5247-F477F13A4111}"/>
                </a:ext>
              </a:extLst>
            </p:cNvPr>
            <p:cNvSpPr/>
            <p:nvPr/>
          </p:nvSpPr>
          <p:spPr>
            <a:xfrm>
              <a:off x="3995384" y="2018274"/>
              <a:ext cx="516063" cy="181560"/>
            </a:xfrm>
            <a:custGeom>
              <a:avLst/>
              <a:gdLst>
                <a:gd name="connsiteX0" fmla="*/ 513093 w 516063"/>
                <a:gd name="connsiteY0" fmla="*/ 34807 h 181560"/>
                <a:gd name="connsiteX1" fmla="*/ 469420 w 516063"/>
                <a:gd name="connsiteY1" fmla="*/ 17409 h 181560"/>
                <a:gd name="connsiteX2" fmla="*/ 394073 w 516063"/>
                <a:gd name="connsiteY2" fmla="*/ 44830 h 181560"/>
                <a:gd name="connsiteX3" fmla="*/ 367293 w 516063"/>
                <a:gd name="connsiteY3" fmla="*/ 19864 h 181560"/>
                <a:gd name="connsiteX4" fmla="*/ 265511 w 516063"/>
                <a:gd name="connsiteY4" fmla="*/ 1917 h 181560"/>
                <a:gd name="connsiteX5" fmla="*/ 200247 w 516063"/>
                <a:gd name="connsiteY5" fmla="*/ 7629 h 181560"/>
                <a:gd name="connsiteX6" fmla="*/ 187135 w 516063"/>
                <a:gd name="connsiteY6" fmla="*/ 12447 h 181560"/>
                <a:gd name="connsiteX7" fmla="*/ 152542 w 516063"/>
                <a:gd name="connsiteY7" fmla="*/ 30833 h 181560"/>
                <a:gd name="connsiteX8" fmla="*/ 150677 w 516063"/>
                <a:gd name="connsiteY8" fmla="*/ 25711 h 181560"/>
                <a:gd name="connsiteX9" fmla="*/ 139873 w 516063"/>
                <a:gd name="connsiteY9" fmla="*/ 20647 h 181560"/>
                <a:gd name="connsiteX10" fmla="*/ 139868 w 516063"/>
                <a:gd name="connsiteY10" fmla="*/ 20649 h 181560"/>
                <a:gd name="connsiteX11" fmla="*/ 44719 w 516063"/>
                <a:gd name="connsiteY11" fmla="*/ 55242 h 181560"/>
                <a:gd name="connsiteX12" fmla="*/ 39655 w 516063"/>
                <a:gd name="connsiteY12" fmla="*/ 66047 h 181560"/>
                <a:gd name="connsiteX13" fmla="*/ 39656 w 516063"/>
                <a:gd name="connsiteY13" fmla="*/ 66051 h 181560"/>
                <a:gd name="connsiteX14" fmla="*/ 0 w 516063"/>
                <a:gd name="connsiteY14" fmla="*/ 80479 h 181560"/>
                <a:gd name="connsiteX15" fmla="*/ 5771 w 516063"/>
                <a:gd name="connsiteY15" fmla="*/ 96333 h 181560"/>
                <a:gd name="connsiteX16" fmla="*/ 45428 w 516063"/>
                <a:gd name="connsiteY16" fmla="*/ 81905 h 181560"/>
                <a:gd name="connsiteX17" fmla="*/ 79844 w 516063"/>
                <a:gd name="connsiteY17" fmla="*/ 176472 h 181560"/>
                <a:gd name="connsiteX18" fmla="*/ 95698 w 516063"/>
                <a:gd name="connsiteY18" fmla="*/ 170701 h 181560"/>
                <a:gd name="connsiteX19" fmla="*/ 58438 w 516063"/>
                <a:gd name="connsiteY19" fmla="*/ 68219 h 181560"/>
                <a:gd name="connsiteX20" fmla="*/ 137751 w 516063"/>
                <a:gd name="connsiteY20" fmla="*/ 39363 h 181560"/>
                <a:gd name="connsiteX21" fmla="*/ 181043 w 516063"/>
                <a:gd name="connsiteY21" fmla="*/ 158332 h 181560"/>
                <a:gd name="connsiteX22" fmla="*/ 160793 w 516063"/>
                <a:gd name="connsiteY22" fmla="*/ 165714 h 181560"/>
                <a:gd name="connsiteX23" fmla="*/ 166565 w 516063"/>
                <a:gd name="connsiteY23" fmla="*/ 181560 h 181560"/>
                <a:gd name="connsiteX24" fmla="*/ 194729 w 516063"/>
                <a:gd name="connsiteY24" fmla="*/ 171266 h 181560"/>
                <a:gd name="connsiteX25" fmla="*/ 199797 w 516063"/>
                <a:gd name="connsiteY25" fmla="*/ 160464 h 181560"/>
                <a:gd name="connsiteX26" fmla="*/ 199792 w 516063"/>
                <a:gd name="connsiteY26" fmla="*/ 160450 h 181560"/>
                <a:gd name="connsiteX27" fmla="*/ 196906 w 516063"/>
                <a:gd name="connsiteY27" fmla="*/ 152518 h 181560"/>
                <a:gd name="connsiteX28" fmla="*/ 216312 w 516063"/>
                <a:gd name="connsiteY28" fmla="*/ 145448 h 181560"/>
                <a:gd name="connsiteX29" fmla="*/ 254475 w 516063"/>
                <a:gd name="connsiteY29" fmla="*/ 140065 h 181560"/>
                <a:gd name="connsiteX30" fmla="*/ 294503 w 516063"/>
                <a:gd name="connsiteY30" fmla="*/ 142840 h 181560"/>
                <a:gd name="connsiteX31" fmla="*/ 339601 w 516063"/>
                <a:gd name="connsiteY31" fmla="*/ 136487 h 181560"/>
                <a:gd name="connsiteX32" fmla="*/ 493838 w 516063"/>
                <a:gd name="connsiteY32" fmla="*/ 80352 h 181560"/>
                <a:gd name="connsiteX33" fmla="*/ 514023 w 516063"/>
                <a:gd name="connsiteY33" fmla="*/ 37101 h 181560"/>
                <a:gd name="connsiteX34" fmla="*/ 513084 w 516063"/>
                <a:gd name="connsiteY34" fmla="*/ 34790 h 181560"/>
                <a:gd name="connsiteX35" fmla="*/ 497585 w 516063"/>
                <a:gd name="connsiteY35" fmla="*/ 55757 h 181560"/>
                <a:gd name="connsiteX36" fmla="*/ 488076 w 516063"/>
                <a:gd name="connsiteY36" fmla="*/ 64490 h 181560"/>
                <a:gd name="connsiteX37" fmla="*/ 333838 w 516063"/>
                <a:gd name="connsiteY37" fmla="*/ 120633 h 181560"/>
                <a:gd name="connsiteX38" fmla="*/ 295675 w 516063"/>
                <a:gd name="connsiteY38" fmla="*/ 126008 h 181560"/>
                <a:gd name="connsiteX39" fmla="*/ 255648 w 516063"/>
                <a:gd name="connsiteY39" fmla="*/ 123232 h 181560"/>
                <a:gd name="connsiteX40" fmla="*/ 210558 w 516063"/>
                <a:gd name="connsiteY40" fmla="*/ 129585 h 181560"/>
                <a:gd name="connsiteX41" fmla="*/ 191101 w 516063"/>
                <a:gd name="connsiteY41" fmla="*/ 136664 h 181560"/>
                <a:gd name="connsiteX42" fmla="*/ 158574 w 516063"/>
                <a:gd name="connsiteY42" fmla="*/ 47294 h 181560"/>
                <a:gd name="connsiteX43" fmla="*/ 192915 w 516063"/>
                <a:gd name="connsiteY43" fmla="*/ 28259 h 181560"/>
                <a:gd name="connsiteX44" fmla="*/ 206010 w 516063"/>
                <a:gd name="connsiteY44" fmla="*/ 23492 h 181560"/>
                <a:gd name="connsiteX45" fmla="*/ 262583 w 516063"/>
                <a:gd name="connsiteY45" fmla="*/ 18539 h 181560"/>
                <a:gd name="connsiteX46" fmla="*/ 364323 w 516063"/>
                <a:gd name="connsiteY46" fmla="*/ 36486 h 181560"/>
                <a:gd name="connsiteX47" fmla="*/ 378264 w 516063"/>
                <a:gd name="connsiteY47" fmla="*/ 55855 h 181560"/>
                <a:gd name="connsiteX48" fmla="*/ 358894 w 516063"/>
                <a:gd name="connsiteY48" fmla="*/ 69796 h 181560"/>
                <a:gd name="connsiteX49" fmla="*/ 358467 w 516063"/>
                <a:gd name="connsiteY49" fmla="*/ 69721 h 181560"/>
                <a:gd name="connsiteX50" fmla="*/ 267064 w 516063"/>
                <a:gd name="connsiteY50" fmla="*/ 53605 h 181560"/>
                <a:gd name="connsiteX51" fmla="*/ 264128 w 516063"/>
                <a:gd name="connsiteY51" fmla="*/ 70227 h 181560"/>
                <a:gd name="connsiteX52" fmla="*/ 355531 w 516063"/>
                <a:gd name="connsiteY52" fmla="*/ 86343 h 181560"/>
                <a:gd name="connsiteX53" fmla="*/ 393550 w 516063"/>
                <a:gd name="connsiteY53" fmla="*/ 62971 h 181560"/>
                <a:gd name="connsiteX54" fmla="*/ 475158 w 516063"/>
                <a:gd name="connsiteY54" fmla="*/ 33263 h 181560"/>
                <a:gd name="connsiteX55" fmla="*/ 497661 w 516063"/>
                <a:gd name="connsiteY55" fmla="*/ 41700 h 181560"/>
                <a:gd name="connsiteX56" fmla="*/ 497585 w 516063"/>
                <a:gd name="connsiteY56" fmla="*/ 55757 h 1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6063" h="181560">
                  <a:moveTo>
                    <a:pt x="513093" y="34807"/>
                  </a:moveTo>
                  <a:cubicBezTo>
                    <a:pt x="505290" y="18516"/>
                    <a:pt x="486288" y="10946"/>
                    <a:pt x="469420" y="17409"/>
                  </a:cubicBezTo>
                  <a:lnTo>
                    <a:pt x="394073" y="44830"/>
                  </a:lnTo>
                  <a:cubicBezTo>
                    <a:pt x="390828" y="31968"/>
                    <a:pt x="380351" y="22200"/>
                    <a:pt x="367293" y="19864"/>
                  </a:cubicBezTo>
                  <a:lnTo>
                    <a:pt x="265511" y="1917"/>
                  </a:lnTo>
                  <a:cubicBezTo>
                    <a:pt x="243632" y="-1933"/>
                    <a:pt x="221125" y="37"/>
                    <a:pt x="200247" y="7629"/>
                  </a:cubicBezTo>
                  <a:lnTo>
                    <a:pt x="187135" y="12447"/>
                  </a:lnTo>
                  <a:cubicBezTo>
                    <a:pt x="174814" y="16956"/>
                    <a:pt x="163173" y="23144"/>
                    <a:pt x="152542" y="30833"/>
                  </a:cubicBezTo>
                  <a:lnTo>
                    <a:pt x="150677" y="25711"/>
                  </a:lnTo>
                  <a:cubicBezTo>
                    <a:pt x="149091" y="21329"/>
                    <a:pt x="144254" y="19062"/>
                    <a:pt x="139873" y="20647"/>
                  </a:cubicBezTo>
                  <a:cubicBezTo>
                    <a:pt x="139871" y="20648"/>
                    <a:pt x="139870" y="20648"/>
                    <a:pt x="139868" y="20649"/>
                  </a:cubicBezTo>
                  <a:lnTo>
                    <a:pt x="44719" y="55242"/>
                  </a:lnTo>
                  <a:cubicBezTo>
                    <a:pt x="40337" y="56828"/>
                    <a:pt x="38070" y="61665"/>
                    <a:pt x="39655" y="66047"/>
                  </a:cubicBezTo>
                  <a:cubicBezTo>
                    <a:pt x="39655" y="66048"/>
                    <a:pt x="39656" y="66049"/>
                    <a:pt x="39656" y="66051"/>
                  </a:cubicBezTo>
                  <a:lnTo>
                    <a:pt x="0" y="80479"/>
                  </a:lnTo>
                  <a:lnTo>
                    <a:pt x="5771" y="96333"/>
                  </a:lnTo>
                  <a:lnTo>
                    <a:pt x="45428" y="81905"/>
                  </a:lnTo>
                  <a:lnTo>
                    <a:pt x="79844" y="176472"/>
                  </a:lnTo>
                  <a:lnTo>
                    <a:pt x="95698" y="170701"/>
                  </a:lnTo>
                  <a:lnTo>
                    <a:pt x="58438" y="68219"/>
                  </a:lnTo>
                  <a:lnTo>
                    <a:pt x="137751" y="39363"/>
                  </a:lnTo>
                  <a:lnTo>
                    <a:pt x="181043" y="158332"/>
                  </a:lnTo>
                  <a:lnTo>
                    <a:pt x="160793" y="165714"/>
                  </a:lnTo>
                  <a:lnTo>
                    <a:pt x="166565" y="181560"/>
                  </a:lnTo>
                  <a:lnTo>
                    <a:pt x="194729" y="171266"/>
                  </a:lnTo>
                  <a:cubicBezTo>
                    <a:pt x="199112" y="169683"/>
                    <a:pt x="201380" y="164846"/>
                    <a:pt x="199797" y="160464"/>
                  </a:cubicBezTo>
                  <a:cubicBezTo>
                    <a:pt x="199795" y="160459"/>
                    <a:pt x="199793" y="160455"/>
                    <a:pt x="199792" y="160450"/>
                  </a:cubicBezTo>
                  <a:lnTo>
                    <a:pt x="196906" y="152518"/>
                  </a:lnTo>
                  <a:lnTo>
                    <a:pt x="216312" y="145448"/>
                  </a:lnTo>
                  <a:cubicBezTo>
                    <a:pt x="228513" y="140988"/>
                    <a:pt x="241517" y="139154"/>
                    <a:pt x="254475" y="140065"/>
                  </a:cubicBezTo>
                  <a:lnTo>
                    <a:pt x="294503" y="142840"/>
                  </a:lnTo>
                  <a:cubicBezTo>
                    <a:pt x="309816" y="143942"/>
                    <a:pt x="325188" y="141776"/>
                    <a:pt x="339601" y="136487"/>
                  </a:cubicBezTo>
                  <a:lnTo>
                    <a:pt x="493838" y="80352"/>
                  </a:lnTo>
                  <a:cubicBezTo>
                    <a:pt x="511356" y="73982"/>
                    <a:pt x="520393" y="54618"/>
                    <a:pt x="514023" y="37101"/>
                  </a:cubicBezTo>
                  <a:cubicBezTo>
                    <a:pt x="513738" y="36319"/>
                    <a:pt x="513425" y="35548"/>
                    <a:pt x="513084" y="34790"/>
                  </a:cubicBezTo>
                  <a:close/>
                  <a:moveTo>
                    <a:pt x="497585" y="55757"/>
                  </a:moveTo>
                  <a:cubicBezTo>
                    <a:pt x="495710" y="59822"/>
                    <a:pt x="492285" y="62968"/>
                    <a:pt x="488076" y="64490"/>
                  </a:cubicBezTo>
                  <a:lnTo>
                    <a:pt x="333838" y="120633"/>
                  </a:lnTo>
                  <a:cubicBezTo>
                    <a:pt x="321640" y="125101"/>
                    <a:pt x="308633" y="126933"/>
                    <a:pt x="295675" y="126008"/>
                  </a:cubicBezTo>
                  <a:lnTo>
                    <a:pt x="255648" y="123232"/>
                  </a:lnTo>
                  <a:cubicBezTo>
                    <a:pt x="240339" y="122162"/>
                    <a:pt x="224975" y="124327"/>
                    <a:pt x="210558" y="129585"/>
                  </a:cubicBezTo>
                  <a:lnTo>
                    <a:pt x="191101" y="136664"/>
                  </a:lnTo>
                  <a:lnTo>
                    <a:pt x="158574" y="47294"/>
                  </a:lnTo>
                  <a:cubicBezTo>
                    <a:pt x="168955" y="39193"/>
                    <a:pt x="180543" y="32769"/>
                    <a:pt x="192915" y="28259"/>
                  </a:cubicBezTo>
                  <a:lnTo>
                    <a:pt x="206010" y="23492"/>
                  </a:lnTo>
                  <a:cubicBezTo>
                    <a:pt x="224108" y="16909"/>
                    <a:pt x="243618" y="15201"/>
                    <a:pt x="262583" y="18539"/>
                  </a:cubicBezTo>
                  <a:lnTo>
                    <a:pt x="364323" y="36486"/>
                  </a:lnTo>
                  <a:cubicBezTo>
                    <a:pt x="373521" y="37985"/>
                    <a:pt x="379763" y="46657"/>
                    <a:pt x="378264" y="55855"/>
                  </a:cubicBezTo>
                  <a:cubicBezTo>
                    <a:pt x="376765" y="65053"/>
                    <a:pt x="368093" y="71296"/>
                    <a:pt x="358894" y="69796"/>
                  </a:cubicBezTo>
                  <a:cubicBezTo>
                    <a:pt x="358752" y="69773"/>
                    <a:pt x="358609" y="69748"/>
                    <a:pt x="358467" y="69721"/>
                  </a:cubicBezTo>
                  <a:lnTo>
                    <a:pt x="267064" y="53605"/>
                  </a:lnTo>
                  <a:lnTo>
                    <a:pt x="264128" y="70227"/>
                  </a:lnTo>
                  <a:lnTo>
                    <a:pt x="355531" y="86343"/>
                  </a:lnTo>
                  <a:cubicBezTo>
                    <a:pt x="372295" y="89310"/>
                    <a:pt x="388629" y="79269"/>
                    <a:pt x="393550" y="62971"/>
                  </a:cubicBezTo>
                  <a:lnTo>
                    <a:pt x="475158" y="33263"/>
                  </a:lnTo>
                  <a:cubicBezTo>
                    <a:pt x="483713" y="29909"/>
                    <a:pt x="493420" y="33549"/>
                    <a:pt x="497661" y="41700"/>
                  </a:cubicBezTo>
                  <a:cubicBezTo>
                    <a:pt x="499670" y="46176"/>
                    <a:pt x="499642" y="51303"/>
                    <a:pt x="497585" y="55757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aphic 28">
            <a:extLst>
              <a:ext uri="{FF2B5EF4-FFF2-40B4-BE49-F238E27FC236}">
                <a16:creationId xmlns:a16="http://schemas.microsoft.com/office/drawing/2014/main" id="{9E681C0D-B667-8507-F72B-5B0D69458A9E}"/>
              </a:ext>
            </a:extLst>
          </p:cNvPr>
          <p:cNvGrpSpPr/>
          <p:nvPr/>
        </p:nvGrpSpPr>
        <p:grpSpPr>
          <a:xfrm>
            <a:off x="10198947" y="4664832"/>
            <a:ext cx="540000" cy="540000"/>
            <a:chOff x="4911292" y="3217989"/>
            <a:chExt cx="540000" cy="540000"/>
          </a:xfrm>
          <a:solidFill>
            <a:schemeClr val="accent6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8945E4-F472-E538-D9D2-98CCBC009CE3}"/>
                </a:ext>
              </a:extLst>
            </p:cNvPr>
            <p:cNvSpPr/>
            <p:nvPr/>
          </p:nvSpPr>
          <p:spPr>
            <a:xfrm>
              <a:off x="4914987" y="3276940"/>
              <a:ext cx="486049" cy="481044"/>
            </a:xfrm>
            <a:custGeom>
              <a:avLst/>
              <a:gdLst>
                <a:gd name="connsiteX0" fmla="*/ 474703 w 486049"/>
                <a:gd name="connsiteY0" fmla="*/ 223157 h 481044"/>
                <a:gd name="connsiteX1" fmla="*/ 421097 w 486049"/>
                <a:gd name="connsiteY1" fmla="*/ 221575 h 481044"/>
                <a:gd name="connsiteX2" fmla="*/ 421097 w 486049"/>
                <a:gd name="connsiteY2" fmla="*/ 91532 h 481044"/>
                <a:gd name="connsiteX3" fmla="*/ 413176 w 486049"/>
                <a:gd name="connsiteY3" fmla="*/ 83621 h 481044"/>
                <a:gd name="connsiteX4" fmla="*/ 405250 w 486049"/>
                <a:gd name="connsiteY4" fmla="*/ 91532 h 481044"/>
                <a:gd name="connsiteX5" fmla="*/ 405250 w 486049"/>
                <a:gd name="connsiteY5" fmla="*/ 232703 h 481044"/>
                <a:gd name="connsiteX6" fmla="*/ 351216 w 486049"/>
                <a:gd name="connsiteY6" fmla="*/ 269703 h 481044"/>
                <a:gd name="connsiteX7" fmla="*/ 351216 w 486049"/>
                <a:gd name="connsiteY7" fmla="*/ 35555 h 481044"/>
                <a:gd name="connsiteX8" fmla="*/ 370992 w 486049"/>
                <a:gd name="connsiteY8" fmla="*/ 15816 h 481044"/>
                <a:gd name="connsiteX9" fmla="*/ 385474 w 486049"/>
                <a:gd name="connsiteY9" fmla="*/ 15816 h 481044"/>
                <a:gd name="connsiteX10" fmla="*/ 405250 w 486049"/>
                <a:gd name="connsiteY10" fmla="*/ 35555 h 481044"/>
                <a:gd name="connsiteX11" fmla="*/ 405250 w 486049"/>
                <a:gd name="connsiteY11" fmla="*/ 59150 h 481044"/>
                <a:gd name="connsiteX12" fmla="*/ 413176 w 486049"/>
                <a:gd name="connsiteY12" fmla="*/ 67060 h 481044"/>
                <a:gd name="connsiteX13" fmla="*/ 421097 w 486049"/>
                <a:gd name="connsiteY13" fmla="*/ 59150 h 481044"/>
                <a:gd name="connsiteX14" fmla="*/ 421097 w 486049"/>
                <a:gd name="connsiteY14" fmla="*/ 35555 h 481044"/>
                <a:gd name="connsiteX15" fmla="*/ 385474 w 486049"/>
                <a:gd name="connsiteY15" fmla="*/ 0 h 481044"/>
                <a:gd name="connsiteX16" fmla="*/ 370992 w 486049"/>
                <a:gd name="connsiteY16" fmla="*/ 0 h 481044"/>
                <a:gd name="connsiteX17" fmla="*/ 335365 w 486049"/>
                <a:gd name="connsiteY17" fmla="*/ 35555 h 481044"/>
                <a:gd name="connsiteX18" fmla="*/ 335365 w 486049"/>
                <a:gd name="connsiteY18" fmla="*/ 275974 h 481044"/>
                <a:gd name="connsiteX19" fmla="*/ 320859 w 486049"/>
                <a:gd name="connsiteY19" fmla="*/ 278668 h 481044"/>
                <a:gd name="connsiteX20" fmla="*/ 320859 w 486049"/>
                <a:gd name="connsiteY20" fmla="*/ 111908 h 481044"/>
                <a:gd name="connsiteX21" fmla="*/ 285057 w 486049"/>
                <a:gd name="connsiteY21" fmla="*/ 76172 h 481044"/>
                <a:gd name="connsiteX22" fmla="*/ 270927 w 486049"/>
                <a:gd name="connsiteY22" fmla="*/ 76172 h 481044"/>
                <a:gd name="connsiteX23" fmla="*/ 235126 w 486049"/>
                <a:gd name="connsiteY23" fmla="*/ 111908 h 481044"/>
                <a:gd name="connsiteX24" fmla="*/ 235126 w 486049"/>
                <a:gd name="connsiteY24" fmla="*/ 192501 h 481044"/>
                <a:gd name="connsiteX25" fmla="*/ 220616 w 486049"/>
                <a:gd name="connsiteY25" fmla="*/ 200189 h 481044"/>
                <a:gd name="connsiteX26" fmla="*/ 220616 w 486049"/>
                <a:gd name="connsiteY26" fmla="*/ 173368 h 481044"/>
                <a:gd name="connsiteX27" fmla="*/ 188386 w 486049"/>
                <a:gd name="connsiteY27" fmla="*/ 141197 h 481044"/>
                <a:gd name="connsiteX28" fmla="*/ 167118 w 486049"/>
                <a:gd name="connsiteY28" fmla="*/ 141197 h 481044"/>
                <a:gd name="connsiteX29" fmla="*/ 134888 w 486049"/>
                <a:gd name="connsiteY29" fmla="*/ 173368 h 481044"/>
                <a:gd name="connsiteX30" fmla="*/ 134888 w 486049"/>
                <a:gd name="connsiteY30" fmla="*/ 245607 h 481044"/>
                <a:gd name="connsiteX31" fmla="*/ 109009 w 486049"/>
                <a:gd name="connsiteY31" fmla="*/ 259313 h 481044"/>
                <a:gd name="connsiteX32" fmla="*/ 36341 w 486049"/>
                <a:gd name="connsiteY32" fmla="*/ 280040 h 481044"/>
                <a:gd name="connsiteX33" fmla="*/ 6616 w 486049"/>
                <a:gd name="connsiteY33" fmla="*/ 303305 h 481044"/>
                <a:gd name="connsiteX34" fmla="*/ 1629 w 486049"/>
                <a:gd name="connsiteY34" fmla="*/ 340680 h 481044"/>
                <a:gd name="connsiteX35" fmla="*/ 9757 w 486049"/>
                <a:gd name="connsiteY35" fmla="*/ 371893 h 481044"/>
                <a:gd name="connsiteX36" fmla="*/ 19421 w 486049"/>
                <a:gd name="connsiteY36" fmla="*/ 377558 h 481044"/>
                <a:gd name="connsiteX37" fmla="*/ 25096 w 486049"/>
                <a:gd name="connsiteY37" fmla="*/ 367909 h 481044"/>
                <a:gd name="connsiteX38" fmla="*/ 16969 w 486049"/>
                <a:gd name="connsiteY38" fmla="*/ 336701 h 481044"/>
                <a:gd name="connsiteX39" fmla="*/ 40700 w 486049"/>
                <a:gd name="connsiteY39" fmla="*/ 295251 h 481044"/>
                <a:gd name="connsiteX40" fmla="*/ 107139 w 486049"/>
                <a:gd name="connsiteY40" fmla="*/ 276299 h 481044"/>
                <a:gd name="connsiteX41" fmla="*/ 157075 w 486049"/>
                <a:gd name="connsiteY41" fmla="*/ 409313 h 481044"/>
                <a:gd name="connsiteX42" fmla="*/ 133476 w 486049"/>
                <a:gd name="connsiteY42" fmla="*/ 452996 h 481044"/>
                <a:gd name="connsiteX43" fmla="*/ 83267 w 486049"/>
                <a:gd name="connsiteY43" fmla="*/ 464379 h 481044"/>
                <a:gd name="connsiteX44" fmla="*/ 44011 w 486049"/>
                <a:gd name="connsiteY44" fmla="*/ 440538 h 481044"/>
                <a:gd name="connsiteX45" fmla="*/ 33819 w 486049"/>
                <a:gd name="connsiteY45" fmla="*/ 401396 h 481044"/>
                <a:gd name="connsiteX46" fmla="*/ 24155 w 486049"/>
                <a:gd name="connsiteY46" fmla="*/ 395727 h 481044"/>
                <a:gd name="connsiteX47" fmla="*/ 18475 w 486049"/>
                <a:gd name="connsiteY47" fmla="*/ 405375 h 481044"/>
                <a:gd name="connsiteX48" fmla="*/ 28671 w 486049"/>
                <a:gd name="connsiteY48" fmla="*/ 444522 h 481044"/>
                <a:gd name="connsiteX49" fmla="*/ 75767 w 486049"/>
                <a:gd name="connsiteY49" fmla="*/ 481045 h 481044"/>
                <a:gd name="connsiteX50" fmla="*/ 136988 w 486049"/>
                <a:gd name="connsiteY50" fmla="*/ 468421 h 481044"/>
                <a:gd name="connsiteX51" fmla="*/ 169170 w 486049"/>
                <a:gd name="connsiteY51" fmla="*/ 444016 h 481044"/>
                <a:gd name="connsiteX52" fmla="*/ 173962 w 486049"/>
                <a:gd name="connsiteY52" fmla="*/ 410813 h 481044"/>
                <a:gd name="connsiteX53" fmla="*/ 347665 w 486049"/>
                <a:gd name="connsiteY53" fmla="*/ 368370 h 481044"/>
                <a:gd name="connsiteX54" fmla="*/ 387096 w 486049"/>
                <a:gd name="connsiteY54" fmla="*/ 348673 h 481044"/>
                <a:gd name="connsiteX55" fmla="*/ 471628 w 486049"/>
                <a:gd name="connsiteY55" fmla="*/ 279352 h 481044"/>
                <a:gd name="connsiteX56" fmla="*/ 474703 w 486049"/>
                <a:gd name="connsiteY56" fmla="*/ 223157 h 481044"/>
                <a:gd name="connsiteX57" fmla="*/ 270927 w 486049"/>
                <a:gd name="connsiteY57" fmla="*/ 91992 h 481044"/>
                <a:gd name="connsiteX58" fmla="*/ 285057 w 486049"/>
                <a:gd name="connsiteY58" fmla="*/ 91992 h 481044"/>
                <a:gd name="connsiteX59" fmla="*/ 305008 w 486049"/>
                <a:gd name="connsiteY59" fmla="*/ 111908 h 481044"/>
                <a:gd name="connsiteX60" fmla="*/ 305008 w 486049"/>
                <a:gd name="connsiteY60" fmla="*/ 279063 h 481044"/>
                <a:gd name="connsiteX61" fmla="*/ 254998 w 486049"/>
                <a:gd name="connsiteY61" fmla="*/ 279043 h 481044"/>
                <a:gd name="connsiteX62" fmla="*/ 253833 w 486049"/>
                <a:gd name="connsiteY62" fmla="*/ 275768 h 481044"/>
                <a:gd name="connsiteX63" fmla="*/ 268236 w 486049"/>
                <a:gd name="connsiteY63" fmla="*/ 264125 h 481044"/>
                <a:gd name="connsiteX64" fmla="*/ 294316 w 486049"/>
                <a:gd name="connsiteY64" fmla="*/ 219227 h 481044"/>
                <a:gd name="connsiteX65" fmla="*/ 282346 w 486049"/>
                <a:gd name="connsiteY65" fmla="*/ 187854 h 481044"/>
                <a:gd name="connsiteX66" fmla="*/ 250977 w 486049"/>
                <a:gd name="connsiteY66" fmla="*/ 184212 h 481044"/>
                <a:gd name="connsiteX67" fmla="*/ 250977 w 486049"/>
                <a:gd name="connsiteY67" fmla="*/ 111908 h 481044"/>
                <a:gd name="connsiteX68" fmla="*/ 270927 w 486049"/>
                <a:gd name="connsiteY68" fmla="*/ 91992 h 481044"/>
                <a:gd name="connsiteX69" fmla="*/ 150739 w 486049"/>
                <a:gd name="connsiteY69" fmla="*/ 173368 h 481044"/>
                <a:gd name="connsiteX70" fmla="*/ 167118 w 486049"/>
                <a:gd name="connsiteY70" fmla="*/ 157017 h 481044"/>
                <a:gd name="connsiteX71" fmla="*/ 188386 w 486049"/>
                <a:gd name="connsiteY71" fmla="*/ 157017 h 481044"/>
                <a:gd name="connsiteX72" fmla="*/ 204769 w 486049"/>
                <a:gd name="connsiteY72" fmla="*/ 173368 h 481044"/>
                <a:gd name="connsiteX73" fmla="*/ 204769 w 486049"/>
                <a:gd name="connsiteY73" fmla="*/ 208585 h 481044"/>
                <a:gd name="connsiteX74" fmla="*/ 150735 w 486049"/>
                <a:gd name="connsiteY74" fmla="*/ 237210 h 481044"/>
                <a:gd name="connsiteX75" fmla="*/ 150735 w 486049"/>
                <a:gd name="connsiteY75" fmla="*/ 173368 h 481044"/>
                <a:gd name="connsiteX76" fmla="*/ 461567 w 486049"/>
                <a:gd name="connsiteY76" fmla="*/ 267133 h 481044"/>
                <a:gd name="connsiteX77" fmla="*/ 377032 w 486049"/>
                <a:gd name="connsiteY77" fmla="*/ 336453 h 481044"/>
                <a:gd name="connsiteX78" fmla="*/ 343897 w 486049"/>
                <a:gd name="connsiteY78" fmla="*/ 353003 h 481044"/>
                <a:gd name="connsiteX79" fmla="*/ 168914 w 486049"/>
                <a:gd name="connsiteY79" fmla="*/ 395764 h 481044"/>
                <a:gd name="connsiteX80" fmla="*/ 121856 w 486049"/>
                <a:gd name="connsiteY80" fmla="*/ 270425 h 481044"/>
                <a:gd name="connsiteX81" fmla="*/ 256219 w 486049"/>
                <a:gd name="connsiteY81" fmla="*/ 199242 h 481044"/>
                <a:gd name="connsiteX82" fmla="*/ 272851 w 486049"/>
                <a:gd name="connsiteY82" fmla="*/ 200523 h 481044"/>
                <a:gd name="connsiteX83" fmla="*/ 278787 w 486049"/>
                <a:gd name="connsiteY83" fmla="*/ 216067 h 481044"/>
                <a:gd name="connsiteX84" fmla="*/ 258259 w 486049"/>
                <a:gd name="connsiteY84" fmla="*/ 251831 h 481044"/>
                <a:gd name="connsiteX85" fmla="*/ 243857 w 486049"/>
                <a:gd name="connsiteY85" fmla="*/ 263478 h 481044"/>
                <a:gd name="connsiteX86" fmla="*/ 238313 w 486049"/>
                <a:gd name="connsiteY86" fmla="*/ 283098 h 481044"/>
                <a:gd name="connsiteX87" fmla="*/ 254989 w 486049"/>
                <a:gd name="connsiteY87" fmla="*/ 294864 h 481044"/>
                <a:gd name="connsiteX88" fmla="*/ 312736 w 486049"/>
                <a:gd name="connsiteY88" fmla="*/ 294888 h 481044"/>
                <a:gd name="connsiteX89" fmla="*/ 312777 w 486049"/>
                <a:gd name="connsiteY89" fmla="*/ 294888 h 481044"/>
                <a:gd name="connsiteX90" fmla="*/ 369907 w 486049"/>
                <a:gd name="connsiteY90" fmla="*/ 276848 h 481044"/>
                <a:gd name="connsiteX91" fmla="*/ 434443 w 486049"/>
                <a:gd name="connsiteY91" fmla="*/ 231553 h 481044"/>
                <a:gd name="connsiteX92" fmla="*/ 463364 w 486049"/>
                <a:gd name="connsiteY92" fmla="*/ 234215 h 481044"/>
                <a:gd name="connsiteX93" fmla="*/ 461567 w 486049"/>
                <a:gd name="connsiteY93" fmla="*/ 267133 h 48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86049" h="481044">
                  <a:moveTo>
                    <a:pt x="474703" y="223157"/>
                  </a:moveTo>
                  <a:cubicBezTo>
                    <a:pt x="449841" y="198455"/>
                    <a:pt x="421097" y="221575"/>
                    <a:pt x="421097" y="221575"/>
                  </a:cubicBezTo>
                  <a:lnTo>
                    <a:pt x="421097" y="91532"/>
                  </a:lnTo>
                  <a:cubicBezTo>
                    <a:pt x="421097" y="87164"/>
                    <a:pt x="417552" y="83621"/>
                    <a:pt x="413176" y="83621"/>
                  </a:cubicBezTo>
                  <a:cubicBezTo>
                    <a:pt x="408796" y="83621"/>
                    <a:pt x="405250" y="87164"/>
                    <a:pt x="405250" y="91532"/>
                  </a:cubicBezTo>
                  <a:lnTo>
                    <a:pt x="405250" y="232703"/>
                  </a:lnTo>
                  <a:cubicBezTo>
                    <a:pt x="405250" y="232703"/>
                    <a:pt x="367459" y="262436"/>
                    <a:pt x="351216" y="269703"/>
                  </a:cubicBezTo>
                  <a:lnTo>
                    <a:pt x="351216" y="35555"/>
                  </a:lnTo>
                  <a:cubicBezTo>
                    <a:pt x="351216" y="24670"/>
                    <a:pt x="360087" y="15816"/>
                    <a:pt x="370992" y="15816"/>
                  </a:cubicBezTo>
                  <a:lnTo>
                    <a:pt x="385474" y="15816"/>
                  </a:lnTo>
                  <a:cubicBezTo>
                    <a:pt x="396380" y="15816"/>
                    <a:pt x="405250" y="24670"/>
                    <a:pt x="405250" y="35555"/>
                  </a:cubicBezTo>
                  <a:lnTo>
                    <a:pt x="405250" y="59150"/>
                  </a:lnTo>
                  <a:cubicBezTo>
                    <a:pt x="405250" y="63520"/>
                    <a:pt x="408796" y="67060"/>
                    <a:pt x="413176" y="67060"/>
                  </a:cubicBezTo>
                  <a:cubicBezTo>
                    <a:pt x="417552" y="67060"/>
                    <a:pt x="421097" y="63520"/>
                    <a:pt x="421097" y="59150"/>
                  </a:cubicBezTo>
                  <a:lnTo>
                    <a:pt x="421097" y="35555"/>
                  </a:lnTo>
                  <a:cubicBezTo>
                    <a:pt x="421097" y="15948"/>
                    <a:pt x="405118" y="0"/>
                    <a:pt x="385474" y="0"/>
                  </a:cubicBezTo>
                  <a:lnTo>
                    <a:pt x="370992" y="0"/>
                  </a:lnTo>
                  <a:cubicBezTo>
                    <a:pt x="351348" y="0"/>
                    <a:pt x="335365" y="15948"/>
                    <a:pt x="335365" y="35555"/>
                  </a:cubicBezTo>
                  <a:lnTo>
                    <a:pt x="335365" y="275974"/>
                  </a:lnTo>
                  <a:cubicBezTo>
                    <a:pt x="330638" y="277297"/>
                    <a:pt x="325788" y="278194"/>
                    <a:pt x="320859" y="278668"/>
                  </a:cubicBezTo>
                  <a:lnTo>
                    <a:pt x="320859" y="111908"/>
                  </a:lnTo>
                  <a:cubicBezTo>
                    <a:pt x="320859" y="92202"/>
                    <a:pt x="304797" y="76172"/>
                    <a:pt x="285057" y="76172"/>
                  </a:cubicBezTo>
                  <a:lnTo>
                    <a:pt x="270927" y="76172"/>
                  </a:lnTo>
                  <a:cubicBezTo>
                    <a:pt x="251187" y="76172"/>
                    <a:pt x="235126" y="92202"/>
                    <a:pt x="235126" y="111908"/>
                  </a:cubicBezTo>
                  <a:lnTo>
                    <a:pt x="235126" y="192501"/>
                  </a:lnTo>
                  <a:lnTo>
                    <a:pt x="220616" y="200189"/>
                  </a:lnTo>
                  <a:lnTo>
                    <a:pt x="220616" y="173368"/>
                  </a:lnTo>
                  <a:cubicBezTo>
                    <a:pt x="220616" y="155628"/>
                    <a:pt x="206156" y="141197"/>
                    <a:pt x="188386" y="141197"/>
                  </a:cubicBezTo>
                  <a:lnTo>
                    <a:pt x="167118" y="141197"/>
                  </a:lnTo>
                  <a:cubicBezTo>
                    <a:pt x="149343" y="141197"/>
                    <a:pt x="134888" y="155628"/>
                    <a:pt x="134888" y="173368"/>
                  </a:cubicBezTo>
                  <a:lnTo>
                    <a:pt x="134888" y="245607"/>
                  </a:lnTo>
                  <a:lnTo>
                    <a:pt x="109009" y="259313"/>
                  </a:lnTo>
                  <a:lnTo>
                    <a:pt x="36341" y="280040"/>
                  </a:lnTo>
                  <a:cubicBezTo>
                    <a:pt x="23697" y="283645"/>
                    <a:pt x="13138" y="291910"/>
                    <a:pt x="6616" y="303305"/>
                  </a:cubicBezTo>
                  <a:cubicBezTo>
                    <a:pt x="89" y="314705"/>
                    <a:pt x="-1681" y="327979"/>
                    <a:pt x="1629" y="340680"/>
                  </a:cubicBezTo>
                  <a:lnTo>
                    <a:pt x="9757" y="371893"/>
                  </a:lnTo>
                  <a:cubicBezTo>
                    <a:pt x="10855" y="376120"/>
                    <a:pt x="15181" y="378653"/>
                    <a:pt x="19421" y="377558"/>
                  </a:cubicBezTo>
                  <a:cubicBezTo>
                    <a:pt x="23656" y="376458"/>
                    <a:pt x="26199" y="372140"/>
                    <a:pt x="25096" y="367909"/>
                  </a:cubicBezTo>
                  <a:lnTo>
                    <a:pt x="16969" y="336701"/>
                  </a:lnTo>
                  <a:cubicBezTo>
                    <a:pt x="12254" y="318598"/>
                    <a:pt x="22677" y="300388"/>
                    <a:pt x="40700" y="295251"/>
                  </a:cubicBezTo>
                  <a:lnTo>
                    <a:pt x="107139" y="276299"/>
                  </a:lnTo>
                  <a:lnTo>
                    <a:pt x="157075" y="409313"/>
                  </a:lnTo>
                  <a:cubicBezTo>
                    <a:pt x="160419" y="418221"/>
                    <a:pt x="159890" y="443632"/>
                    <a:pt x="133476" y="452996"/>
                  </a:cubicBezTo>
                  <a:lnTo>
                    <a:pt x="83267" y="464379"/>
                  </a:lnTo>
                  <a:cubicBezTo>
                    <a:pt x="65769" y="468343"/>
                    <a:pt x="48527" y="457874"/>
                    <a:pt x="44011" y="440538"/>
                  </a:cubicBezTo>
                  <a:lnTo>
                    <a:pt x="33819" y="401396"/>
                  </a:lnTo>
                  <a:cubicBezTo>
                    <a:pt x="32717" y="397168"/>
                    <a:pt x="28391" y="394631"/>
                    <a:pt x="24155" y="395727"/>
                  </a:cubicBezTo>
                  <a:cubicBezTo>
                    <a:pt x="19916" y="396827"/>
                    <a:pt x="17377" y="401144"/>
                    <a:pt x="18475" y="405375"/>
                  </a:cubicBezTo>
                  <a:lnTo>
                    <a:pt x="28671" y="444522"/>
                  </a:lnTo>
                  <a:cubicBezTo>
                    <a:pt x="34401" y="466514"/>
                    <a:pt x="53975" y="481045"/>
                    <a:pt x="75767" y="481045"/>
                  </a:cubicBezTo>
                  <a:cubicBezTo>
                    <a:pt x="91779" y="481045"/>
                    <a:pt x="136988" y="468421"/>
                    <a:pt x="136988" y="468421"/>
                  </a:cubicBezTo>
                  <a:cubicBezTo>
                    <a:pt x="150746" y="465307"/>
                    <a:pt x="162478" y="456408"/>
                    <a:pt x="169170" y="444016"/>
                  </a:cubicBezTo>
                  <a:cubicBezTo>
                    <a:pt x="174693" y="433789"/>
                    <a:pt x="176331" y="422023"/>
                    <a:pt x="173962" y="410813"/>
                  </a:cubicBezTo>
                  <a:lnTo>
                    <a:pt x="347665" y="368370"/>
                  </a:lnTo>
                  <a:cubicBezTo>
                    <a:pt x="362031" y="364856"/>
                    <a:pt x="375669" y="358046"/>
                    <a:pt x="387096" y="348673"/>
                  </a:cubicBezTo>
                  <a:lnTo>
                    <a:pt x="471628" y="279352"/>
                  </a:lnTo>
                  <a:cubicBezTo>
                    <a:pt x="497399" y="256541"/>
                    <a:pt x="482282" y="230684"/>
                    <a:pt x="474703" y="223157"/>
                  </a:cubicBezTo>
                  <a:close/>
                  <a:moveTo>
                    <a:pt x="270927" y="91992"/>
                  </a:moveTo>
                  <a:lnTo>
                    <a:pt x="285057" y="91992"/>
                  </a:lnTo>
                  <a:cubicBezTo>
                    <a:pt x="296058" y="91992"/>
                    <a:pt x="305008" y="100929"/>
                    <a:pt x="305008" y="111908"/>
                  </a:cubicBezTo>
                  <a:lnTo>
                    <a:pt x="305008" y="279063"/>
                  </a:lnTo>
                  <a:lnTo>
                    <a:pt x="254998" y="279043"/>
                  </a:lnTo>
                  <a:cubicBezTo>
                    <a:pt x="250403" y="279002"/>
                    <a:pt x="253582" y="275974"/>
                    <a:pt x="253833" y="275768"/>
                  </a:cubicBezTo>
                  <a:lnTo>
                    <a:pt x="268236" y="264125"/>
                  </a:lnTo>
                  <a:cubicBezTo>
                    <a:pt x="281672" y="253261"/>
                    <a:pt x="290449" y="238157"/>
                    <a:pt x="294316" y="219227"/>
                  </a:cubicBezTo>
                  <a:cubicBezTo>
                    <a:pt x="296772" y="207217"/>
                    <a:pt x="292182" y="195196"/>
                    <a:pt x="282346" y="187854"/>
                  </a:cubicBezTo>
                  <a:cubicBezTo>
                    <a:pt x="273156" y="180999"/>
                    <a:pt x="261338" y="179680"/>
                    <a:pt x="250977" y="184212"/>
                  </a:cubicBezTo>
                  <a:lnTo>
                    <a:pt x="250977" y="111908"/>
                  </a:lnTo>
                  <a:cubicBezTo>
                    <a:pt x="250977" y="100929"/>
                    <a:pt x="259927" y="91992"/>
                    <a:pt x="270927" y="91992"/>
                  </a:cubicBezTo>
                  <a:close/>
                  <a:moveTo>
                    <a:pt x="150739" y="173368"/>
                  </a:moveTo>
                  <a:cubicBezTo>
                    <a:pt x="150739" y="164355"/>
                    <a:pt x="158086" y="157017"/>
                    <a:pt x="167118" y="157017"/>
                  </a:cubicBezTo>
                  <a:lnTo>
                    <a:pt x="188386" y="157017"/>
                  </a:lnTo>
                  <a:cubicBezTo>
                    <a:pt x="197418" y="157017"/>
                    <a:pt x="204769" y="164355"/>
                    <a:pt x="204769" y="173368"/>
                  </a:cubicBezTo>
                  <a:lnTo>
                    <a:pt x="204769" y="208585"/>
                  </a:lnTo>
                  <a:lnTo>
                    <a:pt x="150735" y="237210"/>
                  </a:lnTo>
                  <a:lnTo>
                    <a:pt x="150735" y="173368"/>
                  </a:lnTo>
                  <a:close/>
                  <a:moveTo>
                    <a:pt x="461567" y="267133"/>
                  </a:moveTo>
                  <a:lnTo>
                    <a:pt x="377032" y="336453"/>
                  </a:lnTo>
                  <a:cubicBezTo>
                    <a:pt x="367430" y="344331"/>
                    <a:pt x="355972" y="350053"/>
                    <a:pt x="343897" y="353003"/>
                  </a:cubicBezTo>
                  <a:lnTo>
                    <a:pt x="168914" y="395764"/>
                  </a:lnTo>
                  <a:lnTo>
                    <a:pt x="121856" y="270425"/>
                  </a:lnTo>
                  <a:lnTo>
                    <a:pt x="256219" y="199242"/>
                  </a:lnTo>
                  <a:cubicBezTo>
                    <a:pt x="261681" y="196345"/>
                    <a:pt x="267902" y="196827"/>
                    <a:pt x="272851" y="200523"/>
                  </a:cubicBezTo>
                  <a:cubicBezTo>
                    <a:pt x="277800" y="204218"/>
                    <a:pt x="280021" y="210027"/>
                    <a:pt x="278787" y="216067"/>
                  </a:cubicBezTo>
                  <a:cubicBezTo>
                    <a:pt x="275670" y="231306"/>
                    <a:pt x="268764" y="243340"/>
                    <a:pt x="258259" y="251831"/>
                  </a:cubicBezTo>
                  <a:lnTo>
                    <a:pt x="243857" y="263478"/>
                  </a:lnTo>
                  <a:cubicBezTo>
                    <a:pt x="237954" y="268249"/>
                    <a:pt x="235778" y="275949"/>
                    <a:pt x="238313" y="283098"/>
                  </a:cubicBezTo>
                  <a:cubicBezTo>
                    <a:pt x="240847" y="290241"/>
                    <a:pt x="247394" y="294864"/>
                    <a:pt x="254989" y="294864"/>
                  </a:cubicBezTo>
                  <a:lnTo>
                    <a:pt x="312736" y="294888"/>
                  </a:lnTo>
                  <a:lnTo>
                    <a:pt x="312777" y="294888"/>
                  </a:lnTo>
                  <a:cubicBezTo>
                    <a:pt x="333334" y="294888"/>
                    <a:pt x="353090" y="288651"/>
                    <a:pt x="369907" y="276848"/>
                  </a:cubicBezTo>
                  <a:lnTo>
                    <a:pt x="434443" y="231553"/>
                  </a:lnTo>
                  <a:cubicBezTo>
                    <a:pt x="443479" y="225209"/>
                    <a:pt x="455644" y="226329"/>
                    <a:pt x="463364" y="234215"/>
                  </a:cubicBezTo>
                  <a:cubicBezTo>
                    <a:pt x="467810" y="238747"/>
                    <a:pt x="476511" y="252214"/>
                    <a:pt x="461567" y="267133"/>
                  </a:cubicBezTo>
                  <a:close/>
                </a:path>
              </a:pathLst>
            </a:custGeom>
            <a:grpFill/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1288C18-D26B-923C-C398-819480C8BC19}"/>
                </a:ext>
              </a:extLst>
            </p:cNvPr>
            <p:cNvSpPr/>
            <p:nvPr/>
          </p:nvSpPr>
          <p:spPr>
            <a:xfrm>
              <a:off x="4979262" y="3660154"/>
              <a:ext cx="62447" cy="62329"/>
            </a:xfrm>
            <a:custGeom>
              <a:avLst/>
              <a:gdLst>
                <a:gd name="connsiteX0" fmla="*/ 62447 w 62447"/>
                <a:gd name="connsiteY0" fmla="*/ 31167 h 62329"/>
                <a:gd name="connsiteX1" fmla="*/ 31224 w 62447"/>
                <a:gd name="connsiteY1" fmla="*/ 0 h 62329"/>
                <a:gd name="connsiteX2" fmla="*/ 0 w 62447"/>
                <a:gd name="connsiteY2" fmla="*/ 31167 h 62329"/>
                <a:gd name="connsiteX3" fmla="*/ 31224 w 62447"/>
                <a:gd name="connsiteY3" fmla="*/ 62330 h 62329"/>
                <a:gd name="connsiteX4" fmla="*/ 62447 w 62447"/>
                <a:gd name="connsiteY4" fmla="*/ 31167 h 62329"/>
                <a:gd name="connsiteX5" fmla="*/ 15851 w 62447"/>
                <a:gd name="connsiteY5" fmla="*/ 31167 h 62329"/>
                <a:gd name="connsiteX6" fmla="*/ 31224 w 62447"/>
                <a:gd name="connsiteY6" fmla="*/ 15820 h 62329"/>
                <a:gd name="connsiteX7" fmla="*/ 46596 w 62447"/>
                <a:gd name="connsiteY7" fmla="*/ 31167 h 62329"/>
                <a:gd name="connsiteX8" fmla="*/ 31224 w 62447"/>
                <a:gd name="connsiteY8" fmla="*/ 46510 h 62329"/>
                <a:gd name="connsiteX9" fmla="*/ 15851 w 62447"/>
                <a:gd name="connsiteY9" fmla="*/ 31167 h 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47" h="62329">
                  <a:moveTo>
                    <a:pt x="62447" y="31167"/>
                  </a:moveTo>
                  <a:cubicBezTo>
                    <a:pt x="62447" y="13983"/>
                    <a:pt x="48441" y="0"/>
                    <a:pt x="31224" y="0"/>
                  </a:cubicBezTo>
                  <a:cubicBezTo>
                    <a:pt x="14006" y="0"/>
                    <a:pt x="0" y="13983"/>
                    <a:pt x="0" y="31167"/>
                  </a:cubicBezTo>
                  <a:cubicBezTo>
                    <a:pt x="0" y="48347"/>
                    <a:pt x="14006" y="62330"/>
                    <a:pt x="31224" y="62330"/>
                  </a:cubicBezTo>
                  <a:cubicBezTo>
                    <a:pt x="48441" y="62330"/>
                    <a:pt x="62447" y="48347"/>
                    <a:pt x="62447" y="31167"/>
                  </a:cubicBezTo>
                  <a:close/>
                  <a:moveTo>
                    <a:pt x="15851" y="31167"/>
                  </a:moveTo>
                  <a:cubicBezTo>
                    <a:pt x="15851" y="22705"/>
                    <a:pt x="22745" y="15820"/>
                    <a:pt x="31224" y="15820"/>
                  </a:cubicBezTo>
                  <a:cubicBezTo>
                    <a:pt x="39699" y="15820"/>
                    <a:pt x="46596" y="22705"/>
                    <a:pt x="46596" y="31167"/>
                  </a:cubicBezTo>
                  <a:cubicBezTo>
                    <a:pt x="46596" y="39626"/>
                    <a:pt x="39703" y="46510"/>
                    <a:pt x="31224" y="46510"/>
                  </a:cubicBezTo>
                  <a:cubicBezTo>
                    <a:pt x="22745" y="46510"/>
                    <a:pt x="15851" y="39626"/>
                    <a:pt x="15851" y="31167"/>
                  </a:cubicBezTo>
                  <a:close/>
                </a:path>
              </a:pathLst>
            </a:custGeom>
            <a:grpFill/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387A06-49E9-100D-0B13-9DA34F4C3707}"/>
                </a:ext>
              </a:extLst>
            </p:cNvPr>
            <p:cNvSpPr/>
            <p:nvPr/>
          </p:nvSpPr>
          <p:spPr>
            <a:xfrm>
              <a:off x="4911819" y="3217989"/>
              <a:ext cx="322384" cy="255829"/>
            </a:xfrm>
            <a:custGeom>
              <a:avLst/>
              <a:gdLst>
                <a:gd name="connsiteX0" fmla="*/ 41673 w 322384"/>
                <a:gd name="connsiteY0" fmla="*/ 248358 h 255829"/>
                <a:gd name="connsiteX1" fmla="*/ 156883 w 322384"/>
                <a:gd name="connsiteY1" fmla="*/ 132487 h 255829"/>
                <a:gd name="connsiteX2" fmla="*/ 182798 w 322384"/>
                <a:gd name="connsiteY2" fmla="*/ 145864 h 255829"/>
                <a:gd name="connsiteX3" fmla="*/ 210910 w 322384"/>
                <a:gd name="connsiteY3" fmla="*/ 141782 h 255829"/>
                <a:gd name="connsiteX4" fmla="*/ 273622 w 322384"/>
                <a:gd name="connsiteY4" fmla="*/ 81532 h 255829"/>
                <a:gd name="connsiteX5" fmla="*/ 298005 w 322384"/>
                <a:gd name="connsiteY5" fmla="*/ 112477 h 255829"/>
                <a:gd name="connsiteX6" fmla="*/ 322384 w 322384"/>
                <a:gd name="connsiteY6" fmla="*/ 88141 h 255829"/>
                <a:gd name="connsiteX7" fmla="*/ 322384 w 322384"/>
                <a:gd name="connsiteY7" fmla="*/ 24332 h 255829"/>
                <a:gd name="connsiteX8" fmla="*/ 322380 w 322384"/>
                <a:gd name="connsiteY8" fmla="*/ 24101 h 255829"/>
                <a:gd name="connsiteX9" fmla="*/ 298005 w 322384"/>
                <a:gd name="connsiteY9" fmla="*/ 0 h 255829"/>
                <a:gd name="connsiteX10" fmla="*/ 234629 w 322384"/>
                <a:gd name="connsiteY10" fmla="*/ 0 h 255829"/>
                <a:gd name="connsiteX11" fmla="*/ 210249 w 322384"/>
                <a:gd name="connsiteY11" fmla="*/ 24332 h 255829"/>
                <a:gd name="connsiteX12" fmla="*/ 237523 w 322384"/>
                <a:gd name="connsiteY12" fmla="*/ 48664 h 255829"/>
                <a:gd name="connsiteX13" fmla="*/ 189680 w 322384"/>
                <a:gd name="connsiteY13" fmla="*/ 94625 h 255829"/>
                <a:gd name="connsiteX14" fmla="*/ 163389 w 322384"/>
                <a:gd name="connsiteY14" fmla="*/ 81054 h 255829"/>
                <a:gd name="connsiteX15" fmla="*/ 134882 w 322384"/>
                <a:gd name="connsiteY15" fmla="*/ 85524 h 255829"/>
                <a:gd name="connsiteX16" fmla="*/ 7064 w 322384"/>
                <a:gd name="connsiteY16" fmla="*/ 214077 h 255829"/>
                <a:gd name="connsiteX17" fmla="*/ 7196 w 322384"/>
                <a:gd name="connsiteY17" fmla="*/ 248490 h 255829"/>
                <a:gd name="connsiteX18" fmla="*/ 41673 w 322384"/>
                <a:gd name="connsiteY18" fmla="*/ 248358 h 255829"/>
                <a:gd name="connsiteX19" fmla="*/ 18313 w 322384"/>
                <a:gd name="connsiteY19" fmla="*/ 225221 h 255829"/>
                <a:gd name="connsiteX20" fmla="*/ 146130 w 322384"/>
                <a:gd name="connsiteY20" fmla="*/ 96669 h 255829"/>
                <a:gd name="connsiteX21" fmla="*/ 156108 w 322384"/>
                <a:gd name="connsiteY21" fmla="*/ 95107 h 255829"/>
                <a:gd name="connsiteX22" fmla="*/ 187443 w 322384"/>
                <a:gd name="connsiteY22" fmla="*/ 111282 h 255829"/>
                <a:gd name="connsiteX23" fmla="*/ 196581 w 322384"/>
                <a:gd name="connsiteY23" fmla="*/ 109955 h 255829"/>
                <a:gd name="connsiteX24" fmla="*/ 262678 w 322384"/>
                <a:gd name="connsiteY24" fmla="*/ 46456 h 255829"/>
                <a:gd name="connsiteX25" fmla="*/ 264531 w 322384"/>
                <a:gd name="connsiteY25" fmla="*/ 37800 h 255829"/>
                <a:gd name="connsiteX26" fmla="*/ 257180 w 322384"/>
                <a:gd name="connsiteY26" fmla="*/ 32848 h 255829"/>
                <a:gd name="connsiteX27" fmla="*/ 234629 w 322384"/>
                <a:gd name="connsiteY27" fmla="*/ 32848 h 255829"/>
                <a:gd name="connsiteX28" fmla="*/ 226101 w 322384"/>
                <a:gd name="connsiteY28" fmla="*/ 24332 h 255829"/>
                <a:gd name="connsiteX29" fmla="*/ 234629 w 322384"/>
                <a:gd name="connsiteY29" fmla="*/ 15820 h 255829"/>
                <a:gd name="connsiteX30" fmla="*/ 298005 w 322384"/>
                <a:gd name="connsiteY30" fmla="*/ 15820 h 255829"/>
                <a:gd name="connsiteX31" fmla="*/ 306529 w 322384"/>
                <a:gd name="connsiteY31" fmla="*/ 24282 h 255829"/>
                <a:gd name="connsiteX32" fmla="*/ 306533 w 322384"/>
                <a:gd name="connsiteY32" fmla="*/ 24497 h 255829"/>
                <a:gd name="connsiteX33" fmla="*/ 306533 w 322384"/>
                <a:gd name="connsiteY33" fmla="*/ 88141 h 255829"/>
                <a:gd name="connsiteX34" fmla="*/ 298005 w 322384"/>
                <a:gd name="connsiteY34" fmla="*/ 96652 h 255829"/>
                <a:gd name="connsiteX35" fmla="*/ 289473 w 322384"/>
                <a:gd name="connsiteY35" fmla="*/ 88141 h 255829"/>
                <a:gd name="connsiteX36" fmla="*/ 289473 w 322384"/>
                <a:gd name="connsiteY36" fmla="*/ 62939 h 255829"/>
                <a:gd name="connsiteX37" fmla="*/ 284651 w 322384"/>
                <a:gd name="connsiteY37" fmla="*/ 55659 h 255829"/>
                <a:gd name="connsiteX38" fmla="*/ 276053 w 322384"/>
                <a:gd name="connsiteY38" fmla="*/ 57241 h 255829"/>
                <a:gd name="connsiteX39" fmla="*/ 199917 w 322384"/>
                <a:gd name="connsiteY39" fmla="*/ 130386 h 255829"/>
                <a:gd name="connsiteX40" fmla="*/ 190084 w 322384"/>
                <a:gd name="connsiteY40" fmla="*/ 131815 h 255829"/>
                <a:gd name="connsiteX41" fmla="*/ 159001 w 322384"/>
                <a:gd name="connsiteY41" fmla="*/ 115769 h 255829"/>
                <a:gd name="connsiteX42" fmla="*/ 149733 w 322384"/>
                <a:gd name="connsiteY42" fmla="*/ 117223 h 255829"/>
                <a:gd name="connsiteX43" fmla="*/ 30424 w 322384"/>
                <a:gd name="connsiteY43" fmla="*/ 237214 h 255829"/>
                <a:gd name="connsiteX44" fmla="*/ 18358 w 322384"/>
                <a:gd name="connsiteY44" fmla="*/ 237259 h 255829"/>
                <a:gd name="connsiteX45" fmla="*/ 18313 w 322384"/>
                <a:gd name="connsiteY45" fmla="*/ 225221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2384" h="255829">
                  <a:moveTo>
                    <a:pt x="41673" y="248358"/>
                  </a:moveTo>
                  <a:lnTo>
                    <a:pt x="156883" y="132487"/>
                  </a:lnTo>
                  <a:lnTo>
                    <a:pt x="182798" y="145864"/>
                  </a:lnTo>
                  <a:cubicBezTo>
                    <a:pt x="192083" y="150656"/>
                    <a:pt x="203380" y="149016"/>
                    <a:pt x="210910" y="141782"/>
                  </a:cubicBezTo>
                  <a:lnTo>
                    <a:pt x="273622" y="81532"/>
                  </a:lnTo>
                  <a:cubicBezTo>
                    <a:pt x="273622" y="81532"/>
                    <a:pt x="271896" y="112477"/>
                    <a:pt x="298005" y="112477"/>
                  </a:cubicBezTo>
                  <a:cubicBezTo>
                    <a:pt x="311446" y="112477"/>
                    <a:pt x="322384" y="101559"/>
                    <a:pt x="322384" y="88141"/>
                  </a:cubicBezTo>
                  <a:lnTo>
                    <a:pt x="322384" y="24332"/>
                  </a:lnTo>
                  <a:cubicBezTo>
                    <a:pt x="322384" y="24258"/>
                    <a:pt x="322380" y="24180"/>
                    <a:pt x="322380" y="24101"/>
                  </a:cubicBezTo>
                  <a:cubicBezTo>
                    <a:pt x="322294" y="7453"/>
                    <a:pt x="310095" y="0"/>
                    <a:pt x="298005" y="0"/>
                  </a:cubicBezTo>
                  <a:lnTo>
                    <a:pt x="234629" y="0"/>
                  </a:lnTo>
                  <a:cubicBezTo>
                    <a:pt x="221185" y="0"/>
                    <a:pt x="210249" y="10918"/>
                    <a:pt x="210249" y="24332"/>
                  </a:cubicBezTo>
                  <a:cubicBezTo>
                    <a:pt x="210249" y="51078"/>
                    <a:pt x="237523" y="48664"/>
                    <a:pt x="237523" y="48664"/>
                  </a:cubicBezTo>
                  <a:lnTo>
                    <a:pt x="189680" y="94625"/>
                  </a:lnTo>
                  <a:lnTo>
                    <a:pt x="163389" y="81054"/>
                  </a:lnTo>
                  <a:cubicBezTo>
                    <a:pt x="153882" y="76143"/>
                    <a:pt x="142427" y="77944"/>
                    <a:pt x="134882" y="85524"/>
                  </a:cubicBezTo>
                  <a:lnTo>
                    <a:pt x="7064" y="214077"/>
                  </a:lnTo>
                  <a:cubicBezTo>
                    <a:pt x="-2405" y="223602"/>
                    <a:pt x="-2348" y="239040"/>
                    <a:pt x="7196" y="248490"/>
                  </a:cubicBezTo>
                  <a:cubicBezTo>
                    <a:pt x="11795" y="253043"/>
                    <a:pt x="27497" y="262506"/>
                    <a:pt x="41673" y="248358"/>
                  </a:cubicBezTo>
                  <a:close/>
                  <a:moveTo>
                    <a:pt x="18313" y="225221"/>
                  </a:moveTo>
                  <a:lnTo>
                    <a:pt x="146130" y="96669"/>
                  </a:lnTo>
                  <a:cubicBezTo>
                    <a:pt x="147782" y="95012"/>
                    <a:pt x="150432" y="92112"/>
                    <a:pt x="156108" y="95107"/>
                  </a:cubicBezTo>
                  <a:lnTo>
                    <a:pt x="187443" y="111282"/>
                  </a:lnTo>
                  <a:cubicBezTo>
                    <a:pt x="190460" y="112839"/>
                    <a:pt x="194134" y="112307"/>
                    <a:pt x="196581" y="109955"/>
                  </a:cubicBezTo>
                  <a:lnTo>
                    <a:pt x="262678" y="46456"/>
                  </a:lnTo>
                  <a:cubicBezTo>
                    <a:pt x="265006" y="44219"/>
                    <a:pt x="265741" y="40791"/>
                    <a:pt x="264531" y="37800"/>
                  </a:cubicBezTo>
                  <a:cubicBezTo>
                    <a:pt x="263323" y="34805"/>
                    <a:pt x="260416" y="32848"/>
                    <a:pt x="257180" y="32848"/>
                  </a:cubicBezTo>
                  <a:lnTo>
                    <a:pt x="234629" y="32848"/>
                  </a:lnTo>
                  <a:cubicBezTo>
                    <a:pt x="229927" y="32848"/>
                    <a:pt x="226101" y="29029"/>
                    <a:pt x="226101" y="24332"/>
                  </a:cubicBezTo>
                  <a:cubicBezTo>
                    <a:pt x="226101" y="19639"/>
                    <a:pt x="229927" y="15820"/>
                    <a:pt x="234629" y="15820"/>
                  </a:cubicBezTo>
                  <a:lnTo>
                    <a:pt x="298005" y="15820"/>
                  </a:lnTo>
                  <a:cubicBezTo>
                    <a:pt x="300337" y="15820"/>
                    <a:pt x="306529" y="15820"/>
                    <a:pt x="306529" y="24282"/>
                  </a:cubicBezTo>
                  <a:cubicBezTo>
                    <a:pt x="306529" y="24353"/>
                    <a:pt x="306533" y="24423"/>
                    <a:pt x="306533" y="24497"/>
                  </a:cubicBezTo>
                  <a:lnTo>
                    <a:pt x="306533" y="88141"/>
                  </a:lnTo>
                  <a:cubicBezTo>
                    <a:pt x="306533" y="92833"/>
                    <a:pt x="302707" y="96652"/>
                    <a:pt x="298005" y="96652"/>
                  </a:cubicBezTo>
                  <a:cubicBezTo>
                    <a:pt x="293299" y="96652"/>
                    <a:pt x="289473" y="92833"/>
                    <a:pt x="289473" y="88141"/>
                  </a:cubicBezTo>
                  <a:lnTo>
                    <a:pt x="289473" y="62939"/>
                  </a:lnTo>
                  <a:cubicBezTo>
                    <a:pt x="289473" y="59767"/>
                    <a:pt x="287574" y="56900"/>
                    <a:pt x="284651" y="55659"/>
                  </a:cubicBezTo>
                  <a:cubicBezTo>
                    <a:pt x="281729" y="54415"/>
                    <a:pt x="278344" y="55042"/>
                    <a:pt x="276053" y="57241"/>
                  </a:cubicBezTo>
                  <a:lnTo>
                    <a:pt x="199917" y="130386"/>
                  </a:lnTo>
                  <a:cubicBezTo>
                    <a:pt x="197284" y="132915"/>
                    <a:pt x="193329" y="133492"/>
                    <a:pt x="190084" y="131815"/>
                  </a:cubicBezTo>
                  <a:lnTo>
                    <a:pt x="159001" y="115769"/>
                  </a:lnTo>
                  <a:cubicBezTo>
                    <a:pt x="155926" y="114183"/>
                    <a:pt x="152173" y="114771"/>
                    <a:pt x="149733" y="117223"/>
                  </a:cubicBezTo>
                  <a:lnTo>
                    <a:pt x="30424" y="237214"/>
                  </a:lnTo>
                  <a:cubicBezTo>
                    <a:pt x="25223" y="242405"/>
                    <a:pt x="19968" y="238854"/>
                    <a:pt x="18358" y="237259"/>
                  </a:cubicBezTo>
                  <a:cubicBezTo>
                    <a:pt x="15023" y="233951"/>
                    <a:pt x="15002" y="228550"/>
                    <a:pt x="18313" y="225221"/>
                  </a:cubicBezTo>
                  <a:close/>
                </a:path>
              </a:pathLst>
            </a:custGeom>
            <a:grpFill/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Graphic 17">
            <a:extLst>
              <a:ext uri="{FF2B5EF4-FFF2-40B4-BE49-F238E27FC236}">
                <a16:creationId xmlns:a16="http://schemas.microsoft.com/office/drawing/2014/main" id="{9E967B3E-9A52-6418-E8AC-FED62BCF64B4}"/>
              </a:ext>
            </a:extLst>
          </p:cNvPr>
          <p:cNvGrpSpPr/>
          <p:nvPr/>
        </p:nvGrpSpPr>
        <p:grpSpPr>
          <a:xfrm>
            <a:off x="7513794" y="4704245"/>
            <a:ext cx="540000" cy="540000"/>
            <a:chOff x="5710849" y="4722237"/>
            <a:chExt cx="540000" cy="540000"/>
          </a:xfrm>
          <a:solidFill>
            <a:srgbClr val="00B050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AF65C6-65B1-3011-0FCB-4B30374B8112}"/>
                </a:ext>
              </a:extLst>
            </p:cNvPr>
            <p:cNvSpPr/>
            <p:nvPr/>
          </p:nvSpPr>
          <p:spPr>
            <a:xfrm>
              <a:off x="5854159" y="4722672"/>
              <a:ext cx="366121" cy="353839"/>
            </a:xfrm>
            <a:custGeom>
              <a:avLst/>
              <a:gdLst>
                <a:gd name="connsiteX0" fmla="*/ 16520 w 366121"/>
                <a:gd name="connsiteY0" fmla="*/ 232530 h 353839"/>
                <a:gd name="connsiteX1" fmla="*/ 16501 w 366121"/>
                <a:gd name="connsiteY1" fmla="*/ 232875 h 353839"/>
                <a:gd name="connsiteX2" fmla="*/ 49742 w 366121"/>
                <a:gd name="connsiteY2" fmla="*/ 288564 h 353839"/>
                <a:gd name="connsiteX3" fmla="*/ 49961 w 366121"/>
                <a:gd name="connsiteY3" fmla="*/ 288673 h 353839"/>
                <a:gd name="connsiteX4" fmla="*/ 67695 w 366121"/>
                <a:gd name="connsiteY4" fmla="*/ 305769 h 353839"/>
                <a:gd name="connsiteX5" fmla="*/ 67784 w 366121"/>
                <a:gd name="connsiteY5" fmla="*/ 305931 h 353839"/>
                <a:gd name="connsiteX6" fmla="*/ 124977 w 366121"/>
                <a:gd name="connsiteY6" fmla="*/ 337921 h 353839"/>
                <a:gd name="connsiteX7" fmla="*/ 125340 w 366121"/>
                <a:gd name="connsiteY7" fmla="*/ 337901 h 353839"/>
                <a:gd name="connsiteX8" fmla="*/ 149961 w 366121"/>
                <a:gd name="connsiteY8" fmla="*/ 344318 h 353839"/>
                <a:gd name="connsiteX9" fmla="*/ 216166 w 366121"/>
                <a:gd name="connsiteY9" fmla="*/ 344318 h 353839"/>
                <a:gd name="connsiteX10" fmla="*/ 240786 w 366121"/>
                <a:gd name="connsiteY10" fmla="*/ 337901 h 353839"/>
                <a:gd name="connsiteX11" fmla="*/ 241150 w 366121"/>
                <a:gd name="connsiteY11" fmla="*/ 337921 h 353839"/>
                <a:gd name="connsiteX12" fmla="*/ 298358 w 366121"/>
                <a:gd name="connsiteY12" fmla="*/ 305896 h 353839"/>
                <a:gd name="connsiteX13" fmla="*/ 298412 w 366121"/>
                <a:gd name="connsiteY13" fmla="*/ 305783 h 353839"/>
                <a:gd name="connsiteX14" fmla="*/ 316199 w 366121"/>
                <a:gd name="connsiteY14" fmla="*/ 288652 h 353839"/>
                <a:gd name="connsiteX15" fmla="*/ 316376 w 366121"/>
                <a:gd name="connsiteY15" fmla="*/ 288564 h 353839"/>
                <a:gd name="connsiteX16" fmla="*/ 349616 w 366121"/>
                <a:gd name="connsiteY16" fmla="*/ 232870 h 353839"/>
                <a:gd name="connsiteX17" fmla="*/ 349596 w 366121"/>
                <a:gd name="connsiteY17" fmla="*/ 232545 h 353839"/>
                <a:gd name="connsiteX18" fmla="*/ 356081 w 366121"/>
                <a:gd name="connsiteY18" fmla="*/ 209396 h 353839"/>
                <a:gd name="connsiteX19" fmla="*/ 356086 w 366121"/>
                <a:gd name="connsiteY19" fmla="*/ 144448 h 353839"/>
                <a:gd name="connsiteX20" fmla="*/ 349596 w 366121"/>
                <a:gd name="connsiteY20" fmla="*/ 121309 h 353839"/>
                <a:gd name="connsiteX21" fmla="*/ 349616 w 366121"/>
                <a:gd name="connsiteY21" fmla="*/ 120965 h 353839"/>
                <a:gd name="connsiteX22" fmla="*/ 316356 w 366121"/>
                <a:gd name="connsiteY22" fmla="*/ 65265 h 353839"/>
                <a:gd name="connsiteX23" fmla="*/ 316160 w 366121"/>
                <a:gd name="connsiteY23" fmla="*/ 65167 h 353839"/>
                <a:gd name="connsiteX24" fmla="*/ 298450 w 366121"/>
                <a:gd name="connsiteY24" fmla="*/ 48130 h 353839"/>
                <a:gd name="connsiteX25" fmla="*/ 298339 w 366121"/>
                <a:gd name="connsiteY25" fmla="*/ 47908 h 353839"/>
                <a:gd name="connsiteX26" fmla="*/ 241150 w 366121"/>
                <a:gd name="connsiteY26" fmla="*/ 15919 h 353839"/>
                <a:gd name="connsiteX27" fmla="*/ 240782 w 366121"/>
                <a:gd name="connsiteY27" fmla="*/ 15938 h 353839"/>
                <a:gd name="connsiteX28" fmla="*/ 216171 w 366121"/>
                <a:gd name="connsiteY28" fmla="*/ 9522 h 353839"/>
                <a:gd name="connsiteX29" fmla="*/ 216161 w 366121"/>
                <a:gd name="connsiteY29" fmla="*/ 9522 h 353839"/>
                <a:gd name="connsiteX30" fmla="*/ 149955 w 366121"/>
                <a:gd name="connsiteY30" fmla="*/ 9522 h 353839"/>
                <a:gd name="connsiteX31" fmla="*/ 125335 w 366121"/>
                <a:gd name="connsiteY31" fmla="*/ 15933 h 353839"/>
                <a:gd name="connsiteX32" fmla="*/ 124972 w 366121"/>
                <a:gd name="connsiteY32" fmla="*/ 15914 h 353839"/>
                <a:gd name="connsiteX33" fmla="*/ 67789 w 366121"/>
                <a:gd name="connsiteY33" fmla="*/ 47898 h 353839"/>
                <a:gd name="connsiteX34" fmla="*/ 67705 w 366121"/>
                <a:gd name="connsiteY34" fmla="*/ 48051 h 353839"/>
                <a:gd name="connsiteX35" fmla="*/ 49953 w 366121"/>
                <a:gd name="connsiteY35" fmla="*/ 65172 h 353839"/>
                <a:gd name="connsiteX36" fmla="*/ 49745 w 366121"/>
                <a:gd name="connsiteY36" fmla="*/ 65270 h 353839"/>
                <a:gd name="connsiteX37" fmla="*/ 16506 w 366121"/>
                <a:gd name="connsiteY37" fmla="*/ 120965 h 353839"/>
                <a:gd name="connsiteX38" fmla="*/ 16525 w 366121"/>
                <a:gd name="connsiteY38" fmla="*/ 121289 h 353839"/>
                <a:gd name="connsiteX39" fmla="*/ 10040 w 366121"/>
                <a:gd name="connsiteY39" fmla="*/ 144433 h 353839"/>
                <a:gd name="connsiteX40" fmla="*/ 10040 w 366121"/>
                <a:gd name="connsiteY40" fmla="*/ 209386 h 353839"/>
                <a:gd name="connsiteX41" fmla="*/ 16520 w 366121"/>
                <a:gd name="connsiteY41" fmla="*/ 232530 h 353839"/>
                <a:gd name="connsiteX42" fmla="*/ 26577 w 366121"/>
                <a:gd name="connsiteY42" fmla="*/ 155870 h 353839"/>
                <a:gd name="connsiteX43" fmla="*/ 36584 w 366121"/>
                <a:gd name="connsiteY43" fmla="*/ 120153 h 353839"/>
                <a:gd name="connsiteX44" fmla="*/ 36564 w 366121"/>
                <a:gd name="connsiteY44" fmla="*/ 119809 h 353839"/>
                <a:gd name="connsiteX45" fmla="*/ 58507 w 366121"/>
                <a:gd name="connsiteY45" fmla="*/ 83399 h 353839"/>
                <a:gd name="connsiteX46" fmla="*/ 58679 w 366121"/>
                <a:gd name="connsiteY46" fmla="*/ 83315 h 353839"/>
                <a:gd name="connsiteX47" fmla="*/ 85473 w 366121"/>
                <a:gd name="connsiteY47" fmla="*/ 57462 h 353839"/>
                <a:gd name="connsiteX48" fmla="*/ 85571 w 366121"/>
                <a:gd name="connsiteY48" fmla="*/ 57275 h 353839"/>
                <a:gd name="connsiteX49" fmla="*/ 123902 w 366121"/>
                <a:gd name="connsiteY49" fmla="*/ 36034 h 353839"/>
                <a:gd name="connsiteX50" fmla="*/ 124257 w 366121"/>
                <a:gd name="connsiteY50" fmla="*/ 36049 h 353839"/>
                <a:gd name="connsiteX51" fmla="*/ 160665 w 366121"/>
                <a:gd name="connsiteY51" fmla="*/ 26564 h 353839"/>
                <a:gd name="connsiteX52" fmla="*/ 205452 w 366121"/>
                <a:gd name="connsiteY52" fmla="*/ 26564 h 353839"/>
                <a:gd name="connsiteX53" fmla="*/ 241856 w 366121"/>
                <a:gd name="connsiteY53" fmla="*/ 36054 h 353839"/>
                <a:gd name="connsiteX54" fmla="*/ 242209 w 366121"/>
                <a:gd name="connsiteY54" fmla="*/ 36034 h 353839"/>
                <a:gd name="connsiteX55" fmla="*/ 280526 w 366121"/>
                <a:gd name="connsiteY55" fmla="*/ 57236 h 353839"/>
                <a:gd name="connsiteX56" fmla="*/ 280658 w 366121"/>
                <a:gd name="connsiteY56" fmla="*/ 57487 h 353839"/>
                <a:gd name="connsiteX57" fmla="*/ 307428 w 366121"/>
                <a:gd name="connsiteY57" fmla="*/ 83306 h 353839"/>
                <a:gd name="connsiteX58" fmla="*/ 307595 w 366121"/>
                <a:gd name="connsiteY58" fmla="*/ 83389 h 353839"/>
                <a:gd name="connsiteX59" fmla="*/ 329557 w 366121"/>
                <a:gd name="connsiteY59" fmla="*/ 119814 h 353839"/>
                <a:gd name="connsiteX60" fmla="*/ 329537 w 366121"/>
                <a:gd name="connsiteY60" fmla="*/ 120173 h 353839"/>
                <a:gd name="connsiteX61" fmla="*/ 339550 w 366121"/>
                <a:gd name="connsiteY61" fmla="*/ 155885 h 353839"/>
                <a:gd name="connsiteX62" fmla="*/ 339539 w 366121"/>
                <a:gd name="connsiteY62" fmla="*/ 197959 h 353839"/>
                <a:gd name="connsiteX63" fmla="*/ 329537 w 366121"/>
                <a:gd name="connsiteY63" fmla="*/ 233681 h 353839"/>
                <a:gd name="connsiteX64" fmla="*/ 329557 w 366121"/>
                <a:gd name="connsiteY64" fmla="*/ 234021 h 353839"/>
                <a:gd name="connsiteX65" fmla="*/ 307590 w 366121"/>
                <a:gd name="connsiteY65" fmla="*/ 270455 h 353839"/>
                <a:gd name="connsiteX66" fmla="*/ 307443 w 366121"/>
                <a:gd name="connsiteY66" fmla="*/ 270524 h 353839"/>
                <a:gd name="connsiteX67" fmla="*/ 280624 w 366121"/>
                <a:gd name="connsiteY67" fmla="*/ 296416 h 353839"/>
                <a:gd name="connsiteX68" fmla="*/ 280551 w 366121"/>
                <a:gd name="connsiteY68" fmla="*/ 296564 h 353839"/>
                <a:gd name="connsiteX69" fmla="*/ 242214 w 366121"/>
                <a:gd name="connsiteY69" fmla="*/ 317805 h 353839"/>
                <a:gd name="connsiteX70" fmla="*/ 241866 w 366121"/>
                <a:gd name="connsiteY70" fmla="*/ 317786 h 353839"/>
                <a:gd name="connsiteX71" fmla="*/ 205447 w 366121"/>
                <a:gd name="connsiteY71" fmla="*/ 327276 h 353839"/>
                <a:gd name="connsiteX72" fmla="*/ 160670 w 366121"/>
                <a:gd name="connsiteY72" fmla="*/ 327276 h 353839"/>
                <a:gd name="connsiteX73" fmla="*/ 127665 w 366121"/>
                <a:gd name="connsiteY73" fmla="*/ 317692 h 353839"/>
                <a:gd name="connsiteX74" fmla="*/ 124257 w 366121"/>
                <a:gd name="connsiteY74" fmla="*/ 317786 h 353839"/>
                <a:gd name="connsiteX75" fmla="*/ 123902 w 366121"/>
                <a:gd name="connsiteY75" fmla="*/ 317800 h 353839"/>
                <a:gd name="connsiteX76" fmla="*/ 85556 w 366121"/>
                <a:gd name="connsiteY76" fmla="*/ 296540 h 353839"/>
                <a:gd name="connsiteX77" fmla="*/ 85453 w 366121"/>
                <a:gd name="connsiteY77" fmla="*/ 296347 h 353839"/>
                <a:gd name="connsiteX78" fmla="*/ 58703 w 366121"/>
                <a:gd name="connsiteY78" fmla="*/ 270538 h 353839"/>
                <a:gd name="connsiteX79" fmla="*/ 58517 w 366121"/>
                <a:gd name="connsiteY79" fmla="*/ 270445 h 353839"/>
                <a:gd name="connsiteX80" fmla="*/ 36555 w 366121"/>
                <a:gd name="connsiteY80" fmla="*/ 234021 h 353839"/>
                <a:gd name="connsiteX81" fmla="*/ 36574 w 366121"/>
                <a:gd name="connsiteY81" fmla="*/ 233662 h 353839"/>
                <a:gd name="connsiteX82" fmla="*/ 26563 w 366121"/>
                <a:gd name="connsiteY82" fmla="*/ 197949 h 353839"/>
                <a:gd name="connsiteX83" fmla="*/ 26577 w 366121"/>
                <a:gd name="connsiteY83" fmla="*/ 155880 h 35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66121" h="353839">
                  <a:moveTo>
                    <a:pt x="16520" y="232530"/>
                  </a:moveTo>
                  <a:lnTo>
                    <a:pt x="16501" y="232875"/>
                  </a:lnTo>
                  <a:cubicBezTo>
                    <a:pt x="15171" y="256216"/>
                    <a:pt x="28216" y="278082"/>
                    <a:pt x="49742" y="288564"/>
                  </a:cubicBezTo>
                  <a:lnTo>
                    <a:pt x="49961" y="288673"/>
                  </a:lnTo>
                  <a:cubicBezTo>
                    <a:pt x="57550" y="292310"/>
                    <a:pt x="63770" y="298309"/>
                    <a:pt x="67695" y="305769"/>
                  </a:cubicBezTo>
                  <a:lnTo>
                    <a:pt x="67784" y="305931"/>
                  </a:lnTo>
                  <a:cubicBezTo>
                    <a:pt x="78629" y="326631"/>
                    <a:pt x="101063" y="339180"/>
                    <a:pt x="124977" y="337921"/>
                  </a:cubicBezTo>
                  <a:lnTo>
                    <a:pt x="125340" y="337901"/>
                  </a:lnTo>
                  <a:cubicBezTo>
                    <a:pt x="134013" y="337414"/>
                    <a:pt x="142623" y="339657"/>
                    <a:pt x="149961" y="344318"/>
                  </a:cubicBezTo>
                  <a:cubicBezTo>
                    <a:pt x="170211" y="357013"/>
                    <a:pt x="195916" y="357013"/>
                    <a:pt x="216166" y="344318"/>
                  </a:cubicBezTo>
                  <a:cubicBezTo>
                    <a:pt x="223505" y="339657"/>
                    <a:pt x="232113" y="337414"/>
                    <a:pt x="240786" y="337901"/>
                  </a:cubicBezTo>
                  <a:lnTo>
                    <a:pt x="241150" y="337921"/>
                  </a:lnTo>
                  <a:cubicBezTo>
                    <a:pt x="265024" y="339190"/>
                    <a:pt x="287487" y="326631"/>
                    <a:pt x="298358" y="305896"/>
                  </a:cubicBezTo>
                  <a:lnTo>
                    <a:pt x="298412" y="305783"/>
                  </a:lnTo>
                  <a:cubicBezTo>
                    <a:pt x="302351" y="298304"/>
                    <a:pt x="308586" y="292296"/>
                    <a:pt x="316199" y="288652"/>
                  </a:cubicBezTo>
                  <a:lnTo>
                    <a:pt x="316376" y="288564"/>
                  </a:lnTo>
                  <a:cubicBezTo>
                    <a:pt x="337902" y="278076"/>
                    <a:pt x="350950" y="256216"/>
                    <a:pt x="349616" y="232870"/>
                  </a:cubicBezTo>
                  <a:lnTo>
                    <a:pt x="349596" y="232545"/>
                  </a:lnTo>
                  <a:cubicBezTo>
                    <a:pt x="349154" y="224324"/>
                    <a:pt x="351431" y="216187"/>
                    <a:pt x="356081" y="209396"/>
                  </a:cubicBezTo>
                  <a:cubicBezTo>
                    <a:pt x="369468" y="189826"/>
                    <a:pt x="369468" y="164022"/>
                    <a:pt x="356086" y="144448"/>
                  </a:cubicBezTo>
                  <a:cubicBezTo>
                    <a:pt x="351441" y="137663"/>
                    <a:pt x="349154" y="129530"/>
                    <a:pt x="349596" y="121309"/>
                  </a:cubicBezTo>
                  <a:lnTo>
                    <a:pt x="349616" y="120965"/>
                  </a:lnTo>
                  <a:cubicBezTo>
                    <a:pt x="350950" y="97619"/>
                    <a:pt x="337902" y="75758"/>
                    <a:pt x="316356" y="65265"/>
                  </a:cubicBezTo>
                  <a:lnTo>
                    <a:pt x="316160" y="65167"/>
                  </a:lnTo>
                  <a:cubicBezTo>
                    <a:pt x="308586" y="61538"/>
                    <a:pt x="302380" y="55569"/>
                    <a:pt x="298450" y="48130"/>
                  </a:cubicBezTo>
                  <a:lnTo>
                    <a:pt x="298339" y="47908"/>
                  </a:lnTo>
                  <a:cubicBezTo>
                    <a:pt x="287487" y="27208"/>
                    <a:pt x="265024" y="14665"/>
                    <a:pt x="241150" y="15919"/>
                  </a:cubicBezTo>
                  <a:lnTo>
                    <a:pt x="240782" y="15938"/>
                  </a:lnTo>
                  <a:cubicBezTo>
                    <a:pt x="232113" y="16425"/>
                    <a:pt x="223505" y="14183"/>
                    <a:pt x="216171" y="9522"/>
                  </a:cubicBezTo>
                  <a:lnTo>
                    <a:pt x="216161" y="9522"/>
                  </a:lnTo>
                  <a:cubicBezTo>
                    <a:pt x="195911" y="-3174"/>
                    <a:pt x="170205" y="-3174"/>
                    <a:pt x="149955" y="9522"/>
                  </a:cubicBezTo>
                  <a:cubicBezTo>
                    <a:pt x="142618" y="14178"/>
                    <a:pt x="134008" y="16420"/>
                    <a:pt x="125335" y="15933"/>
                  </a:cubicBezTo>
                  <a:lnTo>
                    <a:pt x="124972" y="15914"/>
                  </a:lnTo>
                  <a:cubicBezTo>
                    <a:pt x="101092" y="14645"/>
                    <a:pt x="78634" y="27203"/>
                    <a:pt x="67789" y="47898"/>
                  </a:cubicBezTo>
                  <a:lnTo>
                    <a:pt x="67705" y="48051"/>
                  </a:lnTo>
                  <a:cubicBezTo>
                    <a:pt x="63775" y="55525"/>
                    <a:pt x="57550" y="61528"/>
                    <a:pt x="49953" y="65172"/>
                  </a:cubicBezTo>
                  <a:lnTo>
                    <a:pt x="49745" y="65270"/>
                  </a:lnTo>
                  <a:cubicBezTo>
                    <a:pt x="28221" y="75753"/>
                    <a:pt x="15171" y="97619"/>
                    <a:pt x="16506" y="120965"/>
                  </a:cubicBezTo>
                  <a:lnTo>
                    <a:pt x="16525" y="121289"/>
                  </a:lnTo>
                  <a:cubicBezTo>
                    <a:pt x="16967" y="129510"/>
                    <a:pt x="14691" y="137648"/>
                    <a:pt x="10040" y="144433"/>
                  </a:cubicBezTo>
                  <a:cubicBezTo>
                    <a:pt x="-3347" y="164008"/>
                    <a:pt x="-3347" y="189817"/>
                    <a:pt x="10040" y="209386"/>
                  </a:cubicBezTo>
                  <a:cubicBezTo>
                    <a:pt x="14687" y="216172"/>
                    <a:pt x="16967" y="224309"/>
                    <a:pt x="16520" y="232530"/>
                  </a:cubicBezTo>
                  <a:close/>
                  <a:moveTo>
                    <a:pt x="26577" y="155870"/>
                  </a:moveTo>
                  <a:cubicBezTo>
                    <a:pt x="33754" y="145396"/>
                    <a:pt x="37271" y="132839"/>
                    <a:pt x="36584" y="120153"/>
                  </a:cubicBezTo>
                  <a:lnTo>
                    <a:pt x="36564" y="119809"/>
                  </a:lnTo>
                  <a:cubicBezTo>
                    <a:pt x="35859" y="104340"/>
                    <a:pt x="44521" y="89973"/>
                    <a:pt x="58507" y="83399"/>
                  </a:cubicBezTo>
                  <a:lnTo>
                    <a:pt x="58679" y="83315"/>
                  </a:lnTo>
                  <a:cubicBezTo>
                    <a:pt x="70152" y="77808"/>
                    <a:pt x="79547" y="68741"/>
                    <a:pt x="85473" y="57462"/>
                  </a:cubicBezTo>
                  <a:lnTo>
                    <a:pt x="85571" y="57275"/>
                  </a:lnTo>
                  <a:cubicBezTo>
                    <a:pt x="92777" y="43518"/>
                    <a:pt x="107872" y="35178"/>
                    <a:pt x="123902" y="36034"/>
                  </a:cubicBezTo>
                  <a:lnTo>
                    <a:pt x="124257" y="36049"/>
                  </a:lnTo>
                  <a:cubicBezTo>
                    <a:pt x="137083" y="36771"/>
                    <a:pt x="149814" y="33457"/>
                    <a:pt x="160665" y="26564"/>
                  </a:cubicBezTo>
                  <a:cubicBezTo>
                    <a:pt x="174366" y="17974"/>
                    <a:pt x="191751" y="17974"/>
                    <a:pt x="205452" y="26564"/>
                  </a:cubicBezTo>
                  <a:cubicBezTo>
                    <a:pt x="216303" y="33448"/>
                    <a:pt x="229033" y="36767"/>
                    <a:pt x="241856" y="36054"/>
                  </a:cubicBezTo>
                  <a:lnTo>
                    <a:pt x="242209" y="36034"/>
                  </a:lnTo>
                  <a:cubicBezTo>
                    <a:pt x="258318" y="35188"/>
                    <a:pt x="273339" y="43518"/>
                    <a:pt x="280526" y="57236"/>
                  </a:cubicBezTo>
                  <a:lnTo>
                    <a:pt x="280658" y="57487"/>
                  </a:lnTo>
                  <a:cubicBezTo>
                    <a:pt x="286584" y="68751"/>
                    <a:pt x="295969" y="77804"/>
                    <a:pt x="307428" y="83306"/>
                  </a:cubicBezTo>
                  <a:lnTo>
                    <a:pt x="307595" y="83389"/>
                  </a:lnTo>
                  <a:cubicBezTo>
                    <a:pt x="321801" y="90312"/>
                    <a:pt x="330425" y="104606"/>
                    <a:pt x="329557" y="119814"/>
                  </a:cubicBezTo>
                  <a:lnTo>
                    <a:pt x="329537" y="120173"/>
                  </a:lnTo>
                  <a:cubicBezTo>
                    <a:pt x="328850" y="132859"/>
                    <a:pt x="332373" y="145411"/>
                    <a:pt x="339550" y="155885"/>
                  </a:cubicBezTo>
                  <a:cubicBezTo>
                    <a:pt x="348222" y="168566"/>
                    <a:pt x="348217" y="185283"/>
                    <a:pt x="339539" y="197959"/>
                  </a:cubicBezTo>
                  <a:cubicBezTo>
                    <a:pt x="332368" y="208438"/>
                    <a:pt x="328850" y="220995"/>
                    <a:pt x="329537" y="233681"/>
                  </a:cubicBezTo>
                  <a:lnTo>
                    <a:pt x="329557" y="234021"/>
                  </a:lnTo>
                  <a:cubicBezTo>
                    <a:pt x="330425" y="249229"/>
                    <a:pt x="321801" y="263527"/>
                    <a:pt x="307590" y="270455"/>
                  </a:cubicBezTo>
                  <a:lnTo>
                    <a:pt x="307443" y="270524"/>
                  </a:lnTo>
                  <a:cubicBezTo>
                    <a:pt x="295959" y="276041"/>
                    <a:pt x="286555" y="285117"/>
                    <a:pt x="280624" y="296416"/>
                  </a:cubicBezTo>
                  <a:lnTo>
                    <a:pt x="280551" y="296564"/>
                  </a:lnTo>
                  <a:cubicBezTo>
                    <a:pt x="273339" y="310322"/>
                    <a:pt x="258269" y="318666"/>
                    <a:pt x="242214" y="317805"/>
                  </a:cubicBezTo>
                  <a:lnTo>
                    <a:pt x="241866" y="317786"/>
                  </a:lnTo>
                  <a:cubicBezTo>
                    <a:pt x="229038" y="317067"/>
                    <a:pt x="216303" y="320387"/>
                    <a:pt x="205447" y="327276"/>
                  </a:cubicBezTo>
                  <a:cubicBezTo>
                    <a:pt x="191751" y="335860"/>
                    <a:pt x="174366" y="335860"/>
                    <a:pt x="160670" y="327276"/>
                  </a:cubicBezTo>
                  <a:cubicBezTo>
                    <a:pt x="150799" y="321006"/>
                    <a:pt x="139350" y="317683"/>
                    <a:pt x="127665" y="317692"/>
                  </a:cubicBezTo>
                  <a:cubicBezTo>
                    <a:pt x="126532" y="317692"/>
                    <a:pt x="125394" y="317722"/>
                    <a:pt x="124257" y="317786"/>
                  </a:cubicBezTo>
                  <a:lnTo>
                    <a:pt x="123902" y="317800"/>
                  </a:lnTo>
                  <a:cubicBezTo>
                    <a:pt x="108083" y="318808"/>
                    <a:pt x="93116" y="310508"/>
                    <a:pt x="85556" y="296540"/>
                  </a:cubicBezTo>
                  <a:lnTo>
                    <a:pt x="85453" y="296347"/>
                  </a:lnTo>
                  <a:cubicBezTo>
                    <a:pt x="79537" y="285088"/>
                    <a:pt x="70157" y="276041"/>
                    <a:pt x="58703" y="270538"/>
                  </a:cubicBezTo>
                  <a:lnTo>
                    <a:pt x="58517" y="270445"/>
                  </a:lnTo>
                  <a:cubicBezTo>
                    <a:pt x="44305" y="263522"/>
                    <a:pt x="35681" y="249224"/>
                    <a:pt x="36555" y="234021"/>
                  </a:cubicBezTo>
                  <a:lnTo>
                    <a:pt x="36574" y="233662"/>
                  </a:lnTo>
                  <a:cubicBezTo>
                    <a:pt x="37256" y="220975"/>
                    <a:pt x="33734" y="208418"/>
                    <a:pt x="26563" y="197949"/>
                  </a:cubicBezTo>
                  <a:cubicBezTo>
                    <a:pt x="17894" y="185268"/>
                    <a:pt x="17899" y="168551"/>
                    <a:pt x="26577" y="155880"/>
                  </a:cubicBezTo>
                  <a:close/>
                </a:path>
              </a:pathLst>
            </a:custGeom>
            <a:grpFill/>
            <a:ln w="1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1D1442D-A1DD-CB48-9543-DD5D9B8A1A1C}"/>
                </a:ext>
              </a:extLst>
            </p:cNvPr>
            <p:cNvSpPr/>
            <p:nvPr/>
          </p:nvSpPr>
          <p:spPr>
            <a:xfrm>
              <a:off x="5967667" y="4793891"/>
              <a:ext cx="139158" cy="211330"/>
            </a:xfrm>
            <a:custGeom>
              <a:avLst/>
              <a:gdLst>
                <a:gd name="connsiteX0" fmla="*/ 4730 w 139158"/>
                <a:gd name="connsiteY0" fmla="*/ 209802 h 211330"/>
                <a:gd name="connsiteX1" fmla="*/ 18567 w 139158"/>
                <a:gd name="connsiteY1" fmla="*/ 206591 h 211330"/>
                <a:gd name="connsiteX2" fmla="*/ 137581 w 139158"/>
                <a:gd name="connsiteY2" fmla="*/ 15488 h 211330"/>
                <a:gd name="connsiteX3" fmla="*/ 137998 w 139158"/>
                <a:gd name="connsiteY3" fmla="*/ 5369 h 211330"/>
                <a:gd name="connsiteX4" fmla="*/ 129423 w 139158"/>
                <a:gd name="connsiteY4" fmla="*/ 5 h 211330"/>
                <a:gd name="connsiteX5" fmla="*/ 120533 w 139158"/>
                <a:gd name="connsiteY5" fmla="*/ 4824 h 211330"/>
                <a:gd name="connsiteX6" fmla="*/ 1526 w 139158"/>
                <a:gd name="connsiteY6" fmla="*/ 195926 h 211330"/>
                <a:gd name="connsiteX7" fmla="*/ 4730 w 139158"/>
                <a:gd name="connsiteY7" fmla="*/ 209802 h 21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158" h="211330">
                  <a:moveTo>
                    <a:pt x="4730" y="209802"/>
                  </a:moveTo>
                  <a:cubicBezTo>
                    <a:pt x="9434" y="212746"/>
                    <a:pt x="15629" y="211306"/>
                    <a:pt x="18567" y="206591"/>
                  </a:cubicBezTo>
                  <a:lnTo>
                    <a:pt x="137581" y="15488"/>
                  </a:lnTo>
                  <a:cubicBezTo>
                    <a:pt x="139522" y="12435"/>
                    <a:pt x="139684" y="8570"/>
                    <a:pt x="137998" y="5369"/>
                  </a:cubicBezTo>
                  <a:cubicBezTo>
                    <a:pt x="136310" y="2163"/>
                    <a:pt x="133034" y="118"/>
                    <a:pt x="129423" y="5"/>
                  </a:cubicBezTo>
                  <a:cubicBezTo>
                    <a:pt x="125813" y="-108"/>
                    <a:pt x="122417" y="1731"/>
                    <a:pt x="120533" y="4824"/>
                  </a:cubicBezTo>
                  <a:lnTo>
                    <a:pt x="1526" y="195926"/>
                  </a:lnTo>
                  <a:cubicBezTo>
                    <a:pt x="-1413" y="200646"/>
                    <a:pt x="20" y="206857"/>
                    <a:pt x="4730" y="209802"/>
                  </a:cubicBezTo>
                  <a:close/>
                </a:path>
              </a:pathLst>
            </a:custGeom>
            <a:grpFill/>
            <a:ln w="1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D8521D5-15A6-884F-9FD9-1A650A00B001}"/>
                </a:ext>
              </a:extLst>
            </p:cNvPr>
            <p:cNvSpPr/>
            <p:nvPr/>
          </p:nvSpPr>
          <p:spPr>
            <a:xfrm>
              <a:off x="5938696" y="4798666"/>
              <a:ext cx="88735" cy="101422"/>
            </a:xfrm>
            <a:custGeom>
              <a:avLst/>
              <a:gdLst>
                <a:gd name="connsiteX0" fmla="*/ 44365 w 88735"/>
                <a:gd name="connsiteY0" fmla="*/ 101422 h 101422"/>
                <a:gd name="connsiteX1" fmla="*/ 88736 w 88735"/>
                <a:gd name="connsiteY1" fmla="*/ 50709 h 101422"/>
                <a:gd name="connsiteX2" fmla="*/ 44365 w 88735"/>
                <a:gd name="connsiteY2" fmla="*/ 0 h 101422"/>
                <a:gd name="connsiteX3" fmla="*/ 0 w 88735"/>
                <a:gd name="connsiteY3" fmla="*/ 50709 h 101422"/>
                <a:gd name="connsiteX4" fmla="*/ 44365 w 88735"/>
                <a:gd name="connsiteY4" fmla="*/ 101422 h 101422"/>
                <a:gd name="connsiteX5" fmla="*/ 44365 w 88735"/>
                <a:gd name="connsiteY5" fmla="*/ 20140 h 101422"/>
                <a:gd name="connsiteX6" fmla="*/ 68643 w 88735"/>
                <a:gd name="connsiteY6" fmla="*/ 50709 h 101422"/>
                <a:gd name="connsiteX7" fmla="*/ 44365 w 88735"/>
                <a:gd name="connsiteY7" fmla="*/ 81282 h 101422"/>
                <a:gd name="connsiteX8" fmla="*/ 20093 w 88735"/>
                <a:gd name="connsiteY8" fmla="*/ 50709 h 101422"/>
                <a:gd name="connsiteX9" fmla="*/ 44365 w 88735"/>
                <a:gd name="connsiteY9" fmla="*/ 20140 h 10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35" h="101422">
                  <a:moveTo>
                    <a:pt x="44365" y="101422"/>
                  </a:moveTo>
                  <a:cubicBezTo>
                    <a:pt x="68829" y="101422"/>
                    <a:pt x="88736" y="78672"/>
                    <a:pt x="88736" y="50709"/>
                  </a:cubicBezTo>
                  <a:cubicBezTo>
                    <a:pt x="88736" y="22746"/>
                    <a:pt x="68829" y="0"/>
                    <a:pt x="44365" y="0"/>
                  </a:cubicBezTo>
                  <a:cubicBezTo>
                    <a:pt x="19901" y="0"/>
                    <a:pt x="0" y="22746"/>
                    <a:pt x="0" y="50709"/>
                  </a:cubicBezTo>
                  <a:cubicBezTo>
                    <a:pt x="0" y="78672"/>
                    <a:pt x="19901" y="101422"/>
                    <a:pt x="44365" y="101422"/>
                  </a:cubicBezTo>
                  <a:close/>
                  <a:moveTo>
                    <a:pt x="44365" y="20140"/>
                  </a:moveTo>
                  <a:cubicBezTo>
                    <a:pt x="57752" y="20140"/>
                    <a:pt x="68643" y="33853"/>
                    <a:pt x="68643" y="50709"/>
                  </a:cubicBezTo>
                  <a:cubicBezTo>
                    <a:pt x="68643" y="67564"/>
                    <a:pt x="57752" y="81282"/>
                    <a:pt x="44365" y="81282"/>
                  </a:cubicBezTo>
                  <a:cubicBezTo>
                    <a:pt x="30982" y="81282"/>
                    <a:pt x="20093" y="67559"/>
                    <a:pt x="20093" y="50709"/>
                  </a:cubicBezTo>
                  <a:cubicBezTo>
                    <a:pt x="20093" y="33858"/>
                    <a:pt x="30982" y="20140"/>
                    <a:pt x="44365" y="20140"/>
                  </a:cubicBezTo>
                  <a:close/>
                </a:path>
              </a:pathLst>
            </a:custGeom>
            <a:grpFill/>
            <a:ln w="1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3BC169A-BA2E-8552-9A90-15B96A58954F}"/>
                </a:ext>
              </a:extLst>
            </p:cNvPr>
            <p:cNvSpPr/>
            <p:nvPr/>
          </p:nvSpPr>
          <p:spPr>
            <a:xfrm>
              <a:off x="6047010" y="4899110"/>
              <a:ext cx="88735" cy="101416"/>
            </a:xfrm>
            <a:custGeom>
              <a:avLst/>
              <a:gdLst>
                <a:gd name="connsiteX0" fmla="*/ 0 w 88735"/>
                <a:gd name="connsiteY0" fmla="*/ 50708 h 101416"/>
                <a:gd name="connsiteX1" fmla="*/ 44365 w 88735"/>
                <a:gd name="connsiteY1" fmla="*/ 101417 h 101416"/>
                <a:gd name="connsiteX2" fmla="*/ 88736 w 88735"/>
                <a:gd name="connsiteY2" fmla="*/ 50708 h 101416"/>
                <a:gd name="connsiteX3" fmla="*/ 44370 w 88735"/>
                <a:gd name="connsiteY3" fmla="*/ 0 h 101416"/>
                <a:gd name="connsiteX4" fmla="*/ 0 w 88735"/>
                <a:gd name="connsiteY4" fmla="*/ 50708 h 101416"/>
                <a:gd name="connsiteX5" fmla="*/ 68643 w 88735"/>
                <a:gd name="connsiteY5" fmla="*/ 50708 h 101416"/>
                <a:gd name="connsiteX6" fmla="*/ 44365 w 88735"/>
                <a:gd name="connsiteY6" fmla="*/ 81277 h 101416"/>
                <a:gd name="connsiteX7" fmla="*/ 20093 w 88735"/>
                <a:gd name="connsiteY7" fmla="*/ 50708 h 101416"/>
                <a:gd name="connsiteX8" fmla="*/ 44365 w 88735"/>
                <a:gd name="connsiteY8" fmla="*/ 20140 h 101416"/>
                <a:gd name="connsiteX9" fmla="*/ 68643 w 88735"/>
                <a:gd name="connsiteY9" fmla="*/ 50708 h 10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35" h="101416">
                  <a:moveTo>
                    <a:pt x="0" y="50708"/>
                  </a:moveTo>
                  <a:cubicBezTo>
                    <a:pt x="0" y="78671"/>
                    <a:pt x="19901" y="101417"/>
                    <a:pt x="44365" y="101417"/>
                  </a:cubicBezTo>
                  <a:cubicBezTo>
                    <a:pt x="68829" y="101417"/>
                    <a:pt x="88736" y="78666"/>
                    <a:pt x="88736" y="50708"/>
                  </a:cubicBezTo>
                  <a:cubicBezTo>
                    <a:pt x="88736" y="22756"/>
                    <a:pt x="68834" y="0"/>
                    <a:pt x="44370" y="0"/>
                  </a:cubicBezTo>
                  <a:cubicBezTo>
                    <a:pt x="19901" y="0"/>
                    <a:pt x="0" y="22740"/>
                    <a:pt x="0" y="50708"/>
                  </a:cubicBezTo>
                  <a:close/>
                  <a:moveTo>
                    <a:pt x="68643" y="50708"/>
                  </a:moveTo>
                  <a:cubicBezTo>
                    <a:pt x="68643" y="67563"/>
                    <a:pt x="57752" y="81277"/>
                    <a:pt x="44365" y="81277"/>
                  </a:cubicBezTo>
                  <a:cubicBezTo>
                    <a:pt x="30982" y="81277"/>
                    <a:pt x="20093" y="67563"/>
                    <a:pt x="20093" y="50708"/>
                  </a:cubicBezTo>
                  <a:cubicBezTo>
                    <a:pt x="20093" y="33853"/>
                    <a:pt x="30982" y="20140"/>
                    <a:pt x="44365" y="20140"/>
                  </a:cubicBezTo>
                  <a:cubicBezTo>
                    <a:pt x="57752" y="20140"/>
                    <a:pt x="68643" y="33843"/>
                    <a:pt x="68643" y="50708"/>
                  </a:cubicBezTo>
                  <a:close/>
                </a:path>
              </a:pathLst>
            </a:custGeom>
            <a:grpFill/>
            <a:ln w="1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B3A2978-EFD7-CB23-38F4-04C001B4AA77}"/>
                </a:ext>
              </a:extLst>
            </p:cNvPr>
            <p:cNvSpPr/>
            <p:nvPr/>
          </p:nvSpPr>
          <p:spPr>
            <a:xfrm>
              <a:off x="5710850" y="5056439"/>
              <a:ext cx="539610" cy="203118"/>
            </a:xfrm>
            <a:custGeom>
              <a:avLst/>
              <a:gdLst>
                <a:gd name="connsiteX0" fmla="*/ 538306 w 539610"/>
                <a:gd name="connsiteY0" fmla="*/ 60596 h 203118"/>
                <a:gd name="connsiteX1" fmla="*/ 471292 w 539610"/>
                <a:gd name="connsiteY1" fmla="*/ 40121 h 203118"/>
                <a:gd name="connsiteX2" fmla="*/ 392593 w 539610"/>
                <a:gd name="connsiteY2" fmla="*/ 77391 h 203118"/>
                <a:gd name="connsiteX3" fmla="*/ 337945 w 539610"/>
                <a:gd name="connsiteY3" fmla="*/ 43598 h 203118"/>
                <a:gd name="connsiteX4" fmla="*/ 265295 w 539610"/>
                <a:gd name="connsiteY4" fmla="*/ 41591 h 203118"/>
                <a:gd name="connsiteX5" fmla="*/ 232276 w 539610"/>
                <a:gd name="connsiteY5" fmla="*/ 33046 h 203118"/>
                <a:gd name="connsiteX6" fmla="*/ 224883 w 539610"/>
                <a:gd name="connsiteY6" fmla="*/ 29205 h 203118"/>
                <a:gd name="connsiteX7" fmla="*/ 104104 w 539610"/>
                <a:gd name="connsiteY7" fmla="*/ 29334 h 203118"/>
                <a:gd name="connsiteX8" fmla="*/ 104565 w 539610"/>
                <a:gd name="connsiteY8" fmla="*/ 12547 h 203118"/>
                <a:gd name="connsiteX9" fmla="*/ 94798 w 539610"/>
                <a:gd name="connsiteY9" fmla="*/ 2202 h 203118"/>
                <a:gd name="connsiteX10" fmla="*/ 15133 w 539610"/>
                <a:gd name="connsiteY10" fmla="*/ 4 h 203118"/>
                <a:gd name="connsiteX11" fmla="*/ 4816 w 539610"/>
                <a:gd name="connsiteY11" fmla="*/ 9793 h 203118"/>
                <a:gd name="connsiteX12" fmla="*/ 4 w 539610"/>
                <a:gd name="connsiteY12" fmla="*/ 185029 h 203118"/>
                <a:gd name="connsiteX13" fmla="*/ 9771 w 539610"/>
                <a:gd name="connsiteY13" fmla="*/ 195374 h 203118"/>
                <a:gd name="connsiteX14" fmla="*/ 89437 w 539610"/>
                <a:gd name="connsiteY14" fmla="*/ 197572 h 203118"/>
                <a:gd name="connsiteX15" fmla="*/ 89716 w 539610"/>
                <a:gd name="connsiteY15" fmla="*/ 197572 h 203118"/>
                <a:gd name="connsiteX16" fmla="*/ 99758 w 539610"/>
                <a:gd name="connsiteY16" fmla="*/ 187778 h 203118"/>
                <a:gd name="connsiteX17" fmla="*/ 99983 w 539610"/>
                <a:gd name="connsiteY17" fmla="*/ 179393 h 203118"/>
                <a:gd name="connsiteX18" fmla="*/ 120680 w 539610"/>
                <a:gd name="connsiteY18" fmla="*/ 168286 h 203118"/>
                <a:gd name="connsiteX19" fmla="*/ 147179 w 539610"/>
                <a:gd name="connsiteY19" fmla="*/ 165381 h 203118"/>
                <a:gd name="connsiteX20" fmla="*/ 270764 w 539610"/>
                <a:gd name="connsiteY20" fmla="*/ 200149 h 203118"/>
                <a:gd name="connsiteX21" fmla="*/ 271417 w 539610"/>
                <a:gd name="connsiteY21" fmla="*/ 200311 h 203118"/>
                <a:gd name="connsiteX22" fmla="*/ 298584 w 539610"/>
                <a:gd name="connsiteY22" fmla="*/ 203118 h 203118"/>
                <a:gd name="connsiteX23" fmla="*/ 354581 w 539610"/>
                <a:gd name="connsiteY23" fmla="*/ 190871 h 203118"/>
                <a:gd name="connsiteX24" fmla="*/ 355826 w 539610"/>
                <a:gd name="connsiteY24" fmla="*/ 190192 h 203118"/>
                <a:gd name="connsiteX25" fmla="*/ 535015 w 539610"/>
                <a:gd name="connsiteY25" fmla="*/ 74009 h 203118"/>
                <a:gd name="connsiteX26" fmla="*/ 538306 w 539610"/>
                <a:gd name="connsiteY26" fmla="*/ 60596 h 203118"/>
                <a:gd name="connsiteX27" fmla="*/ 20367 w 539610"/>
                <a:gd name="connsiteY27" fmla="*/ 175514 h 203118"/>
                <a:gd name="connsiteX28" fmla="*/ 24625 w 539610"/>
                <a:gd name="connsiteY28" fmla="*/ 20419 h 203118"/>
                <a:gd name="connsiteX29" fmla="*/ 84207 w 539610"/>
                <a:gd name="connsiteY29" fmla="*/ 22061 h 203118"/>
                <a:gd name="connsiteX30" fmla="*/ 79944 w 539610"/>
                <a:gd name="connsiteY30" fmla="*/ 177162 h 203118"/>
                <a:gd name="connsiteX31" fmla="*/ 345525 w 539610"/>
                <a:gd name="connsiteY31" fmla="*/ 172874 h 203118"/>
                <a:gd name="connsiteX32" fmla="*/ 275866 w 539610"/>
                <a:gd name="connsiteY32" fmla="*/ 180662 h 203118"/>
                <a:gd name="connsiteX33" fmla="*/ 152609 w 539610"/>
                <a:gd name="connsiteY33" fmla="*/ 145993 h 203118"/>
                <a:gd name="connsiteX34" fmla="*/ 111197 w 539610"/>
                <a:gd name="connsiteY34" fmla="*/ 150532 h 203118"/>
                <a:gd name="connsiteX35" fmla="*/ 100621 w 539610"/>
                <a:gd name="connsiteY35" fmla="*/ 156206 h 203118"/>
                <a:gd name="connsiteX36" fmla="*/ 103456 w 539610"/>
                <a:gd name="connsiteY36" fmla="*/ 53082 h 203118"/>
                <a:gd name="connsiteX37" fmla="*/ 215641 w 539610"/>
                <a:gd name="connsiteY37" fmla="*/ 47083 h 203118"/>
                <a:gd name="connsiteX38" fmla="*/ 223034 w 539610"/>
                <a:gd name="connsiteY38" fmla="*/ 50924 h 203118"/>
                <a:gd name="connsiteX39" fmla="*/ 264745 w 539610"/>
                <a:gd name="connsiteY39" fmla="*/ 61721 h 203118"/>
                <a:gd name="connsiteX40" fmla="*/ 337396 w 539610"/>
                <a:gd name="connsiteY40" fmla="*/ 63728 h 203118"/>
                <a:gd name="connsiteX41" fmla="*/ 379275 w 539610"/>
                <a:gd name="connsiteY41" fmla="*/ 98918 h 203118"/>
                <a:gd name="connsiteX42" fmla="*/ 271059 w 539610"/>
                <a:gd name="connsiteY42" fmla="*/ 95934 h 203118"/>
                <a:gd name="connsiteX43" fmla="*/ 260742 w 539610"/>
                <a:gd name="connsiteY43" fmla="*/ 105723 h 203118"/>
                <a:gd name="connsiteX44" fmla="*/ 270509 w 539610"/>
                <a:gd name="connsiteY44" fmla="*/ 116069 h 203118"/>
                <a:gd name="connsiteX45" fmla="*/ 389934 w 539610"/>
                <a:gd name="connsiteY45" fmla="*/ 119363 h 203118"/>
                <a:gd name="connsiteX46" fmla="*/ 390218 w 539610"/>
                <a:gd name="connsiteY46" fmla="*/ 119363 h 203118"/>
                <a:gd name="connsiteX47" fmla="*/ 400256 w 539610"/>
                <a:gd name="connsiteY47" fmla="*/ 109568 h 203118"/>
                <a:gd name="connsiteX48" fmla="*/ 399284 w 539610"/>
                <a:gd name="connsiteY48" fmla="*/ 96504 h 203118"/>
                <a:gd name="connsiteX49" fmla="*/ 479990 w 539610"/>
                <a:gd name="connsiteY49" fmla="*/ 58275 h 203118"/>
                <a:gd name="connsiteX50" fmla="*/ 480225 w 539610"/>
                <a:gd name="connsiteY50" fmla="*/ 58161 h 203118"/>
                <a:gd name="connsiteX51" fmla="*/ 514937 w 539610"/>
                <a:gd name="connsiteY51" fmla="*/ 63029 h 20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9610" h="203118">
                  <a:moveTo>
                    <a:pt x="538306" y="60596"/>
                  </a:moveTo>
                  <a:cubicBezTo>
                    <a:pt x="525003" y="36930"/>
                    <a:pt x="495500" y="27918"/>
                    <a:pt x="471292" y="40121"/>
                  </a:cubicBezTo>
                  <a:lnTo>
                    <a:pt x="392593" y="77391"/>
                  </a:lnTo>
                  <a:cubicBezTo>
                    <a:pt x="381727" y="57138"/>
                    <a:pt x="360883" y="44246"/>
                    <a:pt x="337945" y="43598"/>
                  </a:cubicBezTo>
                  <a:lnTo>
                    <a:pt x="265295" y="41591"/>
                  </a:lnTo>
                  <a:cubicBezTo>
                    <a:pt x="253791" y="41262"/>
                    <a:pt x="242503" y="38336"/>
                    <a:pt x="232276" y="33046"/>
                  </a:cubicBezTo>
                  <a:lnTo>
                    <a:pt x="224883" y="29205"/>
                  </a:lnTo>
                  <a:cubicBezTo>
                    <a:pt x="187032" y="9429"/>
                    <a:pt x="141916" y="9478"/>
                    <a:pt x="104104" y="29334"/>
                  </a:cubicBezTo>
                  <a:lnTo>
                    <a:pt x="104565" y="12547"/>
                  </a:lnTo>
                  <a:cubicBezTo>
                    <a:pt x="104717" y="6986"/>
                    <a:pt x="100346" y="2354"/>
                    <a:pt x="94798" y="2202"/>
                  </a:cubicBezTo>
                  <a:lnTo>
                    <a:pt x="15133" y="4"/>
                  </a:lnTo>
                  <a:cubicBezTo>
                    <a:pt x="9584" y="-148"/>
                    <a:pt x="4968" y="4232"/>
                    <a:pt x="4816" y="9793"/>
                  </a:cubicBezTo>
                  <a:lnTo>
                    <a:pt x="4" y="185029"/>
                  </a:lnTo>
                  <a:cubicBezTo>
                    <a:pt x="-148" y="190590"/>
                    <a:pt x="4223" y="195222"/>
                    <a:pt x="9771" y="195374"/>
                  </a:cubicBezTo>
                  <a:lnTo>
                    <a:pt x="89437" y="197572"/>
                  </a:lnTo>
                  <a:lnTo>
                    <a:pt x="89716" y="197572"/>
                  </a:lnTo>
                  <a:cubicBezTo>
                    <a:pt x="95156" y="197567"/>
                    <a:pt x="99606" y="193226"/>
                    <a:pt x="99758" y="187778"/>
                  </a:cubicBezTo>
                  <a:lnTo>
                    <a:pt x="99983" y="179393"/>
                  </a:lnTo>
                  <a:lnTo>
                    <a:pt x="120680" y="168286"/>
                  </a:lnTo>
                  <a:cubicBezTo>
                    <a:pt x="128803" y="163906"/>
                    <a:pt x="138306" y="162864"/>
                    <a:pt x="147179" y="165381"/>
                  </a:cubicBezTo>
                  <a:lnTo>
                    <a:pt x="270764" y="200149"/>
                  </a:lnTo>
                  <a:cubicBezTo>
                    <a:pt x="270980" y="200213"/>
                    <a:pt x="271196" y="200262"/>
                    <a:pt x="271417" y="200311"/>
                  </a:cubicBezTo>
                  <a:cubicBezTo>
                    <a:pt x="280349" y="202184"/>
                    <a:pt x="289454" y="203123"/>
                    <a:pt x="298584" y="203118"/>
                  </a:cubicBezTo>
                  <a:cubicBezTo>
                    <a:pt x="317911" y="203128"/>
                    <a:pt x="337013" y="198954"/>
                    <a:pt x="354581" y="190871"/>
                  </a:cubicBezTo>
                  <a:cubicBezTo>
                    <a:pt x="355011" y="190673"/>
                    <a:pt x="355428" y="190448"/>
                    <a:pt x="355826" y="190192"/>
                  </a:cubicBezTo>
                  <a:lnTo>
                    <a:pt x="535015" y="74009"/>
                  </a:lnTo>
                  <a:cubicBezTo>
                    <a:pt x="539484" y="71118"/>
                    <a:pt x="540926" y="65232"/>
                    <a:pt x="538306" y="60596"/>
                  </a:cubicBezTo>
                  <a:close/>
                  <a:moveTo>
                    <a:pt x="20367" y="175514"/>
                  </a:moveTo>
                  <a:lnTo>
                    <a:pt x="24625" y="20419"/>
                  </a:lnTo>
                  <a:lnTo>
                    <a:pt x="84207" y="22061"/>
                  </a:lnTo>
                  <a:lnTo>
                    <a:pt x="79944" y="177162"/>
                  </a:lnTo>
                  <a:close/>
                  <a:moveTo>
                    <a:pt x="345525" y="172874"/>
                  </a:moveTo>
                  <a:cubicBezTo>
                    <a:pt x="323700" y="182748"/>
                    <a:pt x="299325" y="185472"/>
                    <a:pt x="275866" y="180662"/>
                  </a:cubicBezTo>
                  <a:lnTo>
                    <a:pt x="152609" y="145993"/>
                  </a:lnTo>
                  <a:cubicBezTo>
                    <a:pt x="138741" y="142059"/>
                    <a:pt x="123888" y="143692"/>
                    <a:pt x="111197" y="150532"/>
                  </a:cubicBezTo>
                  <a:lnTo>
                    <a:pt x="100621" y="156206"/>
                  </a:lnTo>
                  <a:lnTo>
                    <a:pt x="103456" y="53082"/>
                  </a:lnTo>
                  <a:cubicBezTo>
                    <a:pt x="136966" y="30740"/>
                    <a:pt x="179948" y="28444"/>
                    <a:pt x="215641" y="47083"/>
                  </a:cubicBezTo>
                  <a:lnTo>
                    <a:pt x="223034" y="50924"/>
                  </a:lnTo>
                  <a:cubicBezTo>
                    <a:pt x="235955" y="57610"/>
                    <a:pt x="250210" y="61303"/>
                    <a:pt x="264745" y="61721"/>
                  </a:cubicBezTo>
                  <a:lnTo>
                    <a:pt x="337396" y="63728"/>
                  </a:lnTo>
                  <a:cubicBezTo>
                    <a:pt x="357803" y="64313"/>
                    <a:pt x="375134" y="78877"/>
                    <a:pt x="379275" y="98918"/>
                  </a:cubicBezTo>
                  <a:lnTo>
                    <a:pt x="271059" y="95934"/>
                  </a:lnTo>
                  <a:cubicBezTo>
                    <a:pt x="265511" y="95781"/>
                    <a:pt x="260894" y="100162"/>
                    <a:pt x="260742" y="105723"/>
                  </a:cubicBezTo>
                  <a:cubicBezTo>
                    <a:pt x="260590" y="111284"/>
                    <a:pt x="264961" y="115916"/>
                    <a:pt x="270509" y="116069"/>
                  </a:cubicBezTo>
                  <a:lnTo>
                    <a:pt x="389934" y="119363"/>
                  </a:lnTo>
                  <a:lnTo>
                    <a:pt x="390218" y="119363"/>
                  </a:lnTo>
                  <a:cubicBezTo>
                    <a:pt x="395654" y="119358"/>
                    <a:pt x="400104" y="115016"/>
                    <a:pt x="400256" y="109568"/>
                  </a:cubicBezTo>
                  <a:cubicBezTo>
                    <a:pt x="400378" y="105192"/>
                    <a:pt x="400050" y="100811"/>
                    <a:pt x="399284" y="96504"/>
                  </a:cubicBezTo>
                  <a:lnTo>
                    <a:pt x="479990" y="58275"/>
                  </a:lnTo>
                  <a:lnTo>
                    <a:pt x="480225" y="58161"/>
                  </a:lnTo>
                  <a:cubicBezTo>
                    <a:pt x="491675" y="52350"/>
                    <a:pt x="505523" y="54292"/>
                    <a:pt x="514937" y="63029"/>
                  </a:cubicBezTo>
                  <a:close/>
                </a:path>
              </a:pathLst>
            </a:custGeom>
            <a:grpFill/>
            <a:ln w="1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995066D-F613-DC18-0885-877D78A1A750}"/>
              </a:ext>
            </a:extLst>
          </p:cNvPr>
          <p:cNvSpPr txBox="1">
            <a:spLocks/>
          </p:cNvSpPr>
          <p:nvPr/>
        </p:nvSpPr>
        <p:spPr>
          <a:xfrm>
            <a:off x="11117826" y="6492724"/>
            <a:ext cx="38837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z="1050" smtClean="0"/>
              <a:pPr marL="38100">
                <a:lnSpc>
                  <a:spcPts val="1240"/>
                </a:lnSpc>
              </a:pPr>
              <a:t>20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436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9" grpId="0" animBg="1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A542F-03FE-DD01-FDB1-8B063140CFD1}"/>
              </a:ext>
            </a:extLst>
          </p:cNvPr>
          <p:cNvSpPr txBox="1"/>
          <p:nvPr/>
        </p:nvSpPr>
        <p:spPr>
          <a:xfrm>
            <a:off x="849871" y="261355"/>
            <a:ext cx="1013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Game Changer- </a:t>
            </a:r>
            <a:r>
              <a:rPr lang="en-US" sz="2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8. Expand PDMC to all states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2FDEC-D0B8-934D-616E-0C9188C8B8F7}"/>
              </a:ext>
            </a:extLst>
          </p:cNvPr>
          <p:cNvSpPr txBox="1"/>
          <p:nvPr/>
        </p:nvSpPr>
        <p:spPr>
          <a:xfrm>
            <a:off x="104080" y="1245159"/>
            <a:ext cx="11474090" cy="79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1F1F1F"/>
                </a:solidFill>
                <a:effectLst/>
                <a:latin typeface="+mj-lt"/>
              </a:rPr>
              <a:t>Six states account for approx. 80% of annual coverage under PDMC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F1F1F"/>
                </a:solidFill>
                <a:latin typeface="+mj-lt"/>
              </a:rPr>
              <a:t>The opportunity to expand across others states, espy NE, is huge..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DA9275-131A-90D4-2882-4B17D3FBD62C}"/>
              </a:ext>
            </a:extLst>
          </p:cNvPr>
          <p:cNvGrpSpPr/>
          <p:nvPr/>
        </p:nvGrpSpPr>
        <p:grpSpPr>
          <a:xfrm>
            <a:off x="5294055" y="2207303"/>
            <a:ext cx="6810120" cy="4474917"/>
            <a:chOff x="1166940" y="1174530"/>
            <a:chExt cx="6810120" cy="447491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348A1A-2762-09DB-2BC1-02202DFD9B79}"/>
                </a:ext>
              </a:extLst>
            </p:cNvPr>
            <p:cNvSpPr/>
            <p:nvPr/>
          </p:nvSpPr>
          <p:spPr bwMode="auto">
            <a:xfrm rot="20400000">
              <a:off x="2941215" y="1174530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A5DB71-3DC5-22D9-37D0-1F46F5D731B5}"/>
                </a:ext>
              </a:extLst>
            </p:cNvPr>
            <p:cNvSpPr/>
            <p:nvPr/>
          </p:nvSpPr>
          <p:spPr bwMode="auto">
            <a:xfrm rot="1200000">
              <a:off x="4747281" y="1174530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73786D35-70AF-B6DE-6112-A2D185F5C5FF}"/>
                </a:ext>
              </a:extLst>
            </p:cNvPr>
            <p:cNvSpPr/>
            <p:nvPr/>
          </p:nvSpPr>
          <p:spPr bwMode="auto">
            <a:xfrm>
              <a:off x="3415147" y="3320855"/>
              <a:ext cx="2328592" cy="2328592"/>
            </a:xfrm>
            <a:prstGeom prst="blockArc">
              <a:avLst>
                <a:gd name="adj1" fmla="val 9834563"/>
                <a:gd name="adj2" fmla="val 21583456"/>
                <a:gd name="adj3" fmla="val 938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6EFD22-0456-C8EE-5FE8-C03C864D2DB1}"/>
                </a:ext>
              </a:extLst>
            </p:cNvPr>
            <p:cNvSpPr/>
            <p:nvPr/>
          </p:nvSpPr>
          <p:spPr bwMode="auto">
            <a:xfrm>
              <a:off x="3594111" y="3488389"/>
              <a:ext cx="1974474" cy="1974474"/>
            </a:xfrm>
            <a:prstGeom prst="ellipse">
              <a:avLst/>
            </a:prstGeom>
            <a:gradFill>
              <a:gsLst>
                <a:gs pos="100000">
                  <a:schemeClr val="accent5">
                    <a:lumMod val="75000"/>
                  </a:schemeClr>
                </a:gs>
                <a:gs pos="34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Accelerate states with low penetration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CC8939-67A0-031F-127C-FA037FE8EF42}"/>
                </a:ext>
              </a:extLst>
            </p:cNvPr>
            <p:cNvSpPr/>
            <p:nvPr/>
          </p:nvSpPr>
          <p:spPr bwMode="auto">
            <a:xfrm rot="20400000">
              <a:off x="3922742" y="3015133"/>
              <a:ext cx="200139" cy="357187"/>
            </a:xfrm>
            <a:custGeom>
              <a:avLst/>
              <a:gdLst>
                <a:gd name="connsiteX0" fmla="*/ 169069 w 169069"/>
                <a:gd name="connsiteY0" fmla="*/ 0 h 357187"/>
                <a:gd name="connsiteX1" fmla="*/ 0 w 169069"/>
                <a:gd name="connsiteY1" fmla="*/ 357187 h 357187"/>
                <a:gd name="connsiteX0" fmla="*/ 195730 w 195730"/>
                <a:gd name="connsiteY0" fmla="*/ 0 h 357187"/>
                <a:gd name="connsiteX1" fmla="*/ 26661 w 195730"/>
                <a:gd name="connsiteY1" fmla="*/ 357187 h 357187"/>
                <a:gd name="connsiteX0" fmla="*/ 190709 w 191288"/>
                <a:gd name="connsiteY0" fmla="*/ 0 h 357187"/>
                <a:gd name="connsiteX1" fmla="*/ 21640 w 191288"/>
                <a:gd name="connsiteY1" fmla="*/ 357187 h 357187"/>
                <a:gd name="connsiteX0" fmla="*/ 199607 w 200139"/>
                <a:gd name="connsiteY0" fmla="*/ 0 h 357187"/>
                <a:gd name="connsiteX1" fmla="*/ 30538 w 200139"/>
                <a:gd name="connsiteY1" fmla="*/ 3571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39" h="357187">
                  <a:moveTo>
                    <a:pt x="199607" y="0"/>
                  </a:moveTo>
                  <a:cubicBezTo>
                    <a:pt x="214688" y="128587"/>
                    <a:pt x="-96463" y="197644"/>
                    <a:pt x="30538" y="357187"/>
                  </a:cubicBezTo>
                </a:path>
              </a:pathLst>
            </a:cu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E5FD8A-3D06-6EAA-CDC6-7D49B7C5F582}"/>
                </a:ext>
              </a:extLst>
            </p:cNvPr>
            <p:cNvSpPr/>
            <p:nvPr/>
          </p:nvSpPr>
          <p:spPr bwMode="auto">
            <a:xfrm rot="20400000">
              <a:off x="2961744" y="1208553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gradFill flip="none" rotWithShape="1">
              <a:gsLst>
                <a:gs pos="5000">
                  <a:schemeClr val="accent3"/>
                </a:gs>
                <a:gs pos="91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 useBgFill="1">
          <p:nvSpPr>
            <p:cNvPr id="15" name="Oval 14">
              <a:extLst>
                <a:ext uri="{FF2B5EF4-FFF2-40B4-BE49-F238E27FC236}">
                  <a16:creationId xmlns:a16="http://schemas.microsoft.com/office/drawing/2014/main" id="{B8DC924F-BB51-4F1C-73B9-861ED0BD04E3}"/>
                </a:ext>
              </a:extLst>
            </p:cNvPr>
            <p:cNvSpPr/>
            <p:nvPr/>
          </p:nvSpPr>
          <p:spPr bwMode="auto">
            <a:xfrm rot="20400000">
              <a:off x="3682560" y="2499408"/>
              <a:ext cx="520700" cy="5207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61CDEB-364D-71D5-E5FF-15A4DC4FB074}"/>
                </a:ext>
              </a:extLst>
            </p:cNvPr>
            <p:cNvSpPr/>
            <p:nvPr/>
          </p:nvSpPr>
          <p:spPr bwMode="auto">
            <a:xfrm rot="20400000">
              <a:off x="3727745" y="2544592"/>
              <a:ext cx="430331" cy="430331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97000">
                  <a:schemeClr val="accent3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73C7A9-42EC-44EA-117F-C75A5FAB7E8B}"/>
                </a:ext>
              </a:extLst>
            </p:cNvPr>
            <p:cNvSpPr/>
            <p:nvPr/>
          </p:nvSpPr>
          <p:spPr bwMode="auto">
            <a:xfrm rot="20400000">
              <a:off x="4007157" y="3338974"/>
              <a:ext cx="139700" cy="139700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97000">
                  <a:schemeClr val="accent3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7FEB5B-0721-E86F-585D-6E70EBD6853E}"/>
                </a:ext>
              </a:extLst>
            </p:cNvPr>
            <p:cNvSpPr/>
            <p:nvPr/>
          </p:nvSpPr>
          <p:spPr bwMode="auto">
            <a:xfrm rot="5981643">
              <a:off x="5822090" y="4398093"/>
              <a:ext cx="200139" cy="357187"/>
            </a:xfrm>
            <a:custGeom>
              <a:avLst/>
              <a:gdLst>
                <a:gd name="connsiteX0" fmla="*/ 169069 w 169069"/>
                <a:gd name="connsiteY0" fmla="*/ 0 h 357187"/>
                <a:gd name="connsiteX1" fmla="*/ 0 w 169069"/>
                <a:gd name="connsiteY1" fmla="*/ 357187 h 357187"/>
                <a:gd name="connsiteX0" fmla="*/ 195730 w 195730"/>
                <a:gd name="connsiteY0" fmla="*/ 0 h 357187"/>
                <a:gd name="connsiteX1" fmla="*/ 26661 w 195730"/>
                <a:gd name="connsiteY1" fmla="*/ 357187 h 357187"/>
                <a:gd name="connsiteX0" fmla="*/ 190709 w 191288"/>
                <a:gd name="connsiteY0" fmla="*/ 0 h 357187"/>
                <a:gd name="connsiteX1" fmla="*/ 21640 w 191288"/>
                <a:gd name="connsiteY1" fmla="*/ 357187 h 357187"/>
                <a:gd name="connsiteX0" fmla="*/ 199607 w 200139"/>
                <a:gd name="connsiteY0" fmla="*/ 0 h 357187"/>
                <a:gd name="connsiteX1" fmla="*/ 30538 w 200139"/>
                <a:gd name="connsiteY1" fmla="*/ 3571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39" h="357187">
                  <a:moveTo>
                    <a:pt x="199607" y="0"/>
                  </a:moveTo>
                  <a:cubicBezTo>
                    <a:pt x="214688" y="128587"/>
                    <a:pt x="-96463" y="197644"/>
                    <a:pt x="30538" y="357187"/>
                  </a:cubicBezTo>
                </a:path>
              </a:pathLst>
            </a:custGeom>
            <a:noFill/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EA6598-B7A0-0605-3407-54C15CC9089A}"/>
                </a:ext>
              </a:extLst>
            </p:cNvPr>
            <p:cNvSpPr/>
            <p:nvPr/>
          </p:nvSpPr>
          <p:spPr bwMode="auto">
            <a:xfrm rot="5981643">
              <a:off x="6446842" y="4077806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76CB29-F617-4A44-16EF-CBC76C67E92F}"/>
                </a:ext>
              </a:extLst>
            </p:cNvPr>
            <p:cNvSpPr/>
            <p:nvPr/>
          </p:nvSpPr>
          <p:spPr bwMode="auto">
            <a:xfrm rot="5981643">
              <a:off x="6387676" y="4067699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gradFill flip="none" rotWithShape="1">
              <a:gsLst>
                <a:gs pos="5000">
                  <a:schemeClr val="accent6"/>
                </a:gs>
                <a:gs pos="86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A125E1E8-4B26-01DA-7653-89DA280A3276}"/>
                </a:ext>
              </a:extLst>
            </p:cNvPr>
            <p:cNvSpPr/>
            <p:nvPr/>
          </p:nvSpPr>
          <p:spPr bwMode="auto">
            <a:xfrm rot="5981643">
              <a:off x="6078372" y="4461902"/>
              <a:ext cx="520700" cy="5207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6AEBEB-3DE2-6262-E4AC-378BD9EF8A96}"/>
                </a:ext>
              </a:extLst>
            </p:cNvPr>
            <p:cNvSpPr/>
            <p:nvPr/>
          </p:nvSpPr>
          <p:spPr bwMode="auto">
            <a:xfrm rot="5981643">
              <a:off x="6123555" y="4507087"/>
              <a:ext cx="430331" cy="430331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97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E31D4E-D3ED-1199-E97B-653AE0B282F6}"/>
                </a:ext>
              </a:extLst>
            </p:cNvPr>
            <p:cNvSpPr/>
            <p:nvPr/>
          </p:nvSpPr>
          <p:spPr bwMode="auto">
            <a:xfrm rot="5981643">
              <a:off x="5638611" y="4447363"/>
              <a:ext cx="139700" cy="13970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97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A65458-1214-C3D6-DCDA-C57C216E1A02}"/>
                </a:ext>
              </a:extLst>
            </p:cNvPr>
            <p:cNvSpPr/>
            <p:nvPr/>
          </p:nvSpPr>
          <p:spPr bwMode="auto">
            <a:xfrm rot="3600000">
              <a:off x="5599843" y="3502764"/>
              <a:ext cx="200139" cy="357187"/>
            </a:xfrm>
            <a:custGeom>
              <a:avLst/>
              <a:gdLst>
                <a:gd name="connsiteX0" fmla="*/ 169069 w 169069"/>
                <a:gd name="connsiteY0" fmla="*/ 0 h 357187"/>
                <a:gd name="connsiteX1" fmla="*/ 0 w 169069"/>
                <a:gd name="connsiteY1" fmla="*/ 357187 h 357187"/>
                <a:gd name="connsiteX0" fmla="*/ 195730 w 195730"/>
                <a:gd name="connsiteY0" fmla="*/ 0 h 357187"/>
                <a:gd name="connsiteX1" fmla="*/ 26661 w 195730"/>
                <a:gd name="connsiteY1" fmla="*/ 357187 h 357187"/>
                <a:gd name="connsiteX0" fmla="*/ 190709 w 191288"/>
                <a:gd name="connsiteY0" fmla="*/ 0 h 357187"/>
                <a:gd name="connsiteX1" fmla="*/ 21640 w 191288"/>
                <a:gd name="connsiteY1" fmla="*/ 357187 h 357187"/>
                <a:gd name="connsiteX0" fmla="*/ 199607 w 200139"/>
                <a:gd name="connsiteY0" fmla="*/ 0 h 357187"/>
                <a:gd name="connsiteX1" fmla="*/ 30538 w 200139"/>
                <a:gd name="connsiteY1" fmla="*/ 3571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39" h="357187">
                  <a:moveTo>
                    <a:pt x="199607" y="0"/>
                  </a:moveTo>
                  <a:cubicBezTo>
                    <a:pt x="214688" y="128587"/>
                    <a:pt x="-96463" y="197644"/>
                    <a:pt x="30538" y="357187"/>
                  </a:cubicBez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CC0EBA-C4F6-1023-CE8A-EB258FAF705C}"/>
                </a:ext>
              </a:extLst>
            </p:cNvPr>
            <p:cNvSpPr/>
            <p:nvPr/>
          </p:nvSpPr>
          <p:spPr bwMode="auto">
            <a:xfrm rot="3600000">
              <a:off x="6130811" y="2313068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DB38EE-6A97-BD3D-62A6-16863A407235}"/>
                </a:ext>
              </a:extLst>
            </p:cNvPr>
            <p:cNvSpPr/>
            <p:nvPr/>
          </p:nvSpPr>
          <p:spPr bwMode="auto">
            <a:xfrm rot="3600000">
              <a:off x="6078829" y="2343080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gradFill flip="none" rotWithShape="1">
              <a:gsLst>
                <a:gs pos="5000">
                  <a:schemeClr val="accent5"/>
                </a:gs>
                <a:gs pos="91000">
                  <a:schemeClr val="accent5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 useBgFill="1">
          <p:nvSpPr>
            <p:cNvPr id="27" name="Oval 26">
              <a:extLst>
                <a:ext uri="{FF2B5EF4-FFF2-40B4-BE49-F238E27FC236}">
                  <a16:creationId xmlns:a16="http://schemas.microsoft.com/office/drawing/2014/main" id="{64587920-3F52-C1F7-264A-5F70912E90D4}"/>
                </a:ext>
              </a:extLst>
            </p:cNvPr>
            <p:cNvSpPr/>
            <p:nvPr/>
          </p:nvSpPr>
          <p:spPr bwMode="auto">
            <a:xfrm rot="3600000">
              <a:off x="5853064" y="3266962"/>
              <a:ext cx="520700" cy="5207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B41730-BF80-4529-F070-5683043FD7A3}"/>
                </a:ext>
              </a:extLst>
            </p:cNvPr>
            <p:cNvSpPr/>
            <p:nvPr/>
          </p:nvSpPr>
          <p:spPr bwMode="auto">
            <a:xfrm rot="3600000">
              <a:off x="5898248" y="3312147"/>
              <a:ext cx="430331" cy="430331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97000">
                  <a:schemeClr val="accent5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6EFC46D-8E5C-39A0-FAA8-581B4F7514F2}"/>
                </a:ext>
              </a:extLst>
            </p:cNvPr>
            <p:cNvSpPr/>
            <p:nvPr/>
          </p:nvSpPr>
          <p:spPr bwMode="auto">
            <a:xfrm rot="3600000">
              <a:off x="5427644" y="3702231"/>
              <a:ext cx="139700" cy="139700"/>
            </a:xfrm>
            <a:prstGeom prst="ellipse">
              <a:avLst/>
            </a:prstGeom>
            <a:gradFill flip="none" rotWithShape="1">
              <a:gsLst>
                <a:gs pos="0">
                  <a:schemeClr val="accent5"/>
                </a:gs>
                <a:gs pos="97000">
                  <a:schemeClr val="accent5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6AE121-E864-5E12-9C98-86DB5CE7AD24}"/>
                </a:ext>
              </a:extLst>
            </p:cNvPr>
            <p:cNvSpPr/>
            <p:nvPr/>
          </p:nvSpPr>
          <p:spPr bwMode="auto">
            <a:xfrm rot="15600000">
              <a:off x="3151294" y="4582079"/>
              <a:ext cx="200139" cy="357187"/>
            </a:xfrm>
            <a:custGeom>
              <a:avLst/>
              <a:gdLst>
                <a:gd name="connsiteX0" fmla="*/ 169069 w 169069"/>
                <a:gd name="connsiteY0" fmla="*/ 0 h 357187"/>
                <a:gd name="connsiteX1" fmla="*/ 0 w 169069"/>
                <a:gd name="connsiteY1" fmla="*/ 357187 h 357187"/>
                <a:gd name="connsiteX0" fmla="*/ 195730 w 195730"/>
                <a:gd name="connsiteY0" fmla="*/ 0 h 357187"/>
                <a:gd name="connsiteX1" fmla="*/ 26661 w 195730"/>
                <a:gd name="connsiteY1" fmla="*/ 357187 h 357187"/>
                <a:gd name="connsiteX0" fmla="*/ 190709 w 191288"/>
                <a:gd name="connsiteY0" fmla="*/ 0 h 357187"/>
                <a:gd name="connsiteX1" fmla="*/ 21640 w 191288"/>
                <a:gd name="connsiteY1" fmla="*/ 357187 h 357187"/>
                <a:gd name="connsiteX0" fmla="*/ 199607 w 200139"/>
                <a:gd name="connsiteY0" fmla="*/ 0 h 357187"/>
                <a:gd name="connsiteX1" fmla="*/ 30538 w 200139"/>
                <a:gd name="connsiteY1" fmla="*/ 3571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39" h="357187">
                  <a:moveTo>
                    <a:pt x="199607" y="0"/>
                  </a:moveTo>
                  <a:cubicBezTo>
                    <a:pt x="214688" y="128587"/>
                    <a:pt x="-96463" y="197644"/>
                    <a:pt x="30538" y="357187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C59B88-4090-70C5-0F73-E56A8E16CC1C}"/>
                </a:ext>
              </a:extLst>
            </p:cNvPr>
            <p:cNvSpPr/>
            <p:nvPr/>
          </p:nvSpPr>
          <p:spPr bwMode="auto">
            <a:xfrm rot="15600000">
              <a:off x="1244066" y="4091698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5ACA88-3E5B-394E-5D60-46750DB4511D}"/>
                </a:ext>
              </a:extLst>
            </p:cNvPr>
            <p:cNvSpPr/>
            <p:nvPr/>
          </p:nvSpPr>
          <p:spPr bwMode="auto">
            <a:xfrm rot="15600000">
              <a:off x="1303177" y="4081275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 useBgFill="1">
          <p:nvSpPr>
            <p:cNvPr id="33" name="Oval 32">
              <a:extLst>
                <a:ext uri="{FF2B5EF4-FFF2-40B4-BE49-F238E27FC236}">
                  <a16:creationId xmlns:a16="http://schemas.microsoft.com/office/drawing/2014/main" id="{C6854B1F-CC0A-E5F0-EFD9-B6B0628DBA03}"/>
                </a:ext>
              </a:extLst>
            </p:cNvPr>
            <p:cNvSpPr/>
            <p:nvPr/>
          </p:nvSpPr>
          <p:spPr bwMode="auto">
            <a:xfrm rot="15600000">
              <a:off x="2549762" y="4503652"/>
              <a:ext cx="520700" cy="5207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BF88C4C-E0A2-0659-B7BA-E03D0FD7CF42}"/>
                </a:ext>
              </a:extLst>
            </p:cNvPr>
            <p:cNvSpPr/>
            <p:nvPr/>
          </p:nvSpPr>
          <p:spPr bwMode="auto">
            <a:xfrm rot="15600000">
              <a:off x="2594947" y="4548836"/>
              <a:ext cx="430331" cy="43033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1B61B5-07ED-A56A-4024-552E88BDEAB6}"/>
                </a:ext>
              </a:extLst>
            </p:cNvPr>
            <p:cNvSpPr/>
            <p:nvPr/>
          </p:nvSpPr>
          <p:spPr bwMode="auto">
            <a:xfrm rot="15600000">
              <a:off x="3402754" y="4674801"/>
              <a:ext cx="139700" cy="139700"/>
            </a:xfrm>
            <a:prstGeom prst="ellipse">
              <a:avLst/>
            </a:prstGeom>
            <a:gradFill flip="none" rotWithShape="1">
              <a:gsLst>
                <a:gs pos="10000">
                  <a:schemeClr val="accent1"/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EB44CDD-A9CF-74F9-53B4-33467590822C}"/>
                </a:ext>
              </a:extLst>
            </p:cNvPr>
            <p:cNvSpPr/>
            <p:nvPr/>
          </p:nvSpPr>
          <p:spPr bwMode="auto">
            <a:xfrm rot="18000000">
              <a:off x="3251857" y="3658214"/>
              <a:ext cx="200139" cy="357187"/>
            </a:xfrm>
            <a:custGeom>
              <a:avLst/>
              <a:gdLst>
                <a:gd name="connsiteX0" fmla="*/ 169069 w 169069"/>
                <a:gd name="connsiteY0" fmla="*/ 0 h 357187"/>
                <a:gd name="connsiteX1" fmla="*/ 0 w 169069"/>
                <a:gd name="connsiteY1" fmla="*/ 357187 h 357187"/>
                <a:gd name="connsiteX0" fmla="*/ 195730 w 195730"/>
                <a:gd name="connsiteY0" fmla="*/ 0 h 357187"/>
                <a:gd name="connsiteX1" fmla="*/ 26661 w 195730"/>
                <a:gd name="connsiteY1" fmla="*/ 357187 h 357187"/>
                <a:gd name="connsiteX0" fmla="*/ 190709 w 191288"/>
                <a:gd name="connsiteY0" fmla="*/ 0 h 357187"/>
                <a:gd name="connsiteX1" fmla="*/ 21640 w 191288"/>
                <a:gd name="connsiteY1" fmla="*/ 357187 h 357187"/>
                <a:gd name="connsiteX0" fmla="*/ 199607 w 200139"/>
                <a:gd name="connsiteY0" fmla="*/ 0 h 357187"/>
                <a:gd name="connsiteX1" fmla="*/ 30538 w 200139"/>
                <a:gd name="connsiteY1" fmla="*/ 3571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39" h="357187">
                  <a:moveTo>
                    <a:pt x="199607" y="0"/>
                  </a:moveTo>
                  <a:cubicBezTo>
                    <a:pt x="214688" y="128587"/>
                    <a:pt x="-96463" y="197644"/>
                    <a:pt x="30538" y="357187"/>
                  </a:cubicBezTo>
                </a:path>
              </a:pathLst>
            </a:custGeom>
            <a:noFill/>
            <a:ln w="25400">
              <a:solidFill>
                <a:schemeClr val="accent2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A7EAC4-3A53-AC02-9C9E-76F0CB5F79E8}"/>
                </a:ext>
              </a:extLst>
            </p:cNvPr>
            <p:cNvSpPr/>
            <p:nvPr/>
          </p:nvSpPr>
          <p:spPr bwMode="auto">
            <a:xfrm rot="18000000">
              <a:off x="1557686" y="2313068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1E3831-CE20-8F2D-2B79-2D8801AEAF3D}"/>
                </a:ext>
              </a:extLst>
            </p:cNvPr>
            <p:cNvSpPr/>
            <p:nvPr/>
          </p:nvSpPr>
          <p:spPr bwMode="auto">
            <a:xfrm rot="18000000">
              <a:off x="1609668" y="2343080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 useBgFill="1">
          <p:nvSpPr>
            <p:cNvPr id="39" name="Oval 38">
              <a:extLst>
                <a:ext uri="{FF2B5EF4-FFF2-40B4-BE49-F238E27FC236}">
                  <a16:creationId xmlns:a16="http://schemas.microsoft.com/office/drawing/2014/main" id="{59AB0739-19F9-89D6-9FAE-EAB72C9FBE29}"/>
                </a:ext>
              </a:extLst>
            </p:cNvPr>
            <p:cNvSpPr/>
            <p:nvPr/>
          </p:nvSpPr>
          <p:spPr bwMode="auto">
            <a:xfrm rot="18000000">
              <a:off x="2751419" y="3295377"/>
              <a:ext cx="520700" cy="5207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98471F6-B7A8-3863-D190-520AAF039AA1}"/>
                </a:ext>
              </a:extLst>
            </p:cNvPr>
            <p:cNvSpPr/>
            <p:nvPr/>
          </p:nvSpPr>
          <p:spPr bwMode="auto">
            <a:xfrm rot="18000000">
              <a:off x="2796604" y="3340561"/>
              <a:ext cx="430331" cy="43033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97000">
                  <a:schemeClr val="accent2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9C9CA5-2546-C5B2-5943-064A25F9168B}"/>
                </a:ext>
              </a:extLst>
            </p:cNvPr>
            <p:cNvSpPr/>
            <p:nvPr/>
          </p:nvSpPr>
          <p:spPr bwMode="auto">
            <a:xfrm rot="18000000">
              <a:off x="3461855" y="3896895"/>
              <a:ext cx="139700" cy="13970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7000">
                  <a:schemeClr val="accent2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4978D09-77A0-2E8D-0220-4CA6DB306DDA}"/>
                </a:ext>
              </a:extLst>
            </p:cNvPr>
            <p:cNvSpPr/>
            <p:nvPr/>
          </p:nvSpPr>
          <p:spPr bwMode="auto">
            <a:xfrm rot="1200000">
              <a:off x="4850033" y="2953741"/>
              <a:ext cx="200139" cy="357187"/>
            </a:xfrm>
            <a:custGeom>
              <a:avLst/>
              <a:gdLst>
                <a:gd name="connsiteX0" fmla="*/ 169069 w 169069"/>
                <a:gd name="connsiteY0" fmla="*/ 0 h 357187"/>
                <a:gd name="connsiteX1" fmla="*/ 0 w 169069"/>
                <a:gd name="connsiteY1" fmla="*/ 357187 h 357187"/>
                <a:gd name="connsiteX0" fmla="*/ 195730 w 195730"/>
                <a:gd name="connsiteY0" fmla="*/ 0 h 357187"/>
                <a:gd name="connsiteX1" fmla="*/ 26661 w 195730"/>
                <a:gd name="connsiteY1" fmla="*/ 357187 h 357187"/>
                <a:gd name="connsiteX0" fmla="*/ 190709 w 191288"/>
                <a:gd name="connsiteY0" fmla="*/ 0 h 357187"/>
                <a:gd name="connsiteX1" fmla="*/ 21640 w 191288"/>
                <a:gd name="connsiteY1" fmla="*/ 357187 h 357187"/>
                <a:gd name="connsiteX0" fmla="*/ 199607 w 200139"/>
                <a:gd name="connsiteY0" fmla="*/ 0 h 357187"/>
                <a:gd name="connsiteX1" fmla="*/ 30538 w 200139"/>
                <a:gd name="connsiteY1" fmla="*/ 3571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39" h="357187">
                  <a:moveTo>
                    <a:pt x="199607" y="0"/>
                  </a:moveTo>
                  <a:cubicBezTo>
                    <a:pt x="214688" y="128587"/>
                    <a:pt x="-96463" y="197644"/>
                    <a:pt x="30538" y="357187"/>
                  </a:cubicBezTo>
                </a:path>
              </a:pathLst>
            </a:custGeom>
            <a:noFill/>
            <a:ln w="25400">
              <a:solidFill>
                <a:schemeClr val="accent4">
                  <a:lumMod val="5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34C9613-7A17-FB30-B13E-5036D65B4298}"/>
                </a:ext>
              </a:extLst>
            </p:cNvPr>
            <p:cNvSpPr/>
            <p:nvPr/>
          </p:nvSpPr>
          <p:spPr bwMode="auto">
            <a:xfrm rot="1200000">
              <a:off x="4726752" y="1208553"/>
              <a:ext cx="1453091" cy="1607344"/>
            </a:xfrm>
            <a:custGeom>
              <a:avLst/>
              <a:gdLst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1625 h 1600200"/>
                <a:gd name="connsiteX1" fmla="*/ 142875 w 1433513"/>
                <a:gd name="connsiteY1" fmla="*/ 1385888 h 1600200"/>
                <a:gd name="connsiteX2" fmla="*/ 0 w 1433513"/>
                <a:gd name="connsiteY2" fmla="*/ 1033463 h 1600200"/>
                <a:gd name="connsiteX3" fmla="*/ 704850 w 1433513"/>
                <a:gd name="connsiteY3" fmla="*/ 0 h 1600200"/>
                <a:gd name="connsiteX4" fmla="*/ 1433513 w 1433513"/>
                <a:gd name="connsiteY4" fmla="*/ 1071563 h 1600200"/>
                <a:gd name="connsiteX5" fmla="*/ 1314450 w 1433513"/>
                <a:gd name="connsiteY5" fmla="*/ 1376363 h 1600200"/>
                <a:gd name="connsiteX6" fmla="*/ 914400 w 1433513"/>
                <a:gd name="connsiteY6" fmla="*/ 1600200 h 1600200"/>
                <a:gd name="connsiteX7" fmla="*/ 442913 w 1433513"/>
                <a:gd name="connsiteY7" fmla="*/ 1571625 h 1600200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3513"/>
                <a:gd name="connsiteY0" fmla="*/ 1578769 h 1607344"/>
                <a:gd name="connsiteX1" fmla="*/ 142875 w 1433513"/>
                <a:gd name="connsiteY1" fmla="*/ 1393032 h 1607344"/>
                <a:gd name="connsiteX2" fmla="*/ 0 w 1433513"/>
                <a:gd name="connsiteY2" fmla="*/ 1040607 h 1607344"/>
                <a:gd name="connsiteX3" fmla="*/ 707231 w 1433513"/>
                <a:gd name="connsiteY3" fmla="*/ 0 h 1607344"/>
                <a:gd name="connsiteX4" fmla="*/ 1433513 w 1433513"/>
                <a:gd name="connsiteY4" fmla="*/ 1078707 h 1607344"/>
                <a:gd name="connsiteX5" fmla="*/ 1314450 w 1433513"/>
                <a:gd name="connsiteY5" fmla="*/ 1383507 h 1607344"/>
                <a:gd name="connsiteX6" fmla="*/ 914400 w 1433513"/>
                <a:gd name="connsiteY6" fmla="*/ 1607344 h 1607344"/>
                <a:gd name="connsiteX7" fmla="*/ 442913 w 1433513"/>
                <a:gd name="connsiteY7" fmla="*/ 1578769 h 1607344"/>
                <a:gd name="connsiteX0" fmla="*/ 442913 w 1437234"/>
                <a:gd name="connsiteY0" fmla="*/ 1578769 h 1607344"/>
                <a:gd name="connsiteX1" fmla="*/ 142875 w 1437234"/>
                <a:gd name="connsiteY1" fmla="*/ 1393032 h 1607344"/>
                <a:gd name="connsiteX2" fmla="*/ 0 w 1437234"/>
                <a:gd name="connsiteY2" fmla="*/ 1040607 h 1607344"/>
                <a:gd name="connsiteX3" fmla="*/ 707231 w 1437234"/>
                <a:gd name="connsiteY3" fmla="*/ 0 h 1607344"/>
                <a:gd name="connsiteX4" fmla="*/ 1433513 w 1437234"/>
                <a:gd name="connsiteY4" fmla="*/ 1078707 h 1607344"/>
                <a:gd name="connsiteX5" fmla="*/ 1314450 w 1437234"/>
                <a:gd name="connsiteY5" fmla="*/ 1383507 h 1607344"/>
                <a:gd name="connsiteX6" fmla="*/ 914400 w 1437234"/>
                <a:gd name="connsiteY6" fmla="*/ 1607344 h 1607344"/>
                <a:gd name="connsiteX7" fmla="*/ 442913 w 1437234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42913 w 1438275"/>
                <a:gd name="connsiteY0" fmla="*/ 1578769 h 1607344"/>
                <a:gd name="connsiteX1" fmla="*/ 142875 w 1438275"/>
                <a:gd name="connsiteY1" fmla="*/ 1393032 h 1607344"/>
                <a:gd name="connsiteX2" fmla="*/ 0 w 1438275"/>
                <a:gd name="connsiteY2" fmla="*/ 1040607 h 1607344"/>
                <a:gd name="connsiteX3" fmla="*/ 707231 w 1438275"/>
                <a:gd name="connsiteY3" fmla="*/ 0 h 1607344"/>
                <a:gd name="connsiteX4" fmla="*/ 1433513 w 1438275"/>
                <a:gd name="connsiteY4" fmla="*/ 1078707 h 1607344"/>
                <a:gd name="connsiteX5" fmla="*/ 1314450 w 1438275"/>
                <a:gd name="connsiteY5" fmla="*/ 1383507 h 1607344"/>
                <a:gd name="connsiteX6" fmla="*/ 914400 w 1438275"/>
                <a:gd name="connsiteY6" fmla="*/ 1607344 h 1607344"/>
                <a:gd name="connsiteX7" fmla="*/ 442913 w 1438275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  <a:gd name="connsiteX0" fmla="*/ 457729 w 1453091"/>
                <a:gd name="connsiteY0" fmla="*/ 1578769 h 1607344"/>
                <a:gd name="connsiteX1" fmla="*/ 157691 w 1453091"/>
                <a:gd name="connsiteY1" fmla="*/ 1393032 h 1607344"/>
                <a:gd name="connsiteX2" fmla="*/ 14816 w 1453091"/>
                <a:gd name="connsiteY2" fmla="*/ 1040607 h 1607344"/>
                <a:gd name="connsiteX3" fmla="*/ 722047 w 1453091"/>
                <a:gd name="connsiteY3" fmla="*/ 0 h 1607344"/>
                <a:gd name="connsiteX4" fmla="*/ 1448329 w 1453091"/>
                <a:gd name="connsiteY4" fmla="*/ 1078707 h 1607344"/>
                <a:gd name="connsiteX5" fmla="*/ 1329266 w 1453091"/>
                <a:gd name="connsiteY5" fmla="*/ 1383507 h 1607344"/>
                <a:gd name="connsiteX6" fmla="*/ 929216 w 1453091"/>
                <a:gd name="connsiteY6" fmla="*/ 1607344 h 1607344"/>
                <a:gd name="connsiteX7" fmla="*/ 457729 w 1453091"/>
                <a:gd name="connsiteY7" fmla="*/ 1578769 h 160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091" h="1607344">
                  <a:moveTo>
                    <a:pt x="457729" y="1578769"/>
                  </a:moveTo>
                  <a:cubicBezTo>
                    <a:pt x="400578" y="1519238"/>
                    <a:pt x="257704" y="1454944"/>
                    <a:pt x="157691" y="1393032"/>
                  </a:cubicBezTo>
                  <a:cubicBezTo>
                    <a:pt x="-32809" y="1304132"/>
                    <a:pt x="-6615" y="1108076"/>
                    <a:pt x="14816" y="1040607"/>
                  </a:cubicBezTo>
                  <a:cubicBezTo>
                    <a:pt x="107685" y="505619"/>
                    <a:pt x="464872" y="206375"/>
                    <a:pt x="722047" y="0"/>
                  </a:cubicBezTo>
                  <a:cubicBezTo>
                    <a:pt x="1141147" y="288132"/>
                    <a:pt x="1403085" y="726281"/>
                    <a:pt x="1448329" y="1078707"/>
                  </a:cubicBezTo>
                  <a:cubicBezTo>
                    <a:pt x="1472934" y="1296988"/>
                    <a:pt x="1397529" y="1331914"/>
                    <a:pt x="1329266" y="1383507"/>
                  </a:cubicBezTo>
                  <a:cubicBezTo>
                    <a:pt x="1195916" y="1458119"/>
                    <a:pt x="1060184" y="1525588"/>
                    <a:pt x="929216" y="1607344"/>
                  </a:cubicBezTo>
                  <a:lnTo>
                    <a:pt x="457729" y="1578769"/>
                  </a:lnTo>
                  <a:close/>
                </a:path>
              </a:pathLst>
            </a:custGeom>
            <a:gradFill flip="none" rotWithShape="1">
              <a:gsLst>
                <a:gs pos="5000">
                  <a:schemeClr val="accent4"/>
                </a:gs>
                <a:gs pos="91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 useBgFill="1">
          <p:nvSpPr>
            <p:cNvPr id="44" name="Oval 43">
              <a:extLst>
                <a:ext uri="{FF2B5EF4-FFF2-40B4-BE49-F238E27FC236}">
                  <a16:creationId xmlns:a16="http://schemas.microsoft.com/office/drawing/2014/main" id="{9AE325C5-7E2B-683E-C313-195672CC5B1E}"/>
                </a:ext>
              </a:extLst>
            </p:cNvPr>
            <p:cNvSpPr/>
            <p:nvPr/>
          </p:nvSpPr>
          <p:spPr bwMode="auto">
            <a:xfrm rot="1200000">
              <a:off x="4907494" y="2488186"/>
              <a:ext cx="520700" cy="5207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7959A0A-5390-0B00-406D-365FC464C722}"/>
                </a:ext>
              </a:extLst>
            </p:cNvPr>
            <p:cNvSpPr/>
            <p:nvPr/>
          </p:nvSpPr>
          <p:spPr bwMode="auto">
            <a:xfrm rot="1200000">
              <a:off x="4952679" y="2533371"/>
              <a:ext cx="430331" cy="430331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97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24B75B-794E-B724-3997-5D2CD21BDD72}"/>
                </a:ext>
              </a:extLst>
            </p:cNvPr>
            <p:cNvSpPr/>
            <p:nvPr/>
          </p:nvSpPr>
          <p:spPr bwMode="auto">
            <a:xfrm rot="1200000">
              <a:off x="4783507" y="3262095"/>
              <a:ext cx="139700" cy="139700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97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96F8F8-2E72-2131-B852-337E6C4C7107}"/>
                </a:ext>
              </a:extLst>
            </p:cNvPr>
            <p:cNvSpPr txBox="1"/>
            <p:nvPr/>
          </p:nvSpPr>
          <p:spPr>
            <a:xfrm>
              <a:off x="5015119" y="1611918"/>
              <a:ext cx="9194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Digital Campaign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DECCE1-DAEF-C40D-525A-A04E3E7947BF}"/>
                </a:ext>
              </a:extLst>
            </p:cNvPr>
            <p:cNvSpPr txBox="1"/>
            <p:nvPr/>
          </p:nvSpPr>
          <p:spPr>
            <a:xfrm>
              <a:off x="6078743" y="2849692"/>
              <a:ext cx="13723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Awareness Conference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1540AF-F7DD-D393-F019-B2AF43D38E2B}"/>
                </a:ext>
              </a:extLst>
            </p:cNvPr>
            <p:cNvSpPr txBox="1"/>
            <p:nvPr/>
          </p:nvSpPr>
          <p:spPr>
            <a:xfrm>
              <a:off x="1745149" y="2737041"/>
              <a:ext cx="120217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Workshops with all stakeholders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302478-8D0F-B38F-E261-17D5D2DD8EE6}"/>
                </a:ext>
              </a:extLst>
            </p:cNvPr>
            <p:cNvSpPr txBox="1"/>
            <p:nvPr/>
          </p:nvSpPr>
          <p:spPr>
            <a:xfrm>
              <a:off x="3173096" y="1682136"/>
              <a:ext cx="1079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 of Agri Data </a:t>
              </a: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tack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E32A03-78CD-FE4A-4AC4-B88755C00222}"/>
                </a:ext>
              </a:extLst>
            </p:cNvPr>
            <p:cNvSpPr txBox="1"/>
            <p:nvPr/>
          </p:nvSpPr>
          <p:spPr>
            <a:xfrm>
              <a:off x="6516655" y="4391340"/>
              <a:ext cx="122470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armers </a:t>
              </a: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raining </a:t>
              </a: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Program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0528BC3-9DF5-81A3-074B-CD7DC4CF4883}"/>
                </a:ext>
              </a:extLst>
            </p:cNvPr>
            <p:cNvSpPr txBox="1"/>
            <p:nvPr/>
          </p:nvSpPr>
          <p:spPr>
            <a:xfrm>
              <a:off x="1458685" y="4427947"/>
              <a:ext cx="123225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Cluster &amp; Crop based approach</a:t>
              </a: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60592CB-5E74-7A9D-2C20-76A35616DD4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791271" y="2606033"/>
              <a:ext cx="303279" cy="307449"/>
            </a:xfrm>
            <a:custGeom>
              <a:avLst/>
              <a:gdLst>
                <a:gd name="connsiteX0" fmla="*/ 914136 w 1047002"/>
                <a:gd name="connsiteY0" fmla="*/ 187082 h 1061396"/>
                <a:gd name="connsiteX1" fmla="*/ 933074 w 1047002"/>
                <a:gd name="connsiteY1" fmla="*/ 161001 h 1061396"/>
                <a:gd name="connsiteX2" fmla="*/ 908155 w 1047002"/>
                <a:gd name="connsiteY2" fmla="*/ 143558 h 1061396"/>
                <a:gd name="connsiteX3" fmla="*/ 895696 w 1047002"/>
                <a:gd name="connsiteY3" fmla="*/ 136580 h 1061396"/>
                <a:gd name="connsiteX4" fmla="*/ 848517 w 1047002"/>
                <a:gd name="connsiteY4" fmla="*/ 114154 h 1061396"/>
                <a:gd name="connsiteX5" fmla="*/ 842204 w 1047002"/>
                <a:gd name="connsiteY5" fmla="*/ 111828 h 1061396"/>
                <a:gd name="connsiteX6" fmla="*/ 830908 w 1047002"/>
                <a:gd name="connsiteY6" fmla="*/ 107010 h 1061396"/>
                <a:gd name="connsiteX7" fmla="*/ 817618 w 1047002"/>
                <a:gd name="connsiteY7" fmla="*/ 102193 h 1061396"/>
                <a:gd name="connsiteX8" fmla="*/ 793530 w 1047002"/>
                <a:gd name="connsiteY8" fmla="*/ 94219 h 1061396"/>
                <a:gd name="connsiteX9" fmla="*/ 782732 w 1047002"/>
                <a:gd name="connsiteY9" fmla="*/ 91229 h 1061396"/>
                <a:gd name="connsiteX10" fmla="*/ 767781 w 1047002"/>
                <a:gd name="connsiteY10" fmla="*/ 86909 h 1061396"/>
                <a:gd name="connsiteX11" fmla="*/ 747680 w 1047002"/>
                <a:gd name="connsiteY11" fmla="*/ 81926 h 1061396"/>
                <a:gd name="connsiteX12" fmla="*/ 734057 w 1047002"/>
                <a:gd name="connsiteY12" fmla="*/ 79268 h 1061396"/>
                <a:gd name="connsiteX13" fmla="*/ 723425 w 1047002"/>
                <a:gd name="connsiteY13" fmla="*/ 76942 h 1061396"/>
                <a:gd name="connsiteX14" fmla="*/ 707976 w 1047002"/>
                <a:gd name="connsiteY14" fmla="*/ 73952 h 1061396"/>
                <a:gd name="connsiteX15" fmla="*/ 699670 w 1047002"/>
                <a:gd name="connsiteY15" fmla="*/ 73453 h 1061396"/>
                <a:gd name="connsiteX16" fmla="*/ 698507 w 1047002"/>
                <a:gd name="connsiteY16" fmla="*/ 82590 h 1061396"/>
                <a:gd name="connsiteX17" fmla="*/ 696347 w 1047002"/>
                <a:gd name="connsiteY17" fmla="*/ 98372 h 1061396"/>
                <a:gd name="connsiteX18" fmla="*/ 699504 w 1047002"/>
                <a:gd name="connsiteY18" fmla="*/ 107176 h 1061396"/>
                <a:gd name="connsiteX19" fmla="*/ 710135 w 1047002"/>
                <a:gd name="connsiteY19" fmla="*/ 109170 h 1061396"/>
                <a:gd name="connsiteX20" fmla="*/ 722927 w 1047002"/>
                <a:gd name="connsiteY20" fmla="*/ 111662 h 1061396"/>
                <a:gd name="connsiteX21" fmla="*/ 733559 w 1047002"/>
                <a:gd name="connsiteY21" fmla="*/ 114154 h 1061396"/>
                <a:gd name="connsiteX22" fmla="*/ 763627 w 1047002"/>
                <a:gd name="connsiteY22" fmla="*/ 121629 h 1061396"/>
                <a:gd name="connsiteX23" fmla="*/ 776419 w 1047002"/>
                <a:gd name="connsiteY23" fmla="*/ 124952 h 1061396"/>
                <a:gd name="connsiteX24" fmla="*/ 782732 w 1047002"/>
                <a:gd name="connsiteY24" fmla="*/ 127610 h 1061396"/>
                <a:gd name="connsiteX25" fmla="*/ 787882 w 1047002"/>
                <a:gd name="connsiteY25" fmla="*/ 129105 h 1061396"/>
                <a:gd name="connsiteX26" fmla="*/ 795689 w 1047002"/>
                <a:gd name="connsiteY26" fmla="*/ 131098 h 1061396"/>
                <a:gd name="connsiteX27" fmla="*/ 804328 w 1047002"/>
                <a:gd name="connsiteY27" fmla="*/ 134255 h 1061396"/>
                <a:gd name="connsiteX28" fmla="*/ 832569 w 1047002"/>
                <a:gd name="connsiteY28" fmla="*/ 145053 h 1061396"/>
                <a:gd name="connsiteX29" fmla="*/ 842869 w 1047002"/>
                <a:gd name="connsiteY29" fmla="*/ 149040 h 1061396"/>
                <a:gd name="connsiteX30" fmla="*/ 896194 w 1047002"/>
                <a:gd name="connsiteY30" fmla="*/ 176782 h 1061396"/>
                <a:gd name="connsiteX31" fmla="*/ 908986 w 1047002"/>
                <a:gd name="connsiteY31" fmla="*/ 184923 h 1061396"/>
                <a:gd name="connsiteX32" fmla="*/ 914136 w 1047002"/>
                <a:gd name="connsiteY32" fmla="*/ 187082 h 1061396"/>
                <a:gd name="connsiteX33" fmla="*/ 132870 w 1047002"/>
                <a:gd name="connsiteY33" fmla="*/ 187248 h 1061396"/>
                <a:gd name="connsiteX34" fmla="*/ 147156 w 1047002"/>
                <a:gd name="connsiteY34" fmla="*/ 179108 h 1061396"/>
                <a:gd name="connsiteX35" fmla="*/ 204137 w 1047002"/>
                <a:gd name="connsiteY35" fmla="*/ 149039 h 1061396"/>
                <a:gd name="connsiteX36" fmla="*/ 214436 w 1047002"/>
                <a:gd name="connsiteY36" fmla="*/ 145052 h 1061396"/>
                <a:gd name="connsiteX37" fmla="*/ 242678 w 1047002"/>
                <a:gd name="connsiteY37" fmla="*/ 134254 h 1061396"/>
                <a:gd name="connsiteX38" fmla="*/ 251316 w 1047002"/>
                <a:gd name="connsiteY38" fmla="*/ 131098 h 1061396"/>
                <a:gd name="connsiteX39" fmla="*/ 259124 w 1047002"/>
                <a:gd name="connsiteY39" fmla="*/ 129104 h 1061396"/>
                <a:gd name="connsiteX40" fmla="*/ 264274 w 1047002"/>
                <a:gd name="connsiteY40" fmla="*/ 127609 h 1061396"/>
                <a:gd name="connsiteX41" fmla="*/ 270586 w 1047002"/>
                <a:gd name="connsiteY41" fmla="*/ 124951 h 1061396"/>
                <a:gd name="connsiteX42" fmla="*/ 282547 w 1047002"/>
                <a:gd name="connsiteY42" fmla="*/ 121629 h 1061396"/>
                <a:gd name="connsiteX43" fmla="*/ 313280 w 1047002"/>
                <a:gd name="connsiteY43" fmla="*/ 113987 h 1061396"/>
                <a:gd name="connsiteX44" fmla="*/ 329893 w 1047002"/>
                <a:gd name="connsiteY44" fmla="*/ 110831 h 1061396"/>
                <a:gd name="connsiteX45" fmla="*/ 344844 w 1047002"/>
                <a:gd name="connsiteY45" fmla="*/ 107840 h 1061396"/>
                <a:gd name="connsiteX46" fmla="*/ 348665 w 1047002"/>
                <a:gd name="connsiteY46" fmla="*/ 84251 h 1061396"/>
                <a:gd name="connsiteX47" fmla="*/ 347336 w 1047002"/>
                <a:gd name="connsiteY47" fmla="*/ 73453 h 1061396"/>
                <a:gd name="connsiteX48" fmla="*/ 339029 w 1047002"/>
                <a:gd name="connsiteY48" fmla="*/ 73951 h 1061396"/>
                <a:gd name="connsiteX49" fmla="*/ 323580 w 1047002"/>
                <a:gd name="connsiteY49" fmla="*/ 76941 h 1061396"/>
                <a:gd name="connsiteX50" fmla="*/ 312948 w 1047002"/>
                <a:gd name="connsiteY50" fmla="*/ 79267 h 1061396"/>
                <a:gd name="connsiteX51" fmla="*/ 299326 w 1047002"/>
                <a:gd name="connsiteY51" fmla="*/ 81925 h 1061396"/>
                <a:gd name="connsiteX52" fmla="*/ 279225 w 1047002"/>
                <a:gd name="connsiteY52" fmla="*/ 86909 h 1061396"/>
                <a:gd name="connsiteX53" fmla="*/ 264274 w 1047002"/>
                <a:gd name="connsiteY53" fmla="*/ 91228 h 1061396"/>
                <a:gd name="connsiteX54" fmla="*/ 253476 w 1047002"/>
                <a:gd name="connsiteY54" fmla="*/ 94218 h 1061396"/>
                <a:gd name="connsiteX55" fmla="*/ 229388 w 1047002"/>
                <a:gd name="connsiteY55" fmla="*/ 102192 h 1061396"/>
                <a:gd name="connsiteX56" fmla="*/ 216098 w 1047002"/>
                <a:gd name="connsiteY56" fmla="*/ 107010 h 1061396"/>
                <a:gd name="connsiteX57" fmla="*/ 204801 w 1047002"/>
                <a:gd name="connsiteY57" fmla="*/ 111827 h 1061396"/>
                <a:gd name="connsiteX58" fmla="*/ 198489 w 1047002"/>
                <a:gd name="connsiteY58" fmla="*/ 114153 h 1061396"/>
                <a:gd name="connsiteX59" fmla="*/ 172075 w 1047002"/>
                <a:gd name="connsiteY59" fmla="*/ 125782 h 1061396"/>
                <a:gd name="connsiteX60" fmla="*/ 156293 w 1047002"/>
                <a:gd name="connsiteY60" fmla="*/ 134088 h 1061396"/>
                <a:gd name="connsiteX61" fmla="*/ 113931 w 1047002"/>
                <a:gd name="connsiteY61" fmla="*/ 161000 h 1061396"/>
                <a:gd name="connsiteX62" fmla="*/ 122404 w 1047002"/>
                <a:gd name="connsiteY62" fmla="*/ 174788 h 1061396"/>
                <a:gd name="connsiteX63" fmla="*/ 132870 w 1047002"/>
                <a:gd name="connsiteY63" fmla="*/ 187248 h 1061396"/>
                <a:gd name="connsiteX64" fmla="*/ 524168 w 1047002"/>
                <a:gd name="connsiteY64" fmla="*/ 208274 h 1061396"/>
                <a:gd name="connsiteX65" fmla="*/ 556728 w 1047002"/>
                <a:gd name="connsiteY65" fmla="*/ 207776 h 1061396"/>
                <a:gd name="connsiteX66" fmla="*/ 556728 w 1047002"/>
                <a:gd name="connsiteY66" fmla="*/ 166245 h 1061396"/>
                <a:gd name="connsiteX67" fmla="*/ 556728 w 1047002"/>
                <a:gd name="connsiteY67" fmla="*/ 124714 h 1061396"/>
                <a:gd name="connsiteX68" fmla="*/ 525497 w 1047002"/>
                <a:gd name="connsiteY68" fmla="*/ 123883 h 1061396"/>
                <a:gd name="connsiteX69" fmla="*/ 491773 w 1047002"/>
                <a:gd name="connsiteY69" fmla="*/ 124382 h 1061396"/>
                <a:gd name="connsiteX70" fmla="*/ 489448 w 1047002"/>
                <a:gd name="connsiteY70" fmla="*/ 166079 h 1061396"/>
                <a:gd name="connsiteX71" fmla="*/ 490611 w 1047002"/>
                <a:gd name="connsiteY71" fmla="*/ 207610 h 1061396"/>
                <a:gd name="connsiteX72" fmla="*/ 524168 w 1047002"/>
                <a:gd name="connsiteY72" fmla="*/ 208274 h 1061396"/>
                <a:gd name="connsiteX73" fmla="*/ 445590 w 1047002"/>
                <a:gd name="connsiteY73" fmla="*/ 209016 h 1061396"/>
                <a:gd name="connsiteX74" fmla="*/ 471173 w 1047002"/>
                <a:gd name="connsiteY74" fmla="*/ 209016 h 1061396"/>
                <a:gd name="connsiteX75" fmla="*/ 471173 w 1047002"/>
                <a:gd name="connsiteY75" fmla="*/ 161837 h 1061396"/>
                <a:gd name="connsiteX76" fmla="*/ 471173 w 1047002"/>
                <a:gd name="connsiteY76" fmla="*/ 114492 h 1061396"/>
                <a:gd name="connsiteX77" fmla="*/ 477320 w 1047002"/>
                <a:gd name="connsiteY77" fmla="*/ 109508 h 1061396"/>
                <a:gd name="connsiteX78" fmla="*/ 483633 w 1047002"/>
                <a:gd name="connsiteY78" fmla="*/ 104358 h 1061396"/>
                <a:gd name="connsiteX79" fmla="*/ 523835 w 1047002"/>
                <a:gd name="connsiteY79" fmla="*/ 104358 h 1061396"/>
                <a:gd name="connsiteX80" fmla="*/ 564037 w 1047002"/>
                <a:gd name="connsiteY80" fmla="*/ 104358 h 1061396"/>
                <a:gd name="connsiteX81" fmla="*/ 569851 w 1047002"/>
                <a:gd name="connsiteY81" fmla="*/ 110006 h 1061396"/>
                <a:gd name="connsiteX82" fmla="*/ 575831 w 1047002"/>
                <a:gd name="connsiteY82" fmla="*/ 115488 h 1061396"/>
                <a:gd name="connsiteX83" fmla="*/ 575831 w 1047002"/>
                <a:gd name="connsiteY83" fmla="*/ 162335 h 1061396"/>
                <a:gd name="connsiteX84" fmla="*/ 575831 w 1047002"/>
                <a:gd name="connsiteY84" fmla="*/ 209016 h 1061396"/>
                <a:gd name="connsiteX85" fmla="*/ 601581 w 1047002"/>
                <a:gd name="connsiteY85" fmla="*/ 209016 h 1061396"/>
                <a:gd name="connsiteX86" fmla="*/ 627330 w 1047002"/>
                <a:gd name="connsiteY86" fmla="*/ 207355 h 1061396"/>
                <a:gd name="connsiteX87" fmla="*/ 626001 w 1047002"/>
                <a:gd name="connsiteY87" fmla="*/ 1029 h 1061396"/>
                <a:gd name="connsiteX88" fmla="*/ 522506 w 1047002"/>
                <a:gd name="connsiteY88" fmla="*/ 32 h 1061396"/>
                <a:gd name="connsiteX89" fmla="*/ 420505 w 1047002"/>
                <a:gd name="connsiteY89" fmla="*/ 531 h 1061396"/>
                <a:gd name="connsiteX90" fmla="*/ 419675 w 1047002"/>
                <a:gd name="connsiteY90" fmla="*/ 103195 h 1061396"/>
                <a:gd name="connsiteX91" fmla="*/ 419343 w 1047002"/>
                <a:gd name="connsiteY91" fmla="*/ 207355 h 1061396"/>
                <a:gd name="connsiteX92" fmla="*/ 445590 w 1047002"/>
                <a:gd name="connsiteY92" fmla="*/ 209016 h 1061396"/>
                <a:gd name="connsiteX93" fmla="*/ 467473 w 1047002"/>
                <a:gd name="connsiteY93" fmla="*/ 411391 h 1061396"/>
                <a:gd name="connsiteX94" fmla="*/ 476818 w 1047002"/>
                <a:gd name="connsiteY94" fmla="*/ 401776 h 1061396"/>
                <a:gd name="connsiteX95" fmla="*/ 484459 w 1047002"/>
                <a:gd name="connsiteY95" fmla="*/ 391808 h 1061396"/>
                <a:gd name="connsiteX96" fmla="*/ 486785 w 1047002"/>
                <a:gd name="connsiteY96" fmla="*/ 388984 h 1061396"/>
                <a:gd name="connsiteX97" fmla="*/ 515691 w 1047002"/>
                <a:gd name="connsiteY97" fmla="*/ 351274 h 1061396"/>
                <a:gd name="connsiteX98" fmla="*/ 527818 w 1047002"/>
                <a:gd name="connsiteY98" fmla="*/ 348616 h 1061396"/>
                <a:gd name="connsiteX99" fmla="*/ 536290 w 1047002"/>
                <a:gd name="connsiteY99" fmla="*/ 354264 h 1061396"/>
                <a:gd name="connsiteX100" fmla="*/ 556391 w 1047002"/>
                <a:gd name="connsiteY100" fmla="*/ 383502 h 1061396"/>
                <a:gd name="connsiteX101" fmla="*/ 566359 w 1047002"/>
                <a:gd name="connsiteY101" fmla="*/ 398453 h 1061396"/>
                <a:gd name="connsiteX102" fmla="*/ 592938 w 1047002"/>
                <a:gd name="connsiteY102" fmla="*/ 409085 h 1061396"/>
                <a:gd name="connsiteX103" fmla="*/ 661880 w 1047002"/>
                <a:gd name="connsiteY103" fmla="*/ 354929 h 1061396"/>
                <a:gd name="connsiteX104" fmla="*/ 655069 w 1047002"/>
                <a:gd name="connsiteY104" fmla="*/ 325193 h 1061396"/>
                <a:gd name="connsiteX105" fmla="*/ 623339 w 1047002"/>
                <a:gd name="connsiteY105" fmla="*/ 299942 h 1061396"/>
                <a:gd name="connsiteX106" fmla="*/ 612043 w 1047002"/>
                <a:gd name="connsiteY106" fmla="*/ 294460 h 1061396"/>
                <a:gd name="connsiteX107" fmla="*/ 604567 w 1047002"/>
                <a:gd name="connsiteY107" fmla="*/ 292134 h 1061396"/>
                <a:gd name="connsiteX108" fmla="*/ 598254 w 1047002"/>
                <a:gd name="connsiteY108" fmla="*/ 289808 h 1061396"/>
                <a:gd name="connsiteX109" fmla="*/ 588287 w 1047002"/>
                <a:gd name="connsiteY109" fmla="*/ 286652 h 1061396"/>
                <a:gd name="connsiteX110" fmla="*/ 574997 w 1047002"/>
                <a:gd name="connsiteY110" fmla="*/ 284160 h 1061396"/>
                <a:gd name="connsiteX111" fmla="*/ 523499 w 1047002"/>
                <a:gd name="connsiteY111" fmla="*/ 278844 h 1061396"/>
                <a:gd name="connsiteX112" fmla="*/ 472000 w 1047002"/>
                <a:gd name="connsiteY112" fmla="*/ 284160 h 1061396"/>
                <a:gd name="connsiteX113" fmla="*/ 458710 w 1047002"/>
                <a:gd name="connsiteY113" fmla="*/ 286652 h 1061396"/>
                <a:gd name="connsiteX114" fmla="*/ 448743 w 1047002"/>
                <a:gd name="connsiteY114" fmla="*/ 289808 h 1061396"/>
                <a:gd name="connsiteX115" fmla="*/ 442762 w 1047002"/>
                <a:gd name="connsiteY115" fmla="*/ 292134 h 1061396"/>
                <a:gd name="connsiteX116" fmla="*/ 435121 w 1047002"/>
                <a:gd name="connsiteY116" fmla="*/ 294460 h 1061396"/>
                <a:gd name="connsiteX117" fmla="*/ 423658 w 1047002"/>
                <a:gd name="connsiteY117" fmla="*/ 299942 h 1061396"/>
                <a:gd name="connsiteX118" fmla="*/ 391098 w 1047002"/>
                <a:gd name="connsiteY118" fmla="*/ 326189 h 1061396"/>
                <a:gd name="connsiteX119" fmla="*/ 385616 w 1047002"/>
                <a:gd name="connsiteY119" fmla="*/ 348616 h 1061396"/>
                <a:gd name="connsiteX120" fmla="*/ 390101 w 1047002"/>
                <a:gd name="connsiteY120" fmla="*/ 369548 h 1061396"/>
                <a:gd name="connsiteX121" fmla="*/ 452896 w 1047002"/>
                <a:gd name="connsiteY121" fmla="*/ 408919 h 1061396"/>
                <a:gd name="connsiteX122" fmla="*/ 467473 w 1047002"/>
                <a:gd name="connsiteY122" fmla="*/ 411391 h 1061396"/>
                <a:gd name="connsiteX123" fmla="*/ 907459 w 1047002"/>
                <a:gd name="connsiteY123" fmla="*/ 436348 h 1061396"/>
                <a:gd name="connsiteX124" fmla="*/ 941846 w 1047002"/>
                <a:gd name="connsiteY124" fmla="*/ 436016 h 1061396"/>
                <a:gd name="connsiteX125" fmla="*/ 976400 w 1047002"/>
                <a:gd name="connsiteY125" fmla="*/ 435518 h 1061396"/>
                <a:gd name="connsiteX126" fmla="*/ 976898 w 1047002"/>
                <a:gd name="connsiteY126" fmla="*/ 394153 h 1061396"/>
                <a:gd name="connsiteX127" fmla="*/ 975403 w 1047002"/>
                <a:gd name="connsiteY127" fmla="*/ 350629 h 1061396"/>
                <a:gd name="connsiteX128" fmla="*/ 940850 w 1047002"/>
                <a:gd name="connsiteY128" fmla="*/ 348635 h 1061396"/>
                <a:gd name="connsiteX129" fmla="*/ 908289 w 1047002"/>
                <a:gd name="connsiteY129" fmla="*/ 349133 h 1061396"/>
                <a:gd name="connsiteX130" fmla="*/ 907791 w 1047002"/>
                <a:gd name="connsiteY130" fmla="*/ 392824 h 1061396"/>
                <a:gd name="connsiteX131" fmla="*/ 105821 w 1047002"/>
                <a:gd name="connsiteY131" fmla="*/ 436348 h 1061396"/>
                <a:gd name="connsiteX132" fmla="*/ 139544 w 1047002"/>
                <a:gd name="connsiteY132" fmla="*/ 436348 h 1061396"/>
                <a:gd name="connsiteX133" fmla="*/ 139212 w 1047002"/>
                <a:gd name="connsiteY133" fmla="*/ 392823 h 1061396"/>
                <a:gd name="connsiteX134" fmla="*/ 138713 w 1047002"/>
                <a:gd name="connsiteY134" fmla="*/ 349133 h 1061396"/>
                <a:gd name="connsiteX135" fmla="*/ 106485 w 1047002"/>
                <a:gd name="connsiteY135" fmla="*/ 348634 h 1061396"/>
                <a:gd name="connsiteX136" fmla="*/ 72098 w 1047002"/>
                <a:gd name="connsiteY136" fmla="*/ 350130 h 1061396"/>
                <a:gd name="connsiteX137" fmla="*/ 69772 w 1047002"/>
                <a:gd name="connsiteY137" fmla="*/ 393156 h 1061396"/>
                <a:gd name="connsiteX138" fmla="*/ 70935 w 1047002"/>
                <a:gd name="connsiteY138" fmla="*/ 435185 h 1061396"/>
                <a:gd name="connsiteX139" fmla="*/ 105821 w 1047002"/>
                <a:gd name="connsiteY139" fmla="*/ 436348 h 1061396"/>
                <a:gd name="connsiteX140" fmla="*/ 1047002 w 1047002"/>
                <a:gd name="connsiteY140" fmla="*/ 436916 h 1061396"/>
                <a:gd name="connsiteX141" fmla="*/ 1047002 w 1047002"/>
                <a:gd name="connsiteY141" fmla="*/ 332092 h 1061396"/>
                <a:gd name="connsiteX142" fmla="*/ 1047002 w 1047002"/>
                <a:gd name="connsiteY142" fmla="*/ 227433 h 1061396"/>
                <a:gd name="connsiteX143" fmla="*/ 942344 w 1047002"/>
                <a:gd name="connsiteY143" fmla="*/ 227433 h 1061396"/>
                <a:gd name="connsiteX144" fmla="*/ 837686 w 1047002"/>
                <a:gd name="connsiteY144" fmla="*/ 227433 h 1061396"/>
                <a:gd name="connsiteX145" fmla="*/ 837686 w 1047002"/>
                <a:gd name="connsiteY145" fmla="*/ 332092 h 1061396"/>
                <a:gd name="connsiteX146" fmla="*/ 837686 w 1047002"/>
                <a:gd name="connsiteY146" fmla="*/ 436750 h 1061396"/>
                <a:gd name="connsiteX147" fmla="*/ 862605 w 1047002"/>
                <a:gd name="connsiteY147" fmla="*/ 436750 h 1061396"/>
                <a:gd name="connsiteX148" fmla="*/ 887523 w 1047002"/>
                <a:gd name="connsiteY148" fmla="*/ 436750 h 1061396"/>
                <a:gd name="connsiteX149" fmla="*/ 887523 w 1047002"/>
                <a:gd name="connsiteY149" fmla="*/ 392561 h 1061396"/>
                <a:gd name="connsiteX150" fmla="*/ 942510 w 1047002"/>
                <a:gd name="connsiteY150" fmla="*/ 331261 h 1061396"/>
                <a:gd name="connsiteX151" fmla="*/ 987198 w 1047002"/>
                <a:gd name="connsiteY151" fmla="*/ 334583 h 1061396"/>
                <a:gd name="connsiteX152" fmla="*/ 995504 w 1047002"/>
                <a:gd name="connsiteY152" fmla="*/ 391066 h 1061396"/>
                <a:gd name="connsiteX153" fmla="*/ 996334 w 1047002"/>
                <a:gd name="connsiteY153" fmla="*/ 435919 h 1061396"/>
                <a:gd name="connsiteX154" fmla="*/ 1021751 w 1047002"/>
                <a:gd name="connsiteY154" fmla="*/ 436417 h 1061396"/>
                <a:gd name="connsiteX155" fmla="*/ 0 w 1047002"/>
                <a:gd name="connsiteY155" fmla="*/ 436916 h 1061396"/>
                <a:gd name="connsiteX156" fmla="*/ 25417 w 1047002"/>
                <a:gd name="connsiteY156" fmla="*/ 436417 h 1061396"/>
                <a:gd name="connsiteX157" fmla="*/ 50668 w 1047002"/>
                <a:gd name="connsiteY157" fmla="*/ 435919 h 1061396"/>
                <a:gd name="connsiteX158" fmla="*/ 51498 w 1047002"/>
                <a:gd name="connsiteY158" fmla="*/ 391066 h 1061396"/>
                <a:gd name="connsiteX159" fmla="*/ 59805 w 1047002"/>
                <a:gd name="connsiteY159" fmla="*/ 334583 h 1061396"/>
                <a:gd name="connsiteX160" fmla="*/ 104492 w 1047002"/>
                <a:gd name="connsiteY160" fmla="*/ 331261 h 1061396"/>
                <a:gd name="connsiteX161" fmla="*/ 159479 w 1047002"/>
                <a:gd name="connsiteY161" fmla="*/ 392561 h 1061396"/>
                <a:gd name="connsiteX162" fmla="*/ 159479 w 1047002"/>
                <a:gd name="connsiteY162" fmla="*/ 436750 h 1061396"/>
                <a:gd name="connsiteX163" fmla="*/ 184398 w 1047002"/>
                <a:gd name="connsiteY163" fmla="*/ 436750 h 1061396"/>
                <a:gd name="connsiteX164" fmla="*/ 209316 w 1047002"/>
                <a:gd name="connsiteY164" fmla="*/ 436750 h 1061396"/>
                <a:gd name="connsiteX165" fmla="*/ 209316 w 1047002"/>
                <a:gd name="connsiteY165" fmla="*/ 332092 h 1061396"/>
                <a:gd name="connsiteX166" fmla="*/ 209316 w 1047002"/>
                <a:gd name="connsiteY166" fmla="*/ 227433 h 1061396"/>
                <a:gd name="connsiteX167" fmla="*/ 104658 w 1047002"/>
                <a:gd name="connsiteY167" fmla="*/ 227433 h 1061396"/>
                <a:gd name="connsiteX168" fmla="*/ 0 w 1047002"/>
                <a:gd name="connsiteY168" fmla="*/ 227433 h 1061396"/>
                <a:gd name="connsiteX169" fmla="*/ 0 w 1047002"/>
                <a:gd name="connsiteY169" fmla="*/ 332092 h 1061396"/>
                <a:gd name="connsiteX170" fmla="*/ 748083 w 1047002"/>
                <a:gd name="connsiteY170" fmla="*/ 597953 h 1061396"/>
                <a:gd name="connsiteX171" fmla="*/ 760210 w 1047002"/>
                <a:gd name="connsiteY171" fmla="*/ 594797 h 1061396"/>
                <a:gd name="connsiteX172" fmla="*/ 772669 w 1047002"/>
                <a:gd name="connsiteY172" fmla="*/ 591807 h 1061396"/>
                <a:gd name="connsiteX173" fmla="*/ 787620 w 1047002"/>
                <a:gd name="connsiteY173" fmla="*/ 587155 h 1061396"/>
                <a:gd name="connsiteX174" fmla="*/ 801741 w 1047002"/>
                <a:gd name="connsiteY174" fmla="*/ 582670 h 1061396"/>
                <a:gd name="connsiteX175" fmla="*/ 810877 w 1047002"/>
                <a:gd name="connsiteY175" fmla="*/ 579846 h 1061396"/>
                <a:gd name="connsiteX176" fmla="*/ 832474 w 1047002"/>
                <a:gd name="connsiteY176" fmla="*/ 572204 h 1061396"/>
                <a:gd name="connsiteX177" fmla="*/ 844933 w 1047002"/>
                <a:gd name="connsiteY177" fmla="*/ 567387 h 1061396"/>
                <a:gd name="connsiteX178" fmla="*/ 857392 w 1047002"/>
                <a:gd name="connsiteY178" fmla="*/ 562237 h 1061396"/>
                <a:gd name="connsiteX179" fmla="*/ 864868 w 1047002"/>
                <a:gd name="connsiteY179" fmla="*/ 559247 h 1061396"/>
                <a:gd name="connsiteX180" fmla="*/ 869852 w 1047002"/>
                <a:gd name="connsiteY180" fmla="*/ 556921 h 1061396"/>
                <a:gd name="connsiteX181" fmla="*/ 876164 w 1047002"/>
                <a:gd name="connsiteY181" fmla="*/ 553432 h 1061396"/>
                <a:gd name="connsiteX182" fmla="*/ 909389 w 1047002"/>
                <a:gd name="connsiteY182" fmla="*/ 535823 h 1061396"/>
                <a:gd name="connsiteX183" fmla="*/ 932314 w 1047002"/>
                <a:gd name="connsiteY183" fmla="*/ 519211 h 1061396"/>
                <a:gd name="connsiteX184" fmla="*/ 928161 w 1047002"/>
                <a:gd name="connsiteY184" fmla="*/ 510240 h 1061396"/>
                <a:gd name="connsiteX185" fmla="*/ 923011 w 1047002"/>
                <a:gd name="connsiteY185" fmla="*/ 502931 h 1061396"/>
                <a:gd name="connsiteX186" fmla="*/ 919024 w 1047002"/>
                <a:gd name="connsiteY186" fmla="*/ 497615 h 1061396"/>
                <a:gd name="connsiteX187" fmla="*/ 910718 w 1047002"/>
                <a:gd name="connsiteY187" fmla="*/ 494458 h 1061396"/>
                <a:gd name="connsiteX188" fmla="*/ 904571 w 1047002"/>
                <a:gd name="connsiteY188" fmla="*/ 497781 h 1061396"/>
                <a:gd name="connsiteX189" fmla="*/ 900584 w 1047002"/>
                <a:gd name="connsiteY189" fmla="*/ 500106 h 1061396"/>
                <a:gd name="connsiteX190" fmla="*/ 897760 w 1047002"/>
                <a:gd name="connsiteY190" fmla="*/ 501435 h 1061396"/>
                <a:gd name="connsiteX191" fmla="*/ 838288 w 1047002"/>
                <a:gd name="connsiteY191" fmla="*/ 532833 h 1061396"/>
                <a:gd name="connsiteX192" fmla="*/ 827822 w 1047002"/>
                <a:gd name="connsiteY192" fmla="*/ 537650 h 1061396"/>
                <a:gd name="connsiteX193" fmla="*/ 820513 w 1047002"/>
                <a:gd name="connsiteY193" fmla="*/ 539976 h 1061396"/>
                <a:gd name="connsiteX194" fmla="*/ 813702 w 1047002"/>
                <a:gd name="connsiteY194" fmla="*/ 542302 h 1061396"/>
                <a:gd name="connsiteX195" fmla="*/ 792604 w 1047002"/>
                <a:gd name="connsiteY195" fmla="*/ 549778 h 1061396"/>
                <a:gd name="connsiteX196" fmla="*/ 783965 w 1047002"/>
                <a:gd name="connsiteY196" fmla="*/ 552934 h 1061396"/>
                <a:gd name="connsiteX197" fmla="*/ 776158 w 1047002"/>
                <a:gd name="connsiteY197" fmla="*/ 554927 h 1061396"/>
                <a:gd name="connsiteX198" fmla="*/ 766522 w 1047002"/>
                <a:gd name="connsiteY198" fmla="*/ 557253 h 1061396"/>
                <a:gd name="connsiteX199" fmla="*/ 737783 w 1047002"/>
                <a:gd name="connsiteY199" fmla="*/ 564729 h 1061396"/>
                <a:gd name="connsiteX200" fmla="*/ 731304 w 1047002"/>
                <a:gd name="connsiteY200" fmla="*/ 572370 h 1061396"/>
                <a:gd name="connsiteX201" fmla="*/ 734627 w 1047002"/>
                <a:gd name="connsiteY201" fmla="*/ 596126 h 1061396"/>
                <a:gd name="connsiteX202" fmla="*/ 748083 w 1047002"/>
                <a:gd name="connsiteY202" fmla="*/ 597953 h 1061396"/>
                <a:gd name="connsiteX203" fmla="*/ 322755 w 1047002"/>
                <a:gd name="connsiteY203" fmla="*/ 599624 h 1061396"/>
                <a:gd name="connsiteX204" fmla="*/ 330562 w 1047002"/>
                <a:gd name="connsiteY204" fmla="*/ 590819 h 1061396"/>
                <a:gd name="connsiteX205" fmla="*/ 331393 w 1047002"/>
                <a:gd name="connsiteY205" fmla="*/ 566399 h 1061396"/>
                <a:gd name="connsiteX206" fmla="*/ 324748 w 1047002"/>
                <a:gd name="connsiteY206" fmla="*/ 564904 h 1061396"/>
                <a:gd name="connsiteX207" fmla="*/ 311458 w 1047002"/>
                <a:gd name="connsiteY207" fmla="*/ 562246 h 1061396"/>
                <a:gd name="connsiteX208" fmla="*/ 293351 w 1047002"/>
                <a:gd name="connsiteY208" fmla="*/ 557262 h 1061396"/>
                <a:gd name="connsiteX209" fmla="*/ 279230 w 1047002"/>
                <a:gd name="connsiteY209" fmla="*/ 552943 h 1061396"/>
                <a:gd name="connsiteX210" fmla="*/ 269263 w 1047002"/>
                <a:gd name="connsiteY210" fmla="*/ 549953 h 1061396"/>
                <a:gd name="connsiteX211" fmla="*/ 247999 w 1047002"/>
                <a:gd name="connsiteY211" fmla="*/ 542311 h 1061396"/>
                <a:gd name="connsiteX212" fmla="*/ 240357 w 1047002"/>
                <a:gd name="connsiteY212" fmla="*/ 539985 h 1061396"/>
                <a:gd name="connsiteX213" fmla="*/ 234211 w 1047002"/>
                <a:gd name="connsiteY213" fmla="*/ 537493 h 1061396"/>
                <a:gd name="connsiteX214" fmla="*/ 229061 w 1047002"/>
                <a:gd name="connsiteY214" fmla="*/ 535002 h 1061396"/>
                <a:gd name="connsiteX215" fmla="*/ 216601 w 1047002"/>
                <a:gd name="connsiteY215" fmla="*/ 530184 h 1061396"/>
                <a:gd name="connsiteX216" fmla="*/ 203644 w 1047002"/>
                <a:gd name="connsiteY216" fmla="*/ 524370 h 1061396"/>
                <a:gd name="connsiteX217" fmla="*/ 198328 w 1047002"/>
                <a:gd name="connsiteY217" fmla="*/ 521712 h 1061396"/>
                <a:gd name="connsiteX218" fmla="*/ 184539 w 1047002"/>
                <a:gd name="connsiteY218" fmla="*/ 514236 h 1061396"/>
                <a:gd name="connsiteX219" fmla="*/ 156465 w 1047002"/>
                <a:gd name="connsiteY219" fmla="*/ 497790 h 1061396"/>
                <a:gd name="connsiteX220" fmla="*/ 146663 w 1047002"/>
                <a:gd name="connsiteY220" fmla="*/ 491477 h 1061396"/>
                <a:gd name="connsiteX221" fmla="*/ 143507 w 1047002"/>
                <a:gd name="connsiteY221" fmla="*/ 495464 h 1061396"/>
                <a:gd name="connsiteX222" fmla="*/ 128888 w 1047002"/>
                <a:gd name="connsiteY222" fmla="*/ 518057 h 1061396"/>
                <a:gd name="connsiteX223" fmla="*/ 142676 w 1047002"/>
                <a:gd name="connsiteY223" fmla="*/ 530018 h 1061396"/>
                <a:gd name="connsiteX224" fmla="*/ 150816 w 1047002"/>
                <a:gd name="connsiteY224" fmla="*/ 534669 h 1061396"/>
                <a:gd name="connsiteX225" fmla="*/ 161282 w 1047002"/>
                <a:gd name="connsiteY225" fmla="*/ 541148 h 1061396"/>
                <a:gd name="connsiteX226" fmla="*/ 205305 w 1047002"/>
                <a:gd name="connsiteY226" fmla="*/ 562744 h 1061396"/>
                <a:gd name="connsiteX227" fmla="*/ 215771 w 1047002"/>
                <a:gd name="connsiteY227" fmla="*/ 567562 h 1061396"/>
                <a:gd name="connsiteX228" fmla="*/ 223246 w 1047002"/>
                <a:gd name="connsiteY228" fmla="*/ 569888 h 1061396"/>
                <a:gd name="connsiteX229" fmla="*/ 229227 w 1047002"/>
                <a:gd name="connsiteY229" fmla="*/ 572379 h 1061396"/>
                <a:gd name="connsiteX230" fmla="*/ 235373 w 1047002"/>
                <a:gd name="connsiteY230" fmla="*/ 574871 h 1061396"/>
                <a:gd name="connsiteX231" fmla="*/ 243015 w 1047002"/>
                <a:gd name="connsiteY231" fmla="*/ 577197 h 1061396"/>
                <a:gd name="connsiteX232" fmla="*/ 274246 w 1047002"/>
                <a:gd name="connsiteY232" fmla="*/ 587331 h 1061396"/>
                <a:gd name="connsiteX233" fmla="*/ 289198 w 1047002"/>
                <a:gd name="connsiteY233" fmla="*/ 591816 h 1061396"/>
                <a:gd name="connsiteX234" fmla="*/ 301657 w 1047002"/>
                <a:gd name="connsiteY234" fmla="*/ 594806 h 1061396"/>
                <a:gd name="connsiteX235" fmla="*/ 313286 w 1047002"/>
                <a:gd name="connsiteY235" fmla="*/ 597963 h 1061396"/>
                <a:gd name="connsiteX236" fmla="*/ 322755 w 1047002"/>
                <a:gd name="connsiteY236" fmla="*/ 599624 h 1061396"/>
                <a:gd name="connsiteX237" fmla="*/ 768558 w 1047002"/>
                <a:gd name="connsiteY237" fmla="*/ 782718 h 1061396"/>
                <a:gd name="connsiteX238" fmla="*/ 793643 w 1047002"/>
                <a:gd name="connsiteY238" fmla="*/ 782718 h 1061396"/>
                <a:gd name="connsiteX239" fmla="*/ 818727 w 1047002"/>
                <a:gd name="connsiteY239" fmla="*/ 782718 h 1061396"/>
                <a:gd name="connsiteX240" fmla="*/ 818229 w 1047002"/>
                <a:gd name="connsiteY240" fmla="*/ 765940 h 1061396"/>
                <a:gd name="connsiteX241" fmla="*/ 817731 w 1047002"/>
                <a:gd name="connsiteY241" fmla="*/ 749161 h 1061396"/>
                <a:gd name="connsiteX242" fmla="*/ 793643 w 1047002"/>
                <a:gd name="connsiteY242" fmla="*/ 749161 h 1061396"/>
                <a:gd name="connsiteX243" fmla="*/ 769555 w 1047002"/>
                <a:gd name="connsiteY243" fmla="*/ 749161 h 1061396"/>
                <a:gd name="connsiteX244" fmla="*/ 769056 w 1047002"/>
                <a:gd name="connsiteY244" fmla="*/ 765940 h 1061396"/>
                <a:gd name="connsiteX245" fmla="*/ 228441 w 1047002"/>
                <a:gd name="connsiteY245" fmla="*/ 782718 h 1061396"/>
                <a:gd name="connsiteX246" fmla="*/ 253360 w 1047002"/>
                <a:gd name="connsiteY246" fmla="*/ 782718 h 1061396"/>
                <a:gd name="connsiteX247" fmla="*/ 278278 w 1047002"/>
                <a:gd name="connsiteY247" fmla="*/ 782718 h 1061396"/>
                <a:gd name="connsiteX248" fmla="*/ 278278 w 1047002"/>
                <a:gd name="connsiteY248" fmla="*/ 766106 h 1061396"/>
                <a:gd name="connsiteX249" fmla="*/ 276617 w 1047002"/>
                <a:gd name="connsiteY249" fmla="*/ 749494 h 1061396"/>
                <a:gd name="connsiteX250" fmla="*/ 253360 w 1047002"/>
                <a:gd name="connsiteY250" fmla="*/ 749328 h 1061396"/>
                <a:gd name="connsiteX251" fmla="*/ 230102 w 1047002"/>
                <a:gd name="connsiteY251" fmla="*/ 749494 h 1061396"/>
                <a:gd name="connsiteX252" fmla="*/ 228441 w 1047002"/>
                <a:gd name="connsiteY252" fmla="*/ 766106 h 1061396"/>
                <a:gd name="connsiteX253" fmla="*/ 523501 w 1047002"/>
                <a:gd name="connsiteY253" fmla="*/ 834215 h 1061396"/>
                <a:gd name="connsiteX254" fmla="*/ 535961 w 1047002"/>
                <a:gd name="connsiteY254" fmla="*/ 808133 h 1061396"/>
                <a:gd name="connsiteX255" fmla="*/ 538287 w 1047002"/>
                <a:gd name="connsiteY255" fmla="*/ 804479 h 1061396"/>
                <a:gd name="connsiteX256" fmla="*/ 541443 w 1047002"/>
                <a:gd name="connsiteY256" fmla="*/ 798000 h 1061396"/>
                <a:gd name="connsiteX257" fmla="*/ 557889 w 1047002"/>
                <a:gd name="connsiteY257" fmla="*/ 787700 h 1061396"/>
                <a:gd name="connsiteX258" fmla="*/ 576329 w 1047002"/>
                <a:gd name="connsiteY258" fmla="*/ 785208 h 1061396"/>
                <a:gd name="connsiteX259" fmla="*/ 590117 w 1047002"/>
                <a:gd name="connsiteY259" fmla="*/ 782716 h 1061396"/>
                <a:gd name="connsiteX260" fmla="*/ 574169 w 1047002"/>
                <a:gd name="connsiteY260" fmla="*/ 762948 h 1061396"/>
                <a:gd name="connsiteX261" fmla="*/ 558554 w 1047002"/>
                <a:gd name="connsiteY261" fmla="*/ 744176 h 1061396"/>
                <a:gd name="connsiteX262" fmla="*/ 561046 w 1047002"/>
                <a:gd name="connsiteY262" fmla="*/ 730553 h 1061396"/>
                <a:gd name="connsiteX263" fmla="*/ 564368 w 1047002"/>
                <a:gd name="connsiteY263" fmla="*/ 709290 h 1061396"/>
                <a:gd name="connsiteX264" fmla="*/ 555065 w 1047002"/>
                <a:gd name="connsiteY264" fmla="*/ 702977 h 1061396"/>
                <a:gd name="connsiteX265" fmla="*/ 533137 w 1047002"/>
                <a:gd name="connsiteY265" fmla="*/ 715270 h 1061396"/>
                <a:gd name="connsiteX266" fmla="*/ 514365 w 1047002"/>
                <a:gd name="connsiteY266" fmla="*/ 715436 h 1061396"/>
                <a:gd name="connsiteX267" fmla="*/ 504397 w 1047002"/>
                <a:gd name="connsiteY267" fmla="*/ 709788 h 1061396"/>
                <a:gd name="connsiteX268" fmla="*/ 491938 w 1047002"/>
                <a:gd name="connsiteY268" fmla="*/ 702811 h 1061396"/>
                <a:gd name="connsiteX269" fmla="*/ 482635 w 1047002"/>
                <a:gd name="connsiteY269" fmla="*/ 709290 h 1061396"/>
                <a:gd name="connsiteX270" fmla="*/ 485957 w 1047002"/>
                <a:gd name="connsiteY270" fmla="*/ 730553 h 1061396"/>
                <a:gd name="connsiteX271" fmla="*/ 488449 w 1047002"/>
                <a:gd name="connsiteY271" fmla="*/ 744176 h 1061396"/>
                <a:gd name="connsiteX272" fmla="*/ 472834 w 1047002"/>
                <a:gd name="connsiteY272" fmla="*/ 762948 h 1061396"/>
                <a:gd name="connsiteX273" fmla="*/ 456221 w 1047002"/>
                <a:gd name="connsiteY273" fmla="*/ 780889 h 1061396"/>
                <a:gd name="connsiteX274" fmla="*/ 489446 w 1047002"/>
                <a:gd name="connsiteY274" fmla="*/ 787700 h 1061396"/>
                <a:gd name="connsiteX275" fmla="*/ 505560 w 1047002"/>
                <a:gd name="connsiteY275" fmla="*/ 798000 h 1061396"/>
                <a:gd name="connsiteX276" fmla="*/ 508716 w 1047002"/>
                <a:gd name="connsiteY276" fmla="*/ 804479 h 1061396"/>
                <a:gd name="connsiteX277" fmla="*/ 511042 w 1047002"/>
                <a:gd name="connsiteY277" fmla="*/ 808133 h 1061396"/>
                <a:gd name="connsiteX278" fmla="*/ 517023 w 1047002"/>
                <a:gd name="connsiteY278" fmla="*/ 822088 h 1061396"/>
                <a:gd name="connsiteX279" fmla="*/ 523501 w 1047002"/>
                <a:gd name="connsiteY279" fmla="*/ 834215 h 1061396"/>
                <a:gd name="connsiteX280" fmla="*/ 521859 w 1047002"/>
                <a:gd name="connsiteY280" fmla="*/ 889009 h 1061396"/>
                <a:gd name="connsiteX281" fmla="*/ 489943 w 1047002"/>
                <a:gd name="connsiteY281" fmla="*/ 885084 h 1061396"/>
                <a:gd name="connsiteX282" fmla="*/ 483630 w 1047002"/>
                <a:gd name="connsiteY282" fmla="*/ 883091 h 1061396"/>
                <a:gd name="connsiteX283" fmla="*/ 448744 w 1047002"/>
                <a:gd name="connsiteY283" fmla="*/ 863820 h 1061396"/>
                <a:gd name="connsiteX284" fmla="*/ 408874 w 1047002"/>
                <a:gd name="connsiteY284" fmla="*/ 810827 h 1061396"/>
                <a:gd name="connsiteX285" fmla="*/ 401399 w 1047002"/>
                <a:gd name="connsiteY285" fmla="*/ 767635 h 1061396"/>
                <a:gd name="connsiteX286" fmla="*/ 422330 w 1047002"/>
                <a:gd name="connsiteY286" fmla="*/ 697862 h 1061396"/>
                <a:gd name="connsiteX287" fmla="*/ 457050 w 1047002"/>
                <a:gd name="connsiteY287" fmla="*/ 663309 h 1061396"/>
                <a:gd name="connsiteX288" fmla="*/ 491105 w 1047002"/>
                <a:gd name="connsiteY288" fmla="*/ 648856 h 1061396"/>
                <a:gd name="connsiteX289" fmla="*/ 503565 w 1047002"/>
                <a:gd name="connsiteY289" fmla="*/ 645700 h 1061396"/>
                <a:gd name="connsiteX290" fmla="*/ 543435 w 1047002"/>
                <a:gd name="connsiteY290" fmla="*/ 645700 h 1061396"/>
                <a:gd name="connsiteX291" fmla="*/ 556724 w 1047002"/>
                <a:gd name="connsiteY291" fmla="*/ 648690 h 1061396"/>
                <a:gd name="connsiteX292" fmla="*/ 566692 w 1047002"/>
                <a:gd name="connsiteY292" fmla="*/ 651680 h 1061396"/>
                <a:gd name="connsiteX293" fmla="*/ 577490 w 1047002"/>
                <a:gd name="connsiteY293" fmla="*/ 656996 h 1061396"/>
                <a:gd name="connsiteX294" fmla="*/ 617858 w 1047002"/>
                <a:gd name="connsiteY294" fmla="*/ 689058 h 1061396"/>
                <a:gd name="connsiteX295" fmla="*/ 635633 w 1047002"/>
                <a:gd name="connsiteY295" fmla="*/ 716967 h 1061396"/>
                <a:gd name="connsiteX296" fmla="*/ 637959 w 1047002"/>
                <a:gd name="connsiteY296" fmla="*/ 723113 h 1061396"/>
                <a:gd name="connsiteX297" fmla="*/ 645601 w 1047002"/>
                <a:gd name="connsiteY297" fmla="*/ 767635 h 1061396"/>
                <a:gd name="connsiteX298" fmla="*/ 642943 w 1047002"/>
                <a:gd name="connsiteY298" fmla="*/ 797371 h 1061396"/>
                <a:gd name="connsiteX299" fmla="*/ 598920 w 1047002"/>
                <a:gd name="connsiteY299" fmla="*/ 863322 h 1061396"/>
                <a:gd name="connsiteX300" fmla="*/ 563702 w 1047002"/>
                <a:gd name="connsiteY300" fmla="*/ 883091 h 1061396"/>
                <a:gd name="connsiteX301" fmla="*/ 555395 w 1047002"/>
                <a:gd name="connsiteY301" fmla="*/ 885583 h 1061396"/>
                <a:gd name="connsiteX302" fmla="*/ 521859 w 1047002"/>
                <a:gd name="connsiteY302" fmla="*/ 889009 h 1061396"/>
                <a:gd name="connsiteX303" fmla="*/ 523334 w 1047002"/>
                <a:gd name="connsiteY303" fmla="*/ 957743 h 1061396"/>
                <a:gd name="connsiteX304" fmla="*/ 560379 w 1047002"/>
                <a:gd name="connsiteY304" fmla="*/ 956019 h 1061396"/>
                <a:gd name="connsiteX305" fmla="*/ 571676 w 1047002"/>
                <a:gd name="connsiteY305" fmla="*/ 952863 h 1061396"/>
                <a:gd name="connsiteX306" fmla="*/ 619852 w 1047002"/>
                <a:gd name="connsiteY306" fmla="*/ 932762 h 1061396"/>
                <a:gd name="connsiteX307" fmla="*/ 627327 w 1047002"/>
                <a:gd name="connsiteY307" fmla="*/ 928443 h 1061396"/>
                <a:gd name="connsiteX308" fmla="*/ 674340 w 1047002"/>
                <a:gd name="connsiteY308" fmla="*/ 884752 h 1061396"/>
                <a:gd name="connsiteX309" fmla="*/ 700422 w 1047002"/>
                <a:gd name="connsiteY309" fmla="*/ 838736 h 1061396"/>
                <a:gd name="connsiteX310" fmla="*/ 702747 w 1047002"/>
                <a:gd name="connsiteY310" fmla="*/ 832091 h 1061396"/>
                <a:gd name="connsiteX311" fmla="*/ 713546 w 1047002"/>
                <a:gd name="connsiteY311" fmla="*/ 726104 h 1061396"/>
                <a:gd name="connsiteX312" fmla="*/ 710555 w 1047002"/>
                <a:gd name="connsiteY312" fmla="*/ 706999 h 1061396"/>
                <a:gd name="connsiteX313" fmla="*/ 703412 w 1047002"/>
                <a:gd name="connsiteY313" fmla="*/ 676266 h 1061396"/>
                <a:gd name="connsiteX314" fmla="*/ 700422 w 1047002"/>
                <a:gd name="connsiteY314" fmla="*/ 666299 h 1061396"/>
                <a:gd name="connsiteX315" fmla="*/ 675835 w 1047002"/>
                <a:gd name="connsiteY315" fmla="*/ 604002 h 1061396"/>
                <a:gd name="connsiteX316" fmla="*/ 669855 w 1047002"/>
                <a:gd name="connsiteY316" fmla="*/ 590712 h 1061396"/>
                <a:gd name="connsiteX317" fmla="*/ 665868 w 1047002"/>
                <a:gd name="connsiteY317" fmla="*/ 583237 h 1061396"/>
                <a:gd name="connsiteX318" fmla="*/ 647262 w 1047002"/>
                <a:gd name="connsiteY318" fmla="*/ 550012 h 1061396"/>
                <a:gd name="connsiteX319" fmla="*/ 637627 w 1047002"/>
                <a:gd name="connsiteY319" fmla="*/ 534230 h 1061396"/>
                <a:gd name="connsiteX320" fmla="*/ 630650 w 1047002"/>
                <a:gd name="connsiteY320" fmla="*/ 521439 h 1061396"/>
                <a:gd name="connsiteX321" fmla="*/ 628988 w 1047002"/>
                <a:gd name="connsiteY321" fmla="*/ 519279 h 1061396"/>
                <a:gd name="connsiteX322" fmla="*/ 625666 w 1047002"/>
                <a:gd name="connsiteY322" fmla="*/ 515624 h 1061396"/>
                <a:gd name="connsiteX323" fmla="*/ 615366 w 1047002"/>
                <a:gd name="connsiteY323" fmla="*/ 499178 h 1061396"/>
                <a:gd name="connsiteX324" fmla="*/ 610715 w 1047002"/>
                <a:gd name="connsiteY324" fmla="*/ 491869 h 1061396"/>
                <a:gd name="connsiteX325" fmla="*/ 605731 w 1047002"/>
                <a:gd name="connsiteY325" fmla="*/ 484393 h 1061396"/>
                <a:gd name="connsiteX326" fmla="*/ 600747 w 1047002"/>
                <a:gd name="connsiteY326" fmla="*/ 476918 h 1061396"/>
                <a:gd name="connsiteX327" fmla="*/ 595930 w 1047002"/>
                <a:gd name="connsiteY327" fmla="*/ 469608 h 1061396"/>
                <a:gd name="connsiteX328" fmla="*/ 583304 w 1047002"/>
                <a:gd name="connsiteY328" fmla="*/ 451999 h 1061396"/>
                <a:gd name="connsiteX329" fmla="*/ 566858 w 1047002"/>
                <a:gd name="connsiteY329" fmla="*/ 428243 h 1061396"/>
                <a:gd name="connsiteX330" fmla="*/ 556724 w 1047002"/>
                <a:gd name="connsiteY330" fmla="*/ 413292 h 1061396"/>
                <a:gd name="connsiteX331" fmla="*/ 548418 w 1047002"/>
                <a:gd name="connsiteY331" fmla="*/ 401331 h 1061396"/>
                <a:gd name="connsiteX332" fmla="*/ 532636 w 1047002"/>
                <a:gd name="connsiteY332" fmla="*/ 378572 h 1061396"/>
                <a:gd name="connsiteX333" fmla="*/ 523334 w 1047002"/>
                <a:gd name="connsiteY333" fmla="*/ 364784 h 1061396"/>
                <a:gd name="connsiteX334" fmla="*/ 519014 w 1047002"/>
                <a:gd name="connsiteY334" fmla="*/ 371097 h 1061396"/>
                <a:gd name="connsiteX335" fmla="*/ 507718 w 1047002"/>
                <a:gd name="connsiteY335" fmla="*/ 387875 h 1061396"/>
                <a:gd name="connsiteX336" fmla="*/ 486122 w 1047002"/>
                <a:gd name="connsiteY336" fmla="*/ 417944 h 1061396"/>
                <a:gd name="connsiteX337" fmla="*/ 462864 w 1047002"/>
                <a:gd name="connsiteY337" fmla="*/ 450338 h 1061396"/>
                <a:gd name="connsiteX338" fmla="*/ 452066 w 1047002"/>
                <a:gd name="connsiteY338" fmla="*/ 465787 h 1061396"/>
                <a:gd name="connsiteX339" fmla="*/ 443428 w 1047002"/>
                <a:gd name="connsiteY339" fmla="*/ 478080 h 1061396"/>
                <a:gd name="connsiteX340" fmla="*/ 436285 w 1047002"/>
                <a:gd name="connsiteY340" fmla="*/ 488546 h 1061396"/>
                <a:gd name="connsiteX341" fmla="*/ 431301 w 1047002"/>
                <a:gd name="connsiteY341" fmla="*/ 496022 h 1061396"/>
                <a:gd name="connsiteX342" fmla="*/ 426317 w 1047002"/>
                <a:gd name="connsiteY342" fmla="*/ 503497 h 1061396"/>
                <a:gd name="connsiteX343" fmla="*/ 421666 w 1047002"/>
                <a:gd name="connsiteY343" fmla="*/ 510807 h 1061396"/>
                <a:gd name="connsiteX344" fmla="*/ 415851 w 1047002"/>
                <a:gd name="connsiteY344" fmla="*/ 519279 h 1061396"/>
                <a:gd name="connsiteX345" fmla="*/ 411366 w 1047002"/>
                <a:gd name="connsiteY345" fmla="*/ 526755 h 1061396"/>
                <a:gd name="connsiteX346" fmla="*/ 406881 w 1047002"/>
                <a:gd name="connsiteY346" fmla="*/ 534230 h 1061396"/>
                <a:gd name="connsiteX347" fmla="*/ 401731 w 1047002"/>
                <a:gd name="connsiteY347" fmla="*/ 542537 h 1061396"/>
                <a:gd name="connsiteX348" fmla="*/ 396249 w 1047002"/>
                <a:gd name="connsiteY348" fmla="*/ 551673 h 1061396"/>
                <a:gd name="connsiteX349" fmla="*/ 391431 w 1047002"/>
                <a:gd name="connsiteY349" fmla="*/ 559980 h 1061396"/>
                <a:gd name="connsiteX350" fmla="*/ 383955 w 1047002"/>
                <a:gd name="connsiteY350" fmla="*/ 573269 h 1061396"/>
                <a:gd name="connsiteX351" fmla="*/ 378307 w 1047002"/>
                <a:gd name="connsiteY351" fmla="*/ 584068 h 1061396"/>
                <a:gd name="connsiteX352" fmla="*/ 363854 w 1047002"/>
                <a:gd name="connsiteY352" fmla="*/ 615133 h 1061396"/>
                <a:gd name="connsiteX353" fmla="*/ 346411 w 1047002"/>
                <a:gd name="connsiteY353" fmla="*/ 662976 h 1061396"/>
                <a:gd name="connsiteX354" fmla="*/ 343089 w 1047002"/>
                <a:gd name="connsiteY354" fmla="*/ 671116 h 1061396"/>
                <a:gd name="connsiteX355" fmla="*/ 341594 w 1047002"/>
                <a:gd name="connsiteY355" fmla="*/ 677761 h 1061396"/>
                <a:gd name="connsiteX356" fmla="*/ 339268 w 1047002"/>
                <a:gd name="connsiteY356" fmla="*/ 691051 h 1061396"/>
                <a:gd name="connsiteX357" fmla="*/ 331959 w 1047002"/>
                <a:gd name="connsiteY357" fmla="*/ 765143 h 1061396"/>
                <a:gd name="connsiteX358" fmla="*/ 334783 w 1047002"/>
                <a:gd name="connsiteY358" fmla="*/ 800859 h 1061396"/>
                <a:gd name="connsiteX359" fmla="*/ 344252 w 1047002"/>
                <a:gd name="connsiteY359" fmla="*/ 832091 h 1061396"/>
                <a:gd name="connsiteX360" fmla="*/ 346578 w 1047002"/>
                <a:gd name="connsiteY360" fmla="*/ 838736 h 1061396"/>
                <a:gd name="connsiteX361" fmla="*/ 362359 w 1047002"/>
                <a:gd name="connsiteY361" fmla="*/ 869801 h 1061396"/>
                <a:gd name="connsiteX362" fmla="*/ 476985 w 1047002"/>
                <a:gd name="connsiteY362" fmla="*/ 953195 h 1061396"/>
                <a:gd name="connsiteX363" fmla="*/ 487783 w 1047002"/>
                <a:gd name="connsiteY363" fmla="*/ 956351 h 1061396"/>
                <a:gd name="connsiteX364" fmla="*/ 523334 w 1047002"/>
                <a:gd name="connsiteY364" fmla="*/ 957743 h 1061396"/>
                <a:gd name="connsiteX365" fmla="*/ 326027 w 1047002"/>
                <a:gd name="connsiteY365" fmla="*/ 985611 h 1061396"/>
                <a:gd name="connsiteX366" fmla="*/ 360913 w 1047002"/>
                <a:gd name="connsiteY366" fmla="*/ 950892 h 1061396"/>
                <a:gd name="connsiteX367" fmla="*/ 350281 w 1047002"/>
                <a:gd name="connsiteY367" fmla="*/ 937768 h 1061396"/>
                <a:gd name="connsiteX368" fmla="*/ 336659 w 1047002"/>
                <a:gd name="connsiteY368" fmla="*/ 929462 h 1061396"/>
                <a:gd name="connsiteX369" fmla="*/ 302769 w 1047002"/>
                <a:gd name="connsiteY369" fmla="*/ 963351 h 1061396"/>
                <a:gd name="connsiteX370" fmla="*/ 313235 w 1047002"/>
                <a:gd name="connsiteY370" fmla="*/ 974647 h 1061396"/>
                <a:gd name="connsiteX371" fmla="*/ 326027 w 1047002"/>
                <a:gd name="connsiteY371" fmla="*/ 985611 h 1061396"/>
                <a:gd name="connsiteX372" fmla="*/ 720477 w 1047002"/>
                <a:gd name="connsiteY372" fmla="*/ 985777 h 1061396"/>
                <a:gd name="connsiteX373" fmla="*/ 744233 w 1047002"/>
                <a:gd name="connsiteY373" fmla="*/ 963350 h 1061396"/>
                <a:gd name="connsiteX374" fmla="*/ 710344 w 1047002"/>
                <a:gd name="connsiteY374" fmla="*/ 929461 h 1061396"/>
                <a:gd name="connsiteX375" fmla="*/ 696721 w 1047002"/>
                <a:gd name="connsiteY375" fmla="*/ 937767 h 1061396"/>
                <a:gd name="connsiteX376" fmla="*/ 686089 w 1047002"/>
                <a:gd name="connsiteY376" fmla="*/ 950891 h 1061396"/>
                <a:gd name="connsiteX377" fmla="*/ 702204 w 1047002"/>
                <a:gd name="connsiteY377" fmla="*/ 969497 h 1061396"/>
                <a:gd name="connsiteX378" fmla="*/ 720477 w 1047002"/>
                <a:gd name="connsiteY378" fmla="*/ 985777 h 1061396"/>
                <a:gd name="connsiteX379" fmla="*/ 524334 w 1047002"/>
                <a:gd name="connsiteY379" fmla="*/ 1061337 h 1061396"/>
                <a:gd name="connsiteX380" fmla="*/ 540116 w 1047002"/>
                <a:gd name="connsiteY380" fmla="*/ 1060839 h 1061396"/>
                <a:gd name="connsiteX381" fmla="*/ 540116 w 1047002"/>
                <a:gd name="connsiteY381" fmla="*/ 1035920 h 1061396"/>
                <a:gd name="connsiteX382" fmla="*/ 540116 w 1047002"/>
                <a:gd name="connsiteY382" fmla="*/ 1011002 h 1061396"/>
                <a:gd name="connsiteX383" fmla="*/ 523172 w 1047002"/>
                <a:gd name="connsiteY383" fmla="*/ 1010503 h 1061396"/>
                <a:gd name="connsiteX384" fmla="*/ 506061 w 1047002"/>
                <a:gd name="connsiteY384" fmla="*/ 1010005 h 1061396"/>
                <a:gd name="connsiteX385" fmla="*/ 506061 w 1047002"/>
                <a:gd name="connsiteY385" fmla="*/ 1034757 h 1061396"/>
                <a:gd name="connsiteX386" fmla="*/ 507224 w 1047002"/>
                <a:gd name="connsiteY386" fmla="*/ 1060673 h 1061396"/>
                <a:gd name="connsiteX387" fmla="*/ 524334 w 1047002"/>
                <a:gd name="connsiteY387" fmla="*/ 1061337 h 106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</a:cxnLst>
              <a:rect l="l" t="t" r="r" b="b"/>
              <a:pathLst>
                <a:path w="1047002" h="1061396">
                  <a:moveTo>
                    <a:pt x="914136" y="187082"/>
                  </a:moveTo>
                  <a:cubicBezTo>
                    <a:pt x="916462" y="187248"/>
                    <a:pt x="933074" y="164489"/>
                    <a:pt x="933074" y="161001"/>
                  </a:cubicBezTo>
                  <a:cubicBezTo>
                    <a:pt x="933074" y="159838"/>
                    <a:pt x="914468" y="146880"/>
                    <a:pt x="908155" y="143558"/>
                  </a:cubicBezTo>
                  <a:cubicBezTo>
                    <a:pt x="906826" y="142893"/>
                    <a:pt x="901178" y="139737"/>
                    <a:pt x="895696" y="136580"/>
                  </a:cubicBezTo>
                  <a:cubicBezTo>
                    <a:pt x="880246" y="127942"/>
                    <a:pt x="851341" y="114154"/>
                    <a:pt x="848517" y="114154"/>
                  </a:cubicBezTo>
                  <a:cubicBezTo>
                    <a:pt x="847686" y="114154"/>
                    <a:pt x="844862" y="113157"/>
                    <a:pt x="842204" y="111828"/>
                  </a:cubicBezTo>
                  <a:cubicBezTo>
                    <a:pt x="839712" y="110499"/>
                    <a:pt x="834562" y="108339"/>
                    <a:pt x="830908" y="107010"/>
                  </a:cubicBezTo>
                  <a:cubicBezTo>
                    <a:pt x="827253" y="105681"/>
                    <a:pt x="821272" y="103522"/>
                    <a:pt x="817618" y="102193"/>
                  </a:cubicBezTo>
                  <a:cubicBezTo>
                    <a:pt x="803663" y="97043"/>
                    <a:pt x="799178" y="95548"/>
                    <a:pt x="793530" y="94219"/>
                  </a:cubicBezTo>
                  <a:cubicBezTo>
                    <a:pt x="790373" y="93554"/>
                    <a:pt x="785556" y="92059"/>
                    <a:pt x="782732" y="91229"/>
                  </a:cubicBezTo>
                  <a:cubicBezTo>
                    <a:pt x="780074" y="90232"/>
                    <a:pt x="773263" y="88238"/>
                    <a:pt x="767781" y="86909"/>
                  </a:cubicBezTo>
                  <a:cubicBezTo>
                    <a:pt x="762298" y="85580"/>
                    <a:pt x="753328" y="83255"/>
                    <a:pt x="747680" y="81926"/>
                  </a:cubicBezTo>
                  <a:cubicBezTo>
                    <a:pt x="742197" y="80431"/>
                    <a:pt x="736051" y="79268"/>
                    <a:pt x="734057" y="79268"/>
                  </a:cubicBezTo>
                  <a:cubicBezTo>
                    <a:pt x="732064" y="79268"/>
                    <a:pt x="727246" y="78271"/>
                    <a:pt x="723425" y="76942"/>
                  </a:cubicBezTo>
                  <a:cubicBezTo>
                    <a:pt x="719438" y="75613"/>
                    <a:pt x="712627" y="74284"/>
                    <a:pt x="707976" y="73952"/>
                  </a:cubicBezTo>
                  <a:lnTo>
                    <a:pt x="699670" y="73453"/>
                  </a:lnTo>
                  <a:lnTo>
                    <a:pt x="698507" y="82590"/>
                  </a:lnTo>
                  <a:cubicBezTo>
                    <a:pt x="698008" y="87574"/>
                    <a:pt x="697012" y="94717"/>
                    <a:pt x="696347" y="98372"/>
                  </a:cubicBezTo>
                  <a:cubicBezTo>
                    <a:pt x="695184" y="104685"/>
                    <a:pt x="695517" y="105349"/>
                    <a:pt x="699504" y="107176"/>
                  </a:cubicBezTo>
                  <a:cubicBezTo>
                    <a:pt x="701995" y="108339"/>
                    <a:pt x="706813" y="109170"/>
                    <a:pt x="710135" y="109170"/>
                  </a:cubicBezTo>
                  <a:cubicBezTo>
                    <a:pt x="713458" y="109336"/>
                    <a:pt x="719272" y="110333"/>
                    <a:pt x="722927" y="111662"/>
                  </a:cubicBezTo>
                  <a:cubicBezTo>
                    <a:pt x="726582" y="112991"/>
                    <a:pt x="731399" y="114154"/>
                    <a:pt x="733559" y="114154"/>
                  </a:cubicBezTo>
                  <a:cubicBezTo>
                    <a:pt x="737380" y="114154"/>
                    <a:pt x="746018" y="116313"/>
                    <a:pt x="763627" y="121629"/>
                  </a:cubicBezTo>
                  <a:cubicBezTo>
                    <a:pt x="767781" y="122792"/>
                    <a:pt x="773595" y="124287"/>
                    <a:pt x="776419" y="124952"/>
                  </a:cubicBezTo>
                  <a:cubicBezTo>
                    <a:pt x="779409" y="125616"/>
                    <a:pt x="782233" y="126779"/>
                    <a:pt x="782732" y="127610"/>
                  </a:cubicBezTo>
                  <a:cubicBezTo>
                    <a:pt x="783396" y="128440"/>
                    <a:pt x="785556" y="129105"/>
                    <a:pt x="787882" y="129105"/>
                  </a:cubicBezTo>
                  <a:cubicBezTo>
                    <a:pt x="790207" y="129105"/>
                    <a:pt x="793696" y="129935"/>
                    <a:pt x="795689" y="131098"/>
                  </a:cubicBezTo>
                  <a:cubicBezTo>
                    <a:pt x="797683" y="132095"/>
                    <a:pt x="801504" y="133590"/>
                    <a:pt x="804328" y="134255"/>
                  </a:cubicBezTo>
                  <a:cubicBezTo>
                    <a:pt x="811637" y="136082"/>
                    <a:pt x="822934" y="140401"/>
                    <a:pt x="832569" y="145053"/>
                  </a:cubicBezTo>
                  <a:cubicBezTo>
                    <a:pt x="837386" y="147212"/>
                    <a:pt x="841872" y="149040"/>
                    <a:pt x="842869" y="149040"/>
                  </a:cubicBezTo>
                  <a:cubicBezTo>
                    <a:pt x="845527" y="149040"/>
                    <a:pt x="885895" y="170137"/>
                    <a:pt x="896194" y="176782"/>
                  </a:cubicBezTo>
                  <a:cubicBezTo>
                    <a:pt x="901344" y="180271"/>
                    <a:pt x="907159" y="183926"/>
                    <a:pt x="908986" y="184923"/>
                  </a:cubicBezTo>
                  <a:cubicBezTo>
                    <a:pt x="910813" y="186085"/>
                    <a:pt x="913139" y="186916"/>
                    <a:pt x="914136" y="187082"/>
                  </a:cubicBezTo>
                  <a:close/>
                  <a:moveTo>
                    <a:pt x="132870" y="187248"/>
                  </a:moveTo>
                  <a:cubicBezTo>
                    <a:pt x="134032" y="187248"/>
                    <a:pt x="140345" y="183593"/>
                    <a:pt x="147156" y="179108"/>
                  </a:cubicBezTo>
                  <a:cubicBezTo>
                    <a:pt x="159782" y="170801"/>
                    <a:pt x="201147" y="149039"/>
                    <a:pt x="204137" y="149039"/>
                  </a:cubicBezTo>
                  <a:cubicBezTo>
                    <a:pt x="205134" y="149039"/>
                    <a:pt x="209619" y="147212"/>
                    <a:pt x="214436" y="145052"/>
                  </a:cubicBezTo>
                  <a:cubicBezTo>
                    <a:pt x="224072" y="140401"/>
                    <a:pt x="235368" y="136081"/>
                    <a:pt x="242678" y="134254"/>
                  </a:cubicBezTo>
                  <a:cubicBezTo>
                    <a:pt x="245502" y="133590"/>
                    <a:pt x="249322" y="132095"/>
                    <a:pt x="251316" y="131098"/>
                  </a:cubicBezTo>
                  <a:cubicBezTo>
                    <a:pt x="253309" y="129935"/>
                    <a:pt x="256798" y="129104"/>
                    <a:pt x="259124" y="129104"/>
                  </a:cubicBezTo>
                  <a:cubicBezTo>
                    <a:pt x="261450" y="129104"/>
                    <a:pt x="263609" y="128440"/>
                    <a:pt x="264274" y="127609"/>
                  </a:cubicBezTo>
                  <a:cubicBezTo>
                    <a:pt x="264772" y="126779"/>
                    <a:pt x="267596" y="125616"/>
                    <a:pt x="270586" y="124951"/>
                  </a:cubicBezTo>
                  <a:cubicBezTo>
                    <a:pt x="273410" y="124287"/>
                    <a:pt x="278893" y="122958"/>
                    <a:pt x="282547" y="121629"/>
                  </a:cubicBezTo>
                  <a:cubicBezTo>
                    <a:pt x="291186" y="118805"/>
                    <a:pt x="303977" y="115648"/>
                    <a:pt x="313280" y="113987"/>
                  </a:cubicBezTo>
                  <a:cubicBezTo>
                    <a:pt x="317433" y="113323"/>
                    <a:pt x="324909" y="111827"/>
                    <a:pt x="329893" y="110831"/>
                  </a:cubicBezTo>
                  <a:cubicBezTo>
                    <a:pt x="334876" y="109834"/>
                    <a:pt x="341687" y="108505"/>
                    <a:pt x="344844" y="107840"/>
                  </a:cubicBezTo>
                  <a:cubicBezTo>
                    <a:pt x="351323" y="106511"/>
                    <a:pt x="351489" y="106013"/>
                    <a:pt x="348665" y="84251"/>
                  </a:cubicBezTo>
                  <a:lnTo>
                    <a:pt x="347336" y="73453"/>
                  </a:lnTo>
                  <a:lnTo>
                    <a:pt x="339029" y="73951"/>
                  </a:lnTo>
                  <a:cubicBezTo>
                    <a:pt x="334544" y="74283"/>
                    <a:pt x="327567" y="75612"/>
                    <a:pt x="323580" y="76941"/>
                  </a:cubicBezTo>
                  <a:cubicBezTo>
                    <a:pt x="319759" y="78270"/>
                    <a:pt x="314941" y="79267"/>
                    <a:pt x="312948" y="79267"/>
                  </a:cubicBezTo>
                  <a:cubicBezTo>
                    <a:pt x="310955" y="79267"/>
                    <a:pt x="304808" y="80430"/>
                    <a:pt x="299326" y="81925"/>
                  </a:cubicBezTo>
                  <a:cubicBezTo>
                    <a:pt x="293678" y="83254"/>
                    <a:pt x="284707" y="85580"/>
                    <a:pt x="279225" y="86909"/>
                  </a:cubicBezTo>
                  <a:cubicBezTo>
                    <a:pt x="273743" y="88238"/>
                    <a:pt x="267098" y="90231"/>
                    <a:pt x="264274" y="91228"/>
                  </a:cubicBezTo>
                  <a:cubicBezTo>
                    <a:pt x="261616" y="92059"/>
                    <a:pt x="256632" y="93554"/>
                    <a:pt x="253476" y="94218"/>
                  </a:cubicBezTo>
                  <a:cubicBezTo>
                    <a:pt x="247827" y="95547"/>
                    <a:pt x="243342" y="97042"/>
                    <a:pt x="229388" y="102192"/>
                  </a:cubicBezTo>
                  <a:cubicBezTo>
                    <a:pt x="225733" y="103521"/>
                    <a:pt x="219752" y="105681"/>
                    <a:pt x="216098" y="107010"/>
                  </a:cubicBezTo>
                  <a:cubicBezTo>
                    <a:pt x="212443" y="108339"/>
                    <a:pt x="207293" y="110498"/>
                    <a:pt x="204801" y="111827"/>
                  </a:cubicBezTo>
                  <a:cubicBezTo>
                    <a:pt x="202143" y="113156"/>
                    <a:pt x="199319" y="114153"/>
                    <a:pt x="198489" y="114153"/>
                  </a:cubicBezTo>
                  <a:cubicBezTo>
                    <a:pt x="196993" y="114153"/>
                    <a:pt x="176726" y="123124"/>
                    <a:pt x="172075" y="125782"/>
                  </a:cubicBezTo>
                  <a:cubicBezTo>
                    <a:pt x="170746" y="126612"/>
                    <a:pt x="163603" y="130433"/>
                    <a:pt x="156293" y="134088"/>
                  </a:cubicBezTo>
                  <a:cubicBezTo>
                    <a:pt x="135528" y="144886"/>
                    <a:pt x="113931" y="158674"/>
                    <a:pt x="113931" y="161000"/>
                  </a:cubicBezTo>
                  <a:cubicBezTo>
                    <a:pt x="113931" y="161665"/>
                    <a:pt x="117752" y="167811"/>
                    <a:pt x="122404" y="174788"/>
                  </a:cubicBezTo>
                  <a:cubicBezTo>
                    <a:pt x="127055" y="181599"/>
                    <a:pt x="131873" y="187248"/>
                    <a:pt x="132870" y="187248"/>
                  </a:cubicBezTo>
                  <a:close/>
                  <a:moveTo>
                    <a:pt x="524168" y="208274"/>
                  </a:moveTo>
                  <a:lnTo>
                    <a:pt x="556728" y="207776"/>
                  </a:lnTo>
                  <a:lnTo>
                    <a:pt x="556728" y="166245"/>
                  </a:lnTo>
                  <a:lnTo>
                    <a:pt x="556728" y="124714"/>
                  </a:lnTo>
                  <a:lnTo>
                    <a:pt x="525497" y="123883"/>
                  </a:lnTo>
                  <a:cubicBezTo>
                    <a:pt x="508220" y="123385"/>
                    <a:pt x="493102" y="123717"/>
                    <a:pt x="491773" y="124382"/>
                  </a:cubicBezTo>
                  <a:cubicBezTo>
                    <a:pt x="489946" y="125544"/>
                    <a:pt x="489448" y="132854"/>
                    <a:pt x="489448" y="166079"/>
                  </a:cubicBezTo>
                  <a:cubicBezTo>
                    <a:pt x="489448" y="188173"/>
                    <a:pt x="489946" y="206945"/>
                    <a:pt x="490611" y="207610"/>
                  </a:cubicBezTo>
                  <a:cubicBezTo>
                    <a:pt x="491275" y="208108"/>
                    <a:pt x="506392" y="208440"/>
                    <a:pt x="524168" y="208274"/>
                  </a:cubicBezTo>
                  <a:close/>
                  <a:moveTo>
                    <a:pt x="445590" y="209016"/>
                  </a:moveTo>
                  <a:lnTo>
                    <a:pt x="471173" y="209016"/>
                  </a:lnTo>
                  <a:lnTo>
                    <a:pt x="471173" y="161837"/>
                  </a:lnTo>
                  <a:lnTo>
                    <a:pt x="471173" y="114492"/>
                  </a:lnTo>
                  <a:lnTo>
                    <a:pt x="477320" y="109508"/>
                  </a:lnTo>
                  <a:lnTo>
                    <a:pt x="483633" y="104358"/>
                  </a:lnTo>
                  <a:lnTo>
                    <a:pt x="523835" y="104358"/>
                  </a:lnTo>
                  <a:lnTo>
                    <a:pt x="564037" y="104358"/>
                  </a:lnTo>
                  <a:lnTo>
                    <a:pt x="569851" y="110006"/>
                  </a:lnTo>
                  <a:lnTo>
                    <a:pt x="575831" y="115488"/>
                  </a:lnTo>
                  <a:lnTo>
                    <a:pt x="575831" y="162335"/>
                  </a:lnTo>
                  <a:lnTo>
                    <a:pt x="575831" y="209016"/>
                  </a:lnTo>
                  <a:lnTo>
                    <a:pt x="601581" y="209016"/>
                  </a:lnTo>
                  <a:cubicBezTo>
                    <a:pt x="617695" y="209016"/>
                    <a:pt x="627330" y="208352"/>
                    <a:pt x="627330" y="207355"/>
                  </a:cubicBezTo>
                  <a:cubicBezTo>
                    <a:pt x="627828" y="138746"/>
                    <a:pt x="626998" y="2026"/>
                    <a:pt x="626001" y="1029"/>
                  </a:cubicBezTo>
                  <a:cubicBezTo>
                    <a:pt x="625336" y="364"/>
                    <a:pt x="578656" y="-134"/>
                    <a:pt x="522506" y="32"/>
                  </a:cubicBezTo>
                  <a:lnTo>
                    <a:pt x="420505" y="531"/>
                  </a:lnTo>
                  <a:lnTo>
                    <a:pt x="419675" y="103195"/>
                  </a:lnTo>
                  <a:cubicBezTo>
                    <a:pt x="419176" y="159511"/>
                    <a:pt x="419176" y="206524"/>
                    <a:pt x="419343" y="207355"/>
                  </a:cubicBezTo>
                  <a:cubicBezTo>
                    <a:pt x="419675" y="208352"/>
                    <a:pt x="429975" y="209016"/>
                    <a:pt x="445590" y="209016"/>
                  </a:cubicBezTo>
                  <a:close/>
                  <a:moveTo>
                    <a:pt x="467473" y="411391"/>
                  </a:moveTo>
                  <a:cubicBezTo>
                    <a:pt x="470795" y="410415"/>
                    <a:pt x="473246" y="407424"/>
                    <a:pt x="476818" y="401776"/>
                  </a:cubicBezTo>
                  <a:cubicBezTo>
                    <a:pt x="480306" y="396294"/>
                    <a:pt x="483795" y="391808"/>
                    <a:pt x="484459" y="391808"/>
                  </a:cubicBezTo>
                  <a:cubicBezTo>
                    <a:pt x="485124" y="391808"/>
                    <a:pt x="486121" y="390479"/>
                    <a:pt x="486785" y="388984"/>
                  </a:cubicBezTo>
                  <a:cubicBezTo>
                    <a:pt x="488945" y="382173"/>
                    <a:pt x="509378" y="355759"/>
                    <a:pt x="515691" y="351274"/>
                  </a:cubicBezTo>
                  <a:cubicBezTo>
                    <a:pt x="522004" y="346789"/>
                    <a:pt x="522834" y="346623"/>
                    <a:pt x="527818" y="348616"/>
                  </a:cubicBezTo>
                  <a:cubicBezTo>
                    <a:pt x="530642" y="349779"/>
                    <a:pt x="534463" y="352437"/>
                    <a:pt x="536290" y="354264"/>
                  </a:cubicBezTo>
                  <a:cubicBezTo>
                    <a:pt x="539447" y="357753"/>
                    <a:pt x="553899" y="378851"/>
                    <a:pt x="556391" y="383502"/>
                  </a:cubicBezTo>
                  <a:cubicBezTo>
                    <a:pt x="557056" y="384831"/>
                    <a:pt x="561541" y="391642"/>
                    <a:pt x="566359" y="398453"/>
                  </a:cubicBezTo>
                  <a:cubicBezTo>
                    <a:pt x="576492" y="412740"/>
                    <a:pt x="579150" y="413737"/>
                    <a:pt x="592938" y="409085"/>
                  </a:cubicBezTo>
                  <a:cubicBezTo>
                    <a:pt x="636795" y="394799"/>
                    <a:pt x="658225" y="377854"/>
                    <a:pt x="661880" y="354929"/>
                  </a:cubicBezTo>
                  <a:cubicBezTo>
                    <a:pt x="663541" y="344131"/>
                    <a:pt x="661382" y="335160"/>
                    <a:pt x="655069" y="325193"/>
                  </a:cubicBezTo>
                  <a:cubicBezTo>
                    <a:pt x="650085" y="317385"/>
                    <a:pt x="634636" y="305092"/>
                    <a:pt x="623339" y="299942"/>
                  </a:cubicBezTo>
                  <a:cubicBezTo>
                    <a:pt x="619518" y="298280"/>
                    <a:pt x="614535" y="295789"/>
                    <a:pt x="612043" y="294460"/>
                  </a:cubicBezTo>
                  <a:cubicBezTo>
                    <a:pt x="609717" y="293131"/>
                    <a:pt x="606228" y="292134"/>
                    <a:pt x="604567" y="292134"/>
                  </a:cubicBezTo>
                  <a:cubicBezTo>
                    <a:pt x="602906" y="292134"/>
                    <a:pt x="600082" y="291137"/>
                    <a:pt x="598254" y="289808"/>
                  </a:cubicBezTo>
                  <a:cubicBezTo>
                    <a:pt x="596427" y="288645"/>
                    <a:pt x="591942" y="287150"/>
                    <a:pt x="588287" y="286652"/>
                  </a:cubicBezTo>
                  <a:cubicBezTo>
                    <a:pt x="584632" y="286153"/>
                    <a:pt x="578652" y="285157"/>
                    <a:pt x="574997" y="284160"/>
                  </a:cubicBezTo>
                  <a:cubicBezTo>
                    <a:pt x="565528" y="281834"/>
                    <a:pt x="537287" y="278844"/>
                    <a:pt x="523499" y="278844"/>
                  </a:cubicBezTo>
                  <a:cubicBezTo>
                    <a:pt x="509710" y="278844"/>
                    <a:pt x="481469" y="281834"/>
                    <a:pt x="472000" y="284160"/>
                  </a:cubicBezTo>
                  <a:cubicBezTo>
                    <a:pt x="468345" y="285157"/>
                    <a:pt x="462365" y="286153"/>
                    <a:pt x="458710" y="286652"/>
                  </a:cubicBezTo>
                  <a:cubicBezTo>
                    <a:pt x="455056" y="287150"/>
                    <a:pt x="450570" y="288645"/>
                    <a:pt x="448743" y="289808"/>
                  </a:cubicBezTo>
                  <a:cubicBezTo>
                    <a:pt x="446915" y="291137"/>
                    <a:pt x="444257" y="292134"/>
                    <a:pt x="442762" y="292134"/>
                  </a:cubicBezTo>
                  <a:cubicBezTo>
                    <a:pt x="441101" y="292134"/>
                    <a:pt x="437779" y="293131"/>
                    <a:pt x="435121" y="294460"/>
                  </a:cubicBezTo>
                  <a:cubicBezTo>
                    <a:pt x="432629" y="295789"/>
                    <a:pt x="427479" y="298280"/>
                    <a:pt x="423658" y="299942"/>
                  </a:cubicBezTo>
                  <a:cubicBezTo>
                    <a:pt x="412196" y="305258"/>
                    <a:pt x="396912" y="317385"/>
                    <a:pt x="391098" y="326189"/>
                  </a:cubicBezTo>
                  <a:cubicBezTo>
                    <a:pt x="385948" y="333997"/>
                    <a:pt x="385616" y="335326"/>
                    <a:pt x="385616" y="348616"/>
                  </a:cubicBezTo>
                  <a:cubicBezTo>
                    <a:pt x="385616" y="361075"/>
                    <a:pt x="386114" y="363567"/>
                    <a:pt x="390101" y="369548"/>
                  </a:cubicBezTo>
                  <a:cubicBezTo>
                    <a:pt x="400567" y="385828"/>
                    <a:pt x="418508" y="396958"/>
                    <a:pt x="452896" y="408919"/>
                  </a:cubicBezTo>
                  <a:cubicBezTo>
                    <a:pt x="459956" y="411328"/>
                    <a:pt x="464150" y="412367"/>
                    <a:pt x="467473" y="411391"/>
                  </a:cubicBezTo>
                  <a:close/>
                  <a:moveTo>
                    <a:pt x="907459" y="436348"/>
                  </a:moveTo>
                  <a:lnTo>
                    <a:pt x="941846" y="436016"/>
                  </a:lnTo>
                  <a:lnTo>
                    <a:pt x="976400" y="435518"/>
                  </a:lnTo>
                  <a:lnTo>
                    <a:pt x="976898" y="394153"/>
                  </a:lnTo>
                  <a:cubicBezTo>
                    <a:pt x="977231" y="364749"/>
                    <a:pt x="976732" y="352124"/>
                    <a:pt x="975403" y="350629"/>
                  </a:cubicBezTo>
                  <a:cubicBezTo>
                    <a:pt x="973742" y="348635"/>
                    <a:pt x="967097" y="348303"/>
                    <a:pt x="940850" y="348635"/>
                  </a:cubicBezTo>
                  <a:lnTo>
                    <a:pt x="908289" y="349133"/>
                  </a:lnTo>
                  <a:lnTo>
                    <a:pt x="907791" y="392824"/>
                  </a:lnTo>
                  <a:close/>
                  <a:moveTo>
                    <a:pt x="105821" y="436348"/>
                  </a:moveTo>
                  <a:lnTo>
                    <a:pt x="139544" y="436348"/>
                  </a:lnTo>
                  <a:lnTo>
                    <a:pt x="139212" y="392823"/>
                  </a:lnTo>
                  <a:lnTo>
                    <a:pt x="138713" y="349133"/>
                  </a:lnTo>
                  <a:lnTo>
                    <a:pt x="106485" y="348634"/>
                  </a:lnTo>
                  <a:cubicBezTo>
                    <a:pt x="84225" y="348302"/>
                    <a:pt x="73593" y="348801"/>
                    <a:pt x="72098" y="350130"/>
                  </a:cubicBezTo>
                  <a:cubicBezTo>
                    <a:pt x="70270" y="351625"/>
                    <a:pt x="69772" y="360263"/>
                    <a:pt x="69772" y="393156"/>
                  </a:cubicBezTo>
                  <a:cubicBezTo>
                    <a:pt x="69772" y="415582"/>
                    <a:pt x="70270" y="434687"/>
                    <a:pt x="70935" y="435185"/>
                  </a:cubicBezTo>
                  <a:cubicBezTo>
                    <a:pt x="71433" y="435850"/>
                    <a:pt x="87215" y="436348"/>
                    <a:pt x="105821" y="436348"/>
                  </a:cubicBezTo>
                  <a:close/>
                  <a:moveTo>
                    <a:pt x="1047002" y="436916"/>
                  </a:moveTo>
                  <a:lnTo>
                    <a:pt x="1047002" y="332092"/>
                  </a:lnTo>
                  <a:lnTo>
                    <a:pt x="1047002" y="227433"/>
                  </a:lnTo>
                  <a:lnTo>
                    <a:pt x="942344" y="227433"/>
                  </a:lnTo>
                  <a:lnTo>
                    <a:pt x="837686" y="227433"/>
                  </a:lnTo>
                  <a:lnTo>
                    <a:pt x="837686" y="332092"/>
                  </a:lnTo>
                  <a:lnTo>
                    <a:pt x="837686" y="436750"/>
                  </a:lnTo>
                  <a:lnTo>
                    <a:pt x="862605" y="436750"/>
                  </a:lnTo>
                  <a:lnTo>
                    <a:pt x="887523" y="436750"/>
                  </a:lnTo>
                  <a:lnTo>
                    <a:pt x="887523" y="392561"/>
                  </a:lnTo>
                  <a:cubicBezTo>
                    <a:pt x="887523" y="327772"/>
                    <a:pt x="884367" y="331261"/>
                    <a:pt x="942510" y="331261"/>
                  </a:cubicBezTo>
                  <a:cubicBezTo>
                    <a:pt x="981217" y="331261"/>
                    <a:pt x="983709" y="331427"/>
                    <a:pt x="987198" y="334583"/>
                  </a:cubicBezTo>
                  <a:cubicBezTo>
                    <a:pt x="994009" y="340730"/>
                    <a:pt x="994673" y="344717"/>
                    <a:pt x="995504" y="391066"/>
                  </a:cubicBezTo>
                  <a:lnTo>
                    <a:pt x="996334" y="435919"/>
                  </a:lnTo>
                  <a:lnTo>
                    <a:pt x="1021751" y="436417"/>
                  </a:lnTo>
                  <a:close/>
                  <a:moveTo>
                    <a:pt x="0" y="436916"/>
                  </a:moveTo>
                  <a:lnTo>
                    <a:pt x="25417" y="436417"/>
                  </a:lnTo>
                  <a:lnTo>
                    <a:pt x="50668" y="435919"/>
                  </a:lnTo>
                  <a:lnTo>
                    <a:pt x="51498" y="391066"/>
                  </a:lnTo>
                  <a:cubicBezTo>
                    <a:pt x="52329" y="344717"/>
                    <a:pt x="52994" y="340730"/>
                    <a:pt x="59805" y="334583"/>
                  </a:cubicBezTo>
                  <a:cubicBezTo>
                    <a:pt x="63293" y="331427"/>
                    <a:pt x="65785" y="331261"/>
                    <a:pt x="104492" y="331261"/>
                  </a:cubicBezTo>
                  <a:cubicBezTo>
                    <a:pt x="162635" y="331261"/>
                    <a:pt x="159479" y="327772"/>
                    <a:pt x="159479" y="392561"/>
                  </a:cubicBezTo>
                  <a:lnTo>
                    <a:pt x="159479" y="436750"/>
                  </a:lnTo>
                  <a:lnTo>
                    <a:pt x="184398" y="436750"/>
                  </a:lnTo>
                  <a:lnTo>
                    <a:pt x="209316" y="436750"/>
                  </a:lnTo>
                  <a:lnTo>
                    <a:pt x="209316" y="332092"/>
                  </a:lnTo>
                  <a:lnTo>
                    <a:pt x="209316" y="227433"/>
                  </a:lnTo>
                  <a:lnTo>
                    <a:pt x="104658" y="227433"/>
                  </a:lnTo>
                  <a:lnTo>
                    <a:pt x="0" y="227433"/>
                  </a:lnTo>
                  <a:lnTo>
                    <a:pt x="0" y="332092"/>
                  </a:lnTo>
                  <a:close/>
                  <a:moveTo>
                    <a:pt x="748083" y="597953"/>
                  </a:moveTo>
                  <a:cubicBezTo>
                    <a:pt x="750574" y="596957"/>
                    <a:pt x="756057" y="595628"/>
                    <a:pt x="760210" y="594797"/>
                  </a:cubicBezTo>
                  <a:cubicBezTo>
                    <a:pt x="764363" y="594133"/>
                    <a:pt x="770011" y="592638"/>
                    <a:pt x="772669" y="591807"/>
                  </a:cubicBezTo>
                  <a:cubicBezTo>
                    <a:pt x="775493" y="590810"/>
                    <a:pt x="782138" y="588817"/>
                    <a:pt x="787620" y="587155"/>
                  </a:cubicBezTo>
                  <a:cubicBezTo>
                    <a:pt x="793102" y="585660"/>
                    <a:pt x="799415" y="583667"/>
                    <a:pt x="801741" y="582670"/>
                  </a:cubicBezTo>
                  <a:cubicBezTo>
                    <a:pt x="804066" y="581839"/>
                    <a:pt x="808220" y="580510"/>
                    <a:pt x="810877" y="579846"/>
                  </a:cubicBezTo>
                  <a:cubicBezTo>
                    <a:pt x="816692" y="578351"/>
                    <a:pt x="825330" y="575194"/>
                    <a:pt x="832474" y="572204"/>
                  </a:cubicBezTo>
                  <a:cubicBezTo>
                    <a:pt x="835298" y="571041"/>
                    <a:pt x="840780" y="568882"/>
                    <a:pt x="844933" y="567387"/>
                  </a:cubicBezTo>
                  <a:cubicBezTo>
                    <a:pt x="849086" y="565725"/>
                    <a:pt x="854734" y="563566"/>
                    <a:pt x="857392" y="562237"/>
                  </a:cubicBezTo>
                  <a:cubicBezTo>
                    <a:pt x="860216" y="561074"/>
                    <a:pt x="863539" y="559745"/>
                    <a:pt x="864868" y="559247"/>
                  </a:cubicBezTo>
                  <a:cubicBezTo>
                    <a:pt x="866197" y="558748"/>
                    <a:pt x="868523" y="557585"/>
                    <a:pt x="869852" y="556921"/>
                  </a:cubicBezTo>
                  <a:cubicBezTo>
                    <a:pt x="871181" y="556090"/>
                    <a:pt x="874005" y="554595"/>
                    <a:pt x="876164" y="553432"/>
                  </a:cubicBezTo>
                  <a:cubicBezTo>
                    <a:pt x="890285" y="546123"/>
                    <a:pt x="907063" y="537152"/>
                    <a:pt x="909389" y="535823"/>
                  </a:cubicBezTo>
                  <a:cubicBezTo>
                    <a:pt x="921018" y="528846"/>
                    <a:pt x="931650" y="521204"/>
                    <a:pt x="932314" y="519211"/>
                  </a:cubicBezTo>
                  <a:cubicBezTo>
                    <a:pt x="932813" y="517882"/>
                    <a:pt x="930985" y="513895"/>
                    <a:pt x="928161" y="510240"/>
                  </a:cubicBezTo>
                  <a:cubicBezTo>
                    <a:pt x="925337" y="506751"/>
                    <a:pt x="923011" y="503429"/>
                    <a:pt x="923011" y="502931"/>
                  </a:cubicBezTo>
                  <a:cubicBezTo>
                    <a:pt x="923011" y="502432"/>
                    <a:pt x="921184" y="499940"/>
                    <a:pt x="919024" y="497615"/>
                  </a:cubicBezTo>
                  <a:cubicBezTo>
                    <a:pt x="915868" y="494292"/>
                    <a:pt x="914040" y="493628"/>
                    <a:pt x="910718" y="494458"/>
                  </a:cubicBezTo>
                  <a:cubicBezTo>
                    <a:pt x="908392" y="494957"/>
                    <a:pt x="905734" y="496452"/>
                    <a:pt x="904571" y="497781"/>
                  </a:cubicBezTo>
                  <a:cubicBezTo>
                    <a:pt x="903575" y="499110"/>
                    <a:pt x="901747" y="500106"/>
                    <a:pt x="900584" y="500106"/>
                  </a:cubicBezTo>
                  <a:cubicBezTo>
                    <a:pt x="899255" y="500106"/>
                    <a:pt x="898093" y="500771"/>
                    <a:pt x="897760" y="501435"/>
                  </a:cubicBezTo>
                  <a:cubicBezTo>
                    <a:pt x="896597" y="504426"/>
                    <a:pt x="862542" y="522367"/>
                    <a:pt x="838288" y="532833"/>
                  </a:cubicBezTo>
                  <a:cubicBezTo>
                    <a:pt x="835132" y="534328"/>
                    <a:pt x="830314" y="536488"/>
                    <a:pt x="827822" y="537650"/>
                  </a:cubicBezTo>
                  <a:cubicBezTo>
                    <a:pt x="825164" y="538979"/>
                    <a:pt x="822008" y="539976"/>
                    <a:pt x="820513" y="539976"/>
                  </a:cubicBezTo>
                  <a:cubicBezTo>
                    <a:pt x="819184" y="539976"/>
                    <a:pt x="816027" y="540973"/>
                    <a:pt x="813702" y="542302"/>
                  </a:cubicBezTo>
                  <a:cubicBezTo>
                    <a:pt x="808552" y="544960"/>
                    <a:pt x="799747" y="548116"/>
                    <a:pt x="792604" y="549778"/>
                  </a:cubicBezTo>
                  <a:cubicBezTo>
                    <a:pt x="789780" y="550442"/>
                    <a:pt x="785959" y="551937"/>
                    <a:pt x="783965" y="552934"/>
                  </a:cubicBezTo>
                  <a:cubicBezTo>
                    <a:pt x="781972" y="554097"/>
                    <a:pt x="778483" y="554927"/>
                    <a:pt x="776158" y="554927"/>
                  </a:cubicBezTo>
                  <a:cubicBezTo>
                    <a:pt x="773832" y="554927"/>
                    <a:pt x="769513" y="555924"/>
                    <a:pt x="766522" y="557253"/>
                  </a:cubicBezTo>
                  <a:cubicBezTo>
                    <a:pt x="760210" y="559911"/>
                    <a:pt x="747252" y="563234"/>
                    <a:pt x="737783" y="564729"/>
                  </a:cubicBezTo>
                  <a:cubicBezTo>
                    <a:pt x="731304" y="565725"/>
                    <a:pt x="731138" y="565892"/>
                    <a:pt x="731304" y="572370"/>
                  </a:cubicBezTo>
                  <a:cubicBezTo>
                    <a:pt x="731470" y="578351"/>
                    <a:pt x="732467" y="585660"/>
                    <a:pt x="734627" y="596126"/>
                  </a:cubicBezTo>
                  <a:cubicBezTo>
                    <a:pt x="735457" y="600279"/>
                    <a:pt x="740275" y="600944"/>
                    <a:pt x="748083" y="597953"/>
                  </a:cubicBezTo>
                  <a:close/>
                  <a:moveTo>
                    <a:pt x="322755" y="599624"/>
                  </a:moveTo>
                  <a:cubicBezTo>
                    <a:pt x="327738" y="599790"/>
                    <a:pt x="328071" y="599292"/>
                    <a:pt x="330562" y="590819"/>
                  </a:cubicBezTo>
                  <a:cubicBezTo>
                    <a:pt x="334051" y="578858"/>
                    <a:pt x="334383" y="568392"/>
                    <a:pt x="331393" y="566399"/>
                  </a:cubicBezTo>
                  <a:cubicBezTo>
                    <a:pt x="330064" y="565568"/>
                    <a:pt x="327074" y="564904"/>
                    <a:pt x="324748" y="564904"/>
                  </a:cubicBezTo>
                  <a:cubicBezTo>
                    <a:pt x="322256" y="564904"/>
                    <a:pt x="316276" y="563741"/>
                    <a:pt x="311458" y="562246"/>
                  </a:cubicBezTo>
                  <a:cubicBezTo>
                    <a:pt x="306475" y="560917"/>
                    <a:pt x="298334" y="558591"/>
                    <a:pt x="293351" y="557262"/>
                  </a:cubicBezTo>
                  <a:cubicBezTo>
                    <a:pt x="288367" y="555933"/>
                    <a:pt x="282054" y="553940"/>
                    <a:pt x="279230" y="552943"/>
                  </a:cubicBezTo>
                  <a:cubicBezTo>
                    <a:pt x="276572" y="552112"/>
                    <a:pt x="272087" y="550783"/>
                    <a:pt x="269263" y="549953"/>
                  </a:cubicBezTo>
                  <a:cubicBezTo>
                    <a:pt x="261289" y="547793"/>
                    <a:pt x="252983" y="544803"/>
                    <a:pt x="247999" y="542311"/>
                  </a:cubicBezTo>
                  <a:cubicBezTo>
                    <a:pt x="245341" y="540982"/>
                    <a:pt x="242018" y="539985"/>
                    <a:pt x="240357" y="539985"/>
                  </a:cubicBezTo>
                  <a:cubicBezTo>
                    <a:pt x="238862" y="539985"/>
                    <a:pt x="236038" y="538822"/>
                    <a:pt x="234211" y="537493"/>
                  </a:cubicBezTo>
                  <a:cubicBezTo>
                    <a:pt x="232549" y="536164"/>
                    <a:pt x="230057" y="535002"/>
                    <a:pt x="229061" y="535002"/>
                  </a:cubicBezTo>
                  <a:cubicBezTo>
                    <a:pt x="227898" y="535002"/>
                    <a:pt x="222250" y="532842"/>
                    <a:pt x="216601" y="530184"/>
                  </a:cubicBezTo>
                  <a:cubicBezTo>
                    <a:pt x="210787" y="527526"/>
                    <a:pt x="204973" y="525034"/>
                    <a:pt x="203644" y="524370"/>
                  </a:cubicBezTo>
                  <a:cubicBezTo>
                    <a:pt x="202315" y="523871"/>
                    <a:pt x="199823" y="522708"/>
                    <a:pt x="198328" y="521712"/>
                  </a:cubicBezTo>
                  <a:cubicBezTo>
                    <a:pt x="191849" y="518057"/>
                    <a:pt x="189357" y="516728"/>
                    <a:pt x="184539" y="514236"/>
                  </a:cubicBezTo>
                  <a:cubicBezTo>
                    <a:pt x="177230" y="510747"/>
                    <a:pt x="167595" y="505099"/>
                    <a:pt x="156465" y="497790"/>
                  </a:cubicBezTo>
                  <a:lnTo>
                    <a:pt x="146663" y="491477"/>
                  </a:lnTo>
                  <a:lnTo>
                    <a:pt x="143507" y="495464"/>
                  </a:lnTo>
                  <a:cubicBezTo>
                    <a:pt x="137526" y="502940"/>
                    <a:pt x="128888" y="516562"/>
                    <a:pt x="128888" y="518057"/>
                  </a:cubicBezTo>
                  <a:cubicBezTo>
                    <a:pt x="128888" y="519718"/>
                    <a:pt x="140849" y="530018"/>
                    <a:pt x="142676" y="530018"/>
                  </a:cubicBezTo>
                  <a:cubicBezTo>
                    <a:pt x="143175" y="530018"/>
                    <a:pt x="146829" y="532011"/>
                    <a:pt x="150816" y="534669"/>
                  </a:cubicBezTo>
                  <a:cubicBezTo>
                    <a:pt x="154803" y="537161"/>
                    <a:pt x="159455" y="539985"/>
                    <a:pt x="161282" y="541148"/>
                  </a:cubicBezTo>
                  <a:cubicBezTo>
                    <a:pt x="165601" y="543640"/>
                    <a:pt x="197829" y="559422"/>
                    <a:pt x="205305" y="562744"/>
                  </a:cubicBezTo>
                  <a:cubicBezTo>
                    <a:pt x="208461" y="564239"/>
                    <a:pt x="213279" y="566399"/>
                    <a:pt x="215771" y="567562"/>
                  </a:cubicBezTo>
                  <a:cubicBezTo>
                    <a:pt x="218429" y="568891"/>
                    <a:pt x="221751" y="569888"/>
                    <a:pt x="223246" y="569888"/>
                  </a:cubicBezTo>
                  <a:cubicBezTo>
                    <a:pt x="224741" y="569888"/>
                    <a:pt x="227566" y="571050"/>
                    <a:pt x="229227" y="572379"/>
                  </a:cubicBezTo>
                  <a:cubicBezTo>
                    <a:pt x="231054" y="573708"/>
                    <a:pt x="233878" y="574871"/>
                    <a:pt x="235373" y="574871"/>
                  </a:cubicBezTo>
                  <a:cubicBezTo>
                    <a:pt x="237035" y="574871"/>
                    <a:pt x="240357" y="575868"/>
                    <a:pt x="243015" y="577197"/>
                  </a:cubicBezTo>
                  <a:cubicBezTo>
                    <a:pt x="247500" y="579523"/>
                    <a:pt x="253315" y="581350"/>
                    <a:pt x="274246" y="587331"/>
                  </a:cubicBezTo>
                  <a:cubicBezTo>
                    <a:pt x="279729" y="588826"/>
                    <a:pt x="286540" y="590819"/>
                    <a:pt x="289198" y="591816"/>
                  </a:cubicBezTo>
                  <a:cubicBezTo>
                    <a:pt x="292022" y="592647"/>
                    <a:pt x="297504" y="594142"/>
                    <a:pt x="301657" y="594806"/>
                  </a:cubicBezTo>
                  <a:cubicBezTo>
                    <a:pt x="305810" y="595637"/>
                    <a:pt x="310960" y="596966"/>
                    <a:pt x="313286" y="597963"/>
                  </a:cubicBezTo>
                  <a:cubicBezTo>
                    <a:pt x="315611" y="598793"/>
                    <a:pt x="319764" y="599624"/>
                    <a:pt x="322755" y="599624"/>
                  </a:cubicBezTo>
                  <a:close/>
                  <a:moveTo>
                    <a:pt x="768558" y="782718"/>
                  </a:moveTo>
                  <a:lnTo>
                    <a:pt x="793643" y="782718"/>
                  </a:lnTo>
                  <a:lnTo>
                    <a:pt x="818727" y="782718"/>
                  </a:lnTo>
                  <a:lnTo>
                    <a:pt x="818229" y="765940"/>
                  </a:lnTo>
                  <a:lnTo>
                    <a:pt x="817731" y="749161"/>
                  </a:lnTo>
                  <a:lnTo>
                    <a:pt x="793643" y="749161"/>
                  </a:lnTo>
                  <a:lnTo>
                    <a:pt x="769555" y="749161"/>
                  </a:lnTo>
                  <a:lnTo>
                    <a:pt x="769056" y="765940"/>
                  </a:lnTo>
                  <a:close/>
                  <a:moveTo>
                    <a:pt x="228441" y="782718"/>
                  </a:moveTo>
                  <a:lnTo>
                    <a:pt x="253360" y="782718"/>
                  </a:lnTo>
                  <a:lnTo>
                    <a:pt x="278278" y="782718"/>
                  </a:lnTo>
                  <a:lnTo>
                    <a:pt x="278278" y="766106"/>
                  </a:lnTo>
                  <a:cubicBezTo>
                    <a:pt x="278278" y="756139"/>
                    <a:pt x="277614" y="749494"/>
                    <a:pt x="276617" y="749494"/>
                  </a:cubicBezTo>
                  <a:cubicBezTo>
                    <a:pt x="275786" y="749494"/>
                    <a:pt x="265321" y="749328"/>
                    <a:pt x="253360" y="749328"/>
                  </a:cubicBezTo>
                  <a:cubicBezTo>
                    <a:pt x="241565" y="749328"/>
                    <a:pt x="231099" y="749494"/>
                    <a:pt x="230102" y="749494"/>
                  </a:cubicBezTo>
                  <a:cubicBezTo>
                    <a:pt x="229105" y="749494"/>
                    <a:pt x="228441" y="756139"/>
                    <a:pt x="228441" y="766106"/>
                  </a:cubicBezTo>
                  <a:close/>
                  <a:moveTo>
                    <a:pt x="523501" y="834215"/>
                  </a:moveTo>
                  <a:cubicBezTo>
                    <a:pt x="524332" y="834215"/>
                    <a:pt x="535961" y="809795"/>
                    <a:pt x="535961" y="808133"/>
                  </a:cubicBezTo>
                  <a:cubicBezTo>
                    <a:pt x="535961" y="807137"/>
                    <a:pt x="536958" y="805475"/>
                    <a:pt x="538287" y="804479"/>
                  </a:cubicBezTo>
                  <a:cubicBezTo>
                    <a:pt x="539449" y="803482"/>
                    <a:pt x="540945" y="800492"/>
                    <a:pt x="541443" y="798000"/>
                  </a:cubicBezTo>
                  <a:cubicBezTo>
                    <a:pt x="542606" y="792518"/>
                    <a:pt x="550247" y="787700"/>
                    <a:pt x="557889" y="787700"/>
                  </a:cubicBezTo>
                  <a:cubicBezTo>
                    <a:pt x="560879" y="787700"/>
                    <a:pt x="569186" y="786537"/>
                    <a:pt x="576329" y="785208"/>
                  </a:cubicBezTo>
                  <a:cubicBezTo>
                    <a:pt x="583472" y="783879"/>
                    <a:pt x="589785" y="782716"/>
                    <a:pt x="590117" y="782716"/>
                  </a:cubicBezTo>
                  <a:cubicBezTo>
                    <a:pt x="592775" y="782716"/>
                    <a:pt x="588622" y="777567"/>
                    <a:pt x="574169" y="762948"/>
                  </a:cubicBezTo>
                  <a:cubicBezTo>
                    <a:pt x="564534" y="753146"/>
                    <a:pt x="557889" y="745339"/>
                    <a:pt x="558554" y="744176"/>
                  </a:cubicBezTo>
                  <a:cubicBezTo>
                    <a:pt x="559218" y="743179"/>
                    <a:pt x="560215" y="737032"/>
                    <a:pt x="561046" y="730553"/>
                  </a:cubicBezTo>
                  <a:cubicBezTo>
                    <a:pt x="561710" y="724075"/>
                    <a:pt x="563205" y="714439"/>
                    <a:pt x="564368" y="709290"/>
                  </a:cubicBezTo>
                  <a:cubicBezTo>
                    <a:pt x="567358" y="696332"/>
                    <a:pt x="566361" y="695667"/>
                    <a:pt x="555065" y="702977"/>
                  </a:cubicBezTo>
                  <a:cubicBezTo>
                    <a:pt x="549417" y="706465"/>
                    <a:pt x="545596" y="708625"/>
                    <a:pt x="533137" y="715270"/>
                  </a:cubicBezTo>
                  <a:cubicBezTo>
                    <a:pt x="524332" y="719922"/>
                    <a:pt x="519847" y="719922"/>
                    <a:pt x="514365" y="715436"/>
                  </a:cubicBezTo>
                  <a:cubicBezTo>
                    <a:pt x="513036" y="714439"/>
                    <a:pt x="508550" y="711781"/>
                    <a:pt x="504397" y="709788"/>
                  </a:cubicBezTo>
                  <a:cubicBezTo>
                    <a:pt x="500244" y="707794"/>
                    <a:pt x="494762" y="704638"/>
                    <a:pt x="491938" y="702811"/>
                  </a:cubicBezTo>
                  <a:cubicBezTo>
                    <a:pt x="480641" y="695667"/>
                    <a:pt x="479645" y="696332"/>
                    <a:pt x="482635" y="709290"/>
                  </a:cubicBezTo>
                  <a:cubicBezTo>
                    <a:pt x="483798" y="714439"/>
                    <a:pt x="485293" y="724075"/>
                    <a:pt x="485957" y="730553"/>
                  </a:cubicBezTo>
                  <a:cubicBezTo>
                    <a:pt x="486788" y="737032"/>
                    <a:pt x="487785" y="743179"/>
                    <a:pt x="488449" y="744176"/>
                  </a:cubicBezTo>
                  <a:cubicBezTo>
                    <a:pt x="489114" y="745172"/>
                    <a:pt x="482303" y="753479"/>
                    <a:pt x="472834" y="762948"/>
                  </a:cubicBezTo>
                  <a:cubicBezTo>
                    <a:pt x="463697" y="772251"/>
                    <a:pt x="456221" y="780391"/>
                    <a:pt x="456221" y="780889"/>
                  </a:cubicBezTo>
                  <a:cubicBezTo>
                    <a:pt x="456221" y="782384"/>
                    <a:pt x="482635" y="787700"/>
                    <a:pt x="489446" y="787700"/>
                  </a:cubicBezTo>
                  <a:cubicBezTo>
                    <a:pt x="496922" y="787700"/>
                    <a:pt x="504397" y="792518"/>
                    <a:pt x="505560" y="798000"/>
                  </a:cubicBezTo>
                  <a:cubicBezTo>
                    <a:pt x="506058" y="800492"/>
                    <a:pt x="507554" y="803482"/>
                    <a:pt x="508716" y="804479"/>
                  </a:cubicBezTo>
                  <a:cubicBezTo>
                    <a:pt x="510045" y="805475"/>
                    <a:pt x="511042" y="807137"/>
                    <a:pt x="511042" y="808133"/>
                  </a:cubicBezTo>
                  <a:cubicBezTo>
                    <a:pt x="511042" y="809130"/>
                    <a:pt x="513700" y="815277"/>
                    <a:pt x="517023" y="822088"/>
                  </a:cubicBezTo>
                  <a:cubicBezTo>
                    <a:pt x="520345" y="828733"/>
                    <a:pt x="523335" y="834215"/>
                    <a:pt x="523501" y="834215"/>
                  </a:cubicBezTo>
                  <a:close/>
                  <a:moveTo>
                    <a:pt x="521859" y="889009"/>
                  </a:moveTo>
                  <a:cubicBezTo>
                    <a:pt x="508133" y="888905"/>
                    <a:pt x="494677" y="887576"/>
                    <a:pt x="489943" y="885084"/>
                  </a:cubicBezTo>
                  <a:cubicBezTo>
                    <a:pt x="487949" y="883921"/>
                    <a:pt x="485125" y="883091"/>
                    <a:pt x="483630" y="883091"/>
                  </a:cubicBezTo>
                  <a:cubicBezTo>
                    <a:pt x="478812" y="883091"/>
                    <a:pt x="461868" y="873788"/>
                    <a:pt x="448744" y="863820"/>
                  </a:cubicBezTo>
                  <a:cubicBezTo>
                    <a:pt x="431467" y="850863"/>
                    <a:pt x="417346" y="831925"/>
                    <a:pt x="408874" y="810827"/>
                  </a:cubicBezTo>
                  <a:cubicBezTo>
                    <a:pt x="402561" y="795377"/>
                    <a:pt x="401399" y="788234"/>
                    <a:pt x="401399" y="767635"/>
                  </a:cubicBezTo>
                  <a:cubicBezTo>
                    <a:pt x="401399" y="738231"/>
                    <a:pt x="406216" y="722449"/>
                    <a:pt x="422330" y="697862"/>
                  </a:cubicBezTo>
                  <a:cubicBezTo>
                    <a:pt x="428643" y="688227"/>
                    <a:pt x="449907" y="667296"/>
                    <a:pt x="457050" y="663309"/>
                  </a:cubicBezTo>
                  <a:cubicBezTo>
                    <a:pt x="471835" y="655501"/>
                    <a:pt x="482301" y="651015"/>
                    <a:pt x="491105" y="648856"/>
                  </a:cubicBezTo>
                  <a:cubicBezTo>
                    <a:pt x="494262" y="648025"/>
                    <a:pt x="499910" y="646696"/>
                    <a:pt x="503565" y="645700"/>
                  </a:cubicBezTo>
                  <a:cubicBezTo>
                    <a:pt x="512203" y="643374"/>
                    <a:pt x="534962" y="643374"/>
                    <a:pt x="543435" y="645700"/>
                  </a:cubicBezTo>
                  <a:cubicBezTo>
                    <a:pt x="547089" y="646696"/>
                    <a:pt x="553070" y="648025"/>
                    <a:pt x="556724" y="648690"/>
                  </a:cubicBezTo>
                  <a:cubicBezTo>
                    <a:pt x="560379" y="649354"/>
                    <a:pt x="564865" y="650683"/>
                    <a:pt x="566692" y="651680"/>
                  </a:cubicBezTo>
                  <a:cubicBezTo>
                    <a:pt x="568519" y="652677"/>
                    <a:pt x="573337" y="655002"/>
                    <a:pt x="577490" y="656996"/>
                  </a:cubicBezTo>
                  <a:cubicBezTo>
                    <a:pt x="593936" y="664970"/>
                    <a:pt x="604734" y="673442"/>
                    <a:pt x="617858" y="689058"/>
                  </a:cubicBezTo>
                  <a:cubicBezTo>
                    <a:pt x="624503" y="696700"/>
                    <a:pt x="635633" y="714309"/>
                    <a:pt x="635633" y="716967"/>
                  </a:cubicBezTo>
                  <a:cubicBezTo>
                    <a:pt x="635633" y="717631"/>
                    <a:pt x="636630" y="720455"/>
                    <a:pt x="637959" y="723113"/>
                  </a:cubicBezTo>
                  <a:cubicBezTo>
                    <a:pt x="643441" y="734077"/>
                    <a:pt x="645601" y="746371"/>
                    <a:pt x="645601" y="767635"/>
                  </a:cubicBezTo>
                  <a:cubicBezTo>
                    <a:pt x="645601" y="782586"/>
                    <a:pt x="644770" y="791224"/>
                    <a:pt x="642943" y="797371"/>
                  </a:cubicBezTo>
                  <a:cubicBezTo>
                    <a:pt x="633640" y="826609"/>
                    <a:pt x="619685" y="847374"/>
                    <a:pt x="598920" y="863322"/>
                  </a:cubicBezTo>
                  <a:cubicBezTo>
                    <a:pt x="585796" y="873289"/>
                    <a:pt x="568353" y="883091"/>
                    <a:pt x="563702" y="883091"/>
                  </a:cubicBezTo>
                  <a:cubicBezTo>
                    <a:pt x="562373" y="883091"/>
                    <a:pt x="558552" y="884254"/>
                    <a:pt x="555395" y="885583"/>
                  </a:cubicBezTo>
                  <a:cubicBezTo>
                    <a:pt x="549581" y="887992"/>
                    <a:pt x="535585" y="889113"/>
                    <a:pt x="521859" y="889009"/>
                  </a:cubicBezTo>
                  <a:close/>
                  <a:moveTo>
                    <a:pt x="523334" y="957743"/>
                  </a:moveTo>
                  <a:cubicBezTo>
                    <a:pt x="540320" y="957681"/>
                    <a:pt x="557555" y="957099"/>
                    <a:pt x="560379" y="956019"/>
                  </a:cubicBezTo>
                  <a:cubicBezTo>
                    <a:pt x="562871" y="955022"/>
                    <a:pt x="568021" y="953693"/>
                    <a:pt x="571676" y="952863"/>
                  </a:cubicBezTo>
                  <a:cubicBezTo>
                    <a:pt x="584467" y="950205"/>
                    <a:pt x="608057" y="940404"/>
                    <a:pt x="619852" y="932762"/>
                  </a:cubicBezTo>
                  <a:cubicBezTo>
                    <a:pt x="622676" y="931101"/>
                    <a:pt x="625998" y="929107"/>
                    <a:pt x="627327" y="928443"/>
                  </a:cubicBezTo>
                  <a:cubicBezTo>
                    <a:pt x="636796" y="924123"/>
                    <a:pt x="662712" y="900035"/>
                    <a:pt x="674340" y="884752"/>
                  </a:cubicBezTo>
                  <a:cubicBezTo>
                    <a:pt x="685138" y="870465"/>
                    <a:pt x="700422" y="843553"/>
                    <a:pt x="700422" y="838736"/>
                  </a:cubicBezTo>
                  <a:cubicBezTo>
                    <a:pt x="700422" y="837739"/>
                    <a:pt x="701418" y="834749"/>
                    <a:pt x="702747" y="832091"/>
                  </a:cubicBezTo>
                  <a:cubicBezTo>
                    <a:pt x="713213" y="811325"/>
                    <a:pt x="718861" y="756172"/>
                    <a:pt x="713546" y="726104"/>
                  </a:cubicBezTo>
                  <a:cubicBezTo>
                    <a:pt x="712549" y="720621"/>
                    <a:pt x="711220" y="711983"/>
                    <a:pt x="710555" y="706999"/>
                  </a:cubicBezTo>
                  <a:cubicBezTo>
                    <a:pt x="709060" y="697032"/>
                    <a:pt x="706070" y="684240"/>
                    <a:pt x="703412" y="676266"/>
                  </a:cubicBezTo>
                  <a:cubicBezTo>
                    <a:pt x="702581" y="673608"/>
                    <a:pt x="701252" y="669123"/>
                    <a:pt x="700422" y="666299"/>
                  </a:cubicBezTo>
                  <a:cubicBezTo>
                    <a:pt x="696269" y="651182"/>
                    <a:pt x="688129" y="630748"/>
                    <a:pt x="675835" y="604002"/>
                  </a:cubicBezTo>
                  <a:cubicBezTo>
                    <a:pt x="673177" y="598022"/>
                    <a:pt x="670353" y="592041"/>
                    <a:pt x="669855" y="590712"/>
                  </a:cubicBezTo>
                  <a:cubicBezTo>
                    <a:pt x="669357" y="589383"/>
                    <a:pt x="667529" y="586061"/>
                    <a:pt x="665868" y="583237"/>
                  </a:cubicBezTo>
                  <a:cubicBezTo>
                    <a:pt x="662712" y="578253"/>
                    <a:pt x="652080" y="559149"/>
                    <a:pt x="647262" y="550012"/>
                  </a:cubicBezTo>
                  <a:cubicBezTo>
                    <a:pt x="645767" y="547354"/>
                    <a:pt x="641448" y="540211"/>
                    <a:pt x="637627" y="534230"/>
                  </a:cubicBezTo>
                  <a:cubicBezTo>
                    <a:pt x="633806" y="528250"/>
                    <a:pt x="630650" y="522436"/>
                    <a:pt x="630650" y="521439"/>
                  </a:cubicBezTo>
                  <a:cubicBezTo>
                    <a:pt x="630650" y="520276"/>
                    <a:pt x="629819" y="519279"/>
                    <a:pt x="628988" y="519279"/>
                  </a:cubicBezTo>
                  <a:cubicBezTo>
                    <a:pt x="627992" y="519279"/>
                    <a:pt x="626497" y="517618"/>
                    <a:pt x="625666" y="515624"/>
                  </a:cubicBezTo>
                  <a:cubicBezTo>
                    <a:pt x="623506" y="510807"/>
                    <a:pt x="621014" y="506654"/>
                    <a:pt x="615366" y="499178"/>
                  </a:cubicBezTo>
                  <a:cubicBezTo>
                    <a:pt x="612708" y="495856"/>
                    <a:pt x="610715" y="492533"/>
                    <a:pt x="610715" y="491869"/>
                  </a:cubicBezTo>
                  <a:cubicBezTo>
                    <a:pt x="610715" y="491204"/>
                    <a:pt x="608555" y="487882"/>
                    <a:pt x="605731" y="484393"/>
                  </a:cubicBezTo>
                  <a:cubicBezTo>
                    <a:pt x="603073" y="480905"/>
                    <a:pt x="600747" y="477582"/>
                    <a:pt x="600747" y="476918"/>
                  </a:cubicBezTo>
                  <a:cubicBezTo>
                    <a:pt x="600747" y="476253"/>
                    <a:pt x="598588" y="472931"/>
                    <a:pt x="595930" y="469608"/>
                  </a:cubicBezTo>
                  <a:cubicBezTo>
                    <a:pt x="593438" y="466286"/>
                    <a:pt x="587624" y="458478"/>
                    <a:pt x="583304" y="451999"/>
                  </a:cubicBezTo>
                  <a:cubicBezTo>
                    <a:pt x="578819" y="445686"/>
                    <a:pt x="571509" y="434888"/>
                    <a:pt x="566858" y="428243"/>
                  </a:cubicBezTo>
                  <a:cubicBezTo>
                    <a:pt x="562207" y="421432"/>
                    <a:pt x="557721" y="414787"/>
                    <a:pt x="556724" y="413292"/>
                  </a:cubicBezTo>
                  <a:cubicBezTo>
                    <a:pt x="555894" y="411797"/>
                    <a:pt x="552073" y="406481"/>
                    <a:pt x="548418" y="401331"/>
                  </a:cubicBezTo>
                  <a:cubicBezTo>
                    <a:pt x="544597" y="396347"/>
                    <a:pt x="537620" y="386048"/>
                    <a:pt x="532636" y="378572"/>
                  </a:cubicBezTo>
                  <a:cubicBezTo>
                    <a:pt x="527819" y="370930"/>
                    <a:pt x="523500" y="364784"/>
                    <a:pt x="523334" y="364784"/>
                  </a:cubicBezTo>
                  <a:cubicBezTo>
                    <a:pt x="523001" y="364784"/>
                    <a:pt x="521174" y="367608"/>
                    <a:pt x="519014" y="371097"/>
                  </a:cubicBezTo>
                  <a:cubicBezTo>
                    <a:pt x="516855" y="374585"/>
                    <a:pt x="511871" y="382061"/>
                    <a:pt x="507718" y="387875"/>
                  </a:cubicBezTo>
                  <a:cubicBezTo>
                    <a:pt x="503565" y="393523"/>
                    <a:pt x="493930" y="407145"/>
                    <a:pt x="486122" y="417944"/>
                  </a:cubicBezTo>
                  <a:cubicBezTo>
                    <a:pt x="478314" y="428742"/>
                    <a:pt x="467848" y="443360"/>
                    <a:pt x="462864" y="450338"/>
                  </a:cubicBezTo>
                  <a:cubicBezTo>
                    <a:pt x="457881" y="457315"/>
                    <a:pt x="453063" y="464292"/>
                    <a:pt x="452066" y="465787"/>
                  </a:cubicBezTo>
                  <a:cubicBezTo>
                    <a:pt x="451236" y="467282"/>
                    <a:pt x="447249" y="472764"/>
                    <a:pt x="443428" y="478080"/>
                  </a:cubicBezTo>
                  <a:cubicBezTo>
                    <a:pt x="439441" y="483230"/>
                    <a:pt x="436285" y="488048"/>
                    <a:pt x="436285" y="488546"/>
                  </a:cubicBezTo>
                  <a:cubicBezTo>
                    <a:pt x="436285" y="489211"/>
                    <a:pt x="434125" y="492533"/>
                    <a:pt x="431301" y="496022"/>
                  </a:cubicBezTo>
                  <a:cubicBezTo>
                    <a:pt x="428643" y="499510"/>
                    <a:pt x="426317" y="502833"/>
                    <a:pt x="426317" y="503497"/>
                  </a:cubicBezTo>
                  <a:cubicBezTo>
                    <a:pt x="426317" y="504162"/>
                    <a:pt x="424157" y="507484"/>
                    <a:pt x="421666" y="510807"/>
                  </a:cubicBezTo>
                  <a:cubicBezTo>
                    <a:pt x="419008" y="514129"/>
                    <a:pt x="416350" y="517950"/>
                    <a:pt x="415851" y="519279"/>
                  </a:cubicBezTo>
                  <a:cubicBezTo>
                    <a:pt x="415187" y="520608"/>
                    <a:pt x="413193" y="524097"/>
                    <a:pt x="411366" y="526755"/>
                  </a:cubicBezTo>
                  <a:cubicBezTo>
                    <a:pt x="409539" y="529579"/>
                    <a:pt x="407545" y="532901"/>
                    <a:pt x="406881" y="534230"/>
                  </a:cubicBezTo>
                  <a:cubicBezTo>
                    <a:pt x="406216" y="535559"/>
                    <a:pt x="403890" y="539380"/>
                    <a:pt x="401731" y="542537"/>
                  </a:cubicBezTo>
                  <a:cubicBezTo>
                    <a:pt x="399571" y="545693"/>
                    <a:pt x="397079" y="549846"/>
                    <a:pt x="396249" y="551673"/>
                  </a:cubicBezTo>
                  <a:cubicBezTo>
                    <a:pt x="395418" y="553501"/>
                    <a:pt x="393258" y="557322"/>
                    <a:pt x="391431" y="559980"/>
                  </a:cubicBezTo>
                  <a:cubicBezTo>
                    <a:pt x="389770" y="562804"/>
                    <a:pt x="386447" y="568784"/>
                    <a:pt x="383955" y="573269"/>
                  </a:cubicBezTo>
                  <a:cubicBezTo>
                    <a:pt x="381630" y="577921"/>
                    <a:pt x="379138" y="582739"/>
                    <a:pt x="378307" y="584068"/>
                  </a:cubicBezTo>
                  <a:cubicBezTo>
                    <a:pt x="376812" y="586393"/>
                    <a:pt x="368838" y="603504"/>
                    <a:pt x="363854" y="615133"/>
                  </a:cubicBezTo>
                  <a:cubicBezTo>
                    <a:pt x="355382" y="634403"/>
                    <a:pt x="349069" y="651680"/>
                    <a:pt x="346411" y="662976"/>
                  </a:cubicBezTo>
                  <a:cubicBezTo>
                    <a:pt x="345415" y="666631"/>
                    <a:pt x="344086" y="670286"/>
                    <a:pt x="343089" y="671116"/>
                  </a:cubicBezTo>
                  <a:cubicBezTo>
                    <a:pt x="342258" y="672113"/>
                    <a:pt x="341594" y="674937"/>
                    <a:pt x="341594" y="677761"/>
                  </a:cubicBezTo>
                  <a:cubicBezTo>
                    <a:pt x="341594" y="680419"/>
                    <a:pt x="340431" y="686400"/>
                    <a:pt x="339268" y="691051"/>
                  </a:cubicBezTo>
                  <a:cubicBezTo>
                    <a:pt x="333952" y="709657"/>
                    <a:pt x="331294" y="737068"/>
                    <a:pt x="331959" y="765143"/>
                  </a:cubicBezTo>
                  <a:cubicBezTo>
                    <a:pt x="332457" y="780260"/>
                    <a:pt x="333620" y="796374"/>
                    <a:pt x="334783" y="800859"/>
                  </a:cubicBezTo>
                  <a:cubicBezTo>
                    <a:pt x="339268" y="818635"/>
                    <a:pt x="341926" y="827605"/>
                    <a:pt x="344252" y="832091"/>
                  </a:cubicBezTo>
                  <a:cubicBezTo>
                    <a:pt x="345581" y="834749"/>
                    <a:pt x="346578" y="837739"/>
                    <a:pt x="346578" y="838736"/>
                  </a:cubicBezTo>
                  <a:cubicBezTo>
                    <a:pt x="346578" y="841227"/>
                    <a:pt x="356047" y="859999"/>
                    <a:pt x="362359" y="869801"/>
                  </a:cubicBezTo>
                  <a:cubicBezTo>
                    <a:pt x="387942" y="910335"/>
                    <a:pt x="435620" y="945055"/>
                    <a:pt x="476985" y="953195"/>
                  </a:cubicBezTo>
                  <a:cubicBezTo>
                    <a:pt x="481636" y="954026"/>
                    <a:pt x="486454" y="955521"/>
                    <a:pt x="487783" y="956351"/>
                  </a:cubicBezTo>
                  <a:cubicBezTo>
                    <a:pt x="489610" y="957348"/>
                    <a:pt x="506347" y="957805"/>
                    <a:pt x="523334" y="957743"/>
                  </a:cubicBezTo>
                  <a:close/>
                  <a:moveTo>
                    <a:pt x="326027" y="985611"/>
                  </a:moveTo>
                  <a:cubicBezTo>
                    <a:pt x="329183" y="985778"/>
                    <a:pt x="360913" y="954214"/>
                    <a:pt x="360913" y="950892"/>
                  </a:cubicBezTo>
                  <a:cubicBezTo>
                    <a:pt x="360913" y="949396"/>
                    <a:pt x="356095" y="943582"/>
                    <a:pt x="350281" y="937768"/>
                  </a:cubicBezTo>
                  <a:cubicBezTo>
                    <a:pt x="340646" y="928133"/>
                    <a:pt x="339151" y="927302"/>
                    <a:pt x="336659" y="929462"/>
                  </a:cubicBezTo>
                  <a:cubicBezTo>
                    <a:pt x="332506" y="932784"/>
                    <a:pt x="302769" y="962686"/>
                    <a:pt x="302769" y="963351"/>
                  </a:cubicBezTo>
                  <a:cubicBezTo>
                    <a:pt x="302769" y="963683"/>
                    <a:pt x="307421" y="968833"/>
                    <a:pt x="313235" y="974647"/>
                  </a:cubicBezTo>
                  <a:cubicBezTo>
                    <a:pt x="318884" y="980628"/>
                    <a:pt x="324698" y="985445"/>
                    <a:pt x="326027" y="985611"/>
                  </a:cubicBezTo>
                  <a:close/>
                  <a:moveTo>
                    <a:pt x="720477" y="985777"/>
                  </a:moveTo>
                  <a:cubicBezTo>
                    <a:pt x="722138" y="985777"/>
                    <a:pt x="744233" y="965012"/>
                    <a:pt x="744233" y="963350"/>
                  </a:cubicBezTo>
                  <a:cubicBezTo>
                    <a:pt x="744233" y="962686"/>
                    <a:pt x="714497" y="932783"/>
                    <a:pt x="710344" y="929461"/>
                  </a:cubicBezTo>
                  <a:cubicBezTo>
                    <a:pt x="707852" y="927301"/>
                    <a:pt x="706357" y="928132"/>
                    <a:pt x="696721" y="937767"/>
                  </a:cubicBezTo>
                  <a:cubicBezTo>
                    <a:pt x="690907" y="943582"/>
                    <a:pt x="686089" y="949396"/>
                    <a:pt x="686089" y="950891"/>
                  </a:cubicBezTo>
                  <a:cubicBezTo>
                    <a:pt x="686089" y="952220"/>
                    <a:pt x="693399" y="960692"/>
                    <a:pt x="702204" y="969497"/>
                  </a:cubicBezTo>
                  <a:cubicBezTo>
                    <a:pt x="711174" y="978468"/>
                    <a:pt x="719314" y="985777"/>
                    <a:pt x="720477" y="985777"/>
                  </a:cubicBezTo>
                  <a:close/>
                  <a:moveTo>
                    <a:pt x="524334" y="1061337"/>
                  </a:moveTo>
                  <a:lnTo>
                    <a:pt x="540116" y="1060839"/>
                  </a:lnTo>
                  <a:lnTo>
                    <a:pt x="540116" y="1035920"/>
                  </a:lnTo>
                  <a:lnTo>
                    <a:pt x="540116" y="1011002"/>
                  </a:lnTo>
                  <a:lnTo>
                    <a:pt x="523172" y="1010503"/>
                  </a:lnTo>
                  <a:lnTo>
                    <a:pt x="506061" y="1010005"/>
                  </a:lnTo>
                  <a:lnTo>
                    <a:pt x="506061" y="1034757"/>
                  </a:lnTo>
                  <a:cubicBezTo>
                    <a:pt x="506061" y="1048380"/>
                    <a:pt x="506559" y="1060008"/>
                    <a:pt x="507224" y="1060673"/>
                  </a:cubicBezTo>
                  <a:cubicBezTo>
                    <a:pt x="507888" y="1061337"/>
                    <a:pt x="515530" y="1061503"/>
                    <a:pt x="524334" y="1061337"/>
                  </a:cubicBezTo>
                  <a:close/>
                </a:path>
              </a:pathLst>
            </a:custGeom>
            <a:solidFill>
              <a:schemeClr val="bg1"/>
            </a:solidFill>
            <a:ln w="1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F9DB82-13F7-8458-8CE2-E59AC6AA500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628879" y="4582769"/>
              <a:ext cx="362466" cy="362465"/>
            </a:xfrm>
            <a:custGeom>
              <a:avLst/>
              <a:gdLst>
                <a:gd name="connsiteX0" fmla="*/ 250507 w 776977"/>
                <a:gd name="connsiteY0" fmla="*/ 505063 h 776976"/>
                <a:gd name="connsiteX1" fmla="*/ 282463 w 776977"/>
                <a:gd name="connsiteY1" fmla="*/ 498718 h 776976"/>
                <a:gd name="connsiteX2" fmla="*/ 303575 w 776977"/>
                <a:gd name="connsiteY2" fmla="*/ 474031 h 776976"/>
                <a:gd name="connsiteX3" fmla="*/ 305075 w 776977"/>
                <a:gd name="connsiteY3" fmla="*/ 470685 h 776976"/>
                <a:gd name="connsiteX4" fmla="*/ 306805 w 776977"/>
                <a:gd name="connsiteY4" fmla="*/ 450727 h 776976"/>
                <a:gd name="connsiteX5" fmla="*/ 304729 w 776977"/>
                <a:gd name="connsiteY5" fmla="*/ 422232 h 776976"/>
                <a:gd name="connsiteX6" fmla="*/ 301268 w 776977"/>
                <a:gd name="connsiteY6" fmla="*/ 410580 h 776976"/>
                <a:gd name="connsiteX7" fmla="*/ 298268 w 776977"/>
                <a:gd name="connsiteY7" fmla="*/ 404120 h 776976"/>
                <a:gd name="connsiteX8" fmla="*/ 291462 w 776977"/>
                <a:gd name="connsiteY8" fmla="*/ 393160 h 776976"/>
                <a:gd name="connsiteX9" fmla="*/ 282694 w 776977"/>
                <a:gd name="connsiteY9" fmla="*/ 372049 h 776976"/>
                <a:gd name="connsiteX10" fmla="*/ 288578 w 776977"/>
                <a:gd name="connsiteY10" fmla="*/ 353360 h 776976"/>
                <a:gd name="connsiteX11" fmla="*/ 284886 w 776977"/>
                <a:gd name="connsiteY11" fmla="*/ 347592 h 776976"/>
                <a:gd name="connsiteX12" fmla="*/ 250507 w 776977"/>
                <a:gd name="connsiteY12" fmla="*/ 336632 h 776976"/>
                <a:gd name="connsiteX13" fmla="*/ 243932 w 776977"/>
                <a:gd name="connsiteY13" fmla="*/ 333287 h 776976"/>
                <a:gd name="connsiteX14" fmla="*/ 233318 w 776977"/>
                <a:gd name="connsiteY14" fmla="*/ 324404 h 776976"/>
                <a:gd name="connsiteX15" fmla="*/ 216129 w 776977"/>
                <a:gd name="connsiteY15" fmla="*/ 299716 h 776976"/>
                <a:gd name="connsiteX16" fmla="*/ 210130 w 776977"/>
                <a:gd name="connsiteY16" fmla="*/ 267414 h 776976"/>
                <a:gd name="connsiteX17" fmla="*/ 208515 w 776977"/>
                <a:gd name="connsiteY17" fmla="*/ 252417 h 776976"/>
                <a:gd name="connsiteX18" fmla="*/ 202170 w 776977"/>
                <a:gd name="connsiteY18" fmla="*/ 200272 h 776976"/>
                <a:gd name="connsiteX19" fmla="*/ 180712 w 776977"/>
                <a:gd name="connsiteY19" fmla="*/ 219538 h 776976"/>
                <a:gd name="connsiteX20" fmla="*/ 139181 w 776977"/>
                <a:gd name="connsiteY20" fmla="*/ 291640 h 776976"/>
                <a:gd name="connsiteX21" fmla="*/ 135605 w 776977"/>
                <a:gd name="connsiteY21" fmla="*/ 300639 h 776976"/>
                <a:gd name="connsiteX22" fmla="*/ 135951 w 776977"/>
                <a:gd name="connsiteY22" fmla="*/ 314713 h 776976"/>
                <a:gd name="connsiteX23" fmla="*/ 147834 w 776977"/>
                <a:gd name="connsiteY23" fmla="*/ 326711 h 776976"/>
                <a:gd name="connsiteX24" fmla="*/ 181520 w 776977"/>
                <a:gd name="connsiteY24" fmla="*/ 338363 h 776976"/>
                <a:gd name="connsiteX25" fmla="*/ 218206 w 776977"/>
                <a:gd name="connsiteY25" fmla="*/ 349784 h 776976"/>
                <a:gd name="connsiteX26" fmla="*/ 231126 w 776977"/>
                <a:gd name="connsiteY26" fmla="*/ 367434 h 776976"/>
                <a:gd name="connsiteX27" fmla="*/ 224320 w 776977"/>
                <a:gd name="connsiteY27" fmla="*/ 390392 h 776976"/>
                <a:gd name="connsiteX28" fmla="*/ 212322 w 776977"/>
                <a:gd name="connsiteY28" fmla="*/ 410696 h 776976"/>
                <a:gd name="connsiteX29" fmla="*/ 206669 w 776977"/>
                <a:gd name="connsiteY29" fmla="*/ 448074 h 776976"/>
                <a:gd name="connsiteX30" fmla="*/ 212783 w 776977"/>
                <a:gd name="connsiteY30" fmla="*/ 480260 h 776976"/>
                <a:gd name="connsiteX31" fmla="*/ 241855 w 776977"/>
                <a:gd name="connsiteY31" fmla="*/ 502987 h 776976"/>
                <a:gd name="connsiteX32" fmla="*/ 250507 w 776977"/>
                <a:gd name="connsiteY32" fmla="*/ 505063 h 776976"/>
                <a:gd name="connsiteX33" fmla="*/ 523596 w 776977"/>
                <a:gd name="connsiteY33" fmla="*/ 505424 h 776976"/>
                <a:gd name="connsiteX34" fmla="*/ 531888 w 776977"/>
                <a:gd name="connsiteY34" fmla="*/ 503794 h 776976"/>
                <a:gd name="connsiteX35" fmla="*/ 536272 w 776977"/>
                <a:gd name="connsiteY35" fmla="*/ 502756 h 776976"/>
                <a:gd name="connsiteX36" fmla="*/ 564536 w 776977"/>
                <a:gd name="connsiteY36" fmla="*/ 480606 h 776976"/>
                <a:gd name="connsiteX37" fmla="*/ 570881 w 776977"/>
                <a:gd name="connsiteY37" fmla="*/ 447497 h 776976"/>
                <a:gd name="connsiteX38" fmla="*/ 569612 w 776977"/>
                <a:gd name="connsiteY38" fmla="*/ 427193 h 776976"/>
                <a:gd name="connsiteX39" fmla="*/ 567420 w 776977"/>
                <a:gd name="connsiteY39" fmla="*/ 418541 h 776976"/>
                <a:gd name="connsiteX40" fmla="*/ 551038 w 776977"/>
                <a:gd name="connsiteY40" fmla="*/ 387162 h 776976"/>
                <a:gd name="connsiteX41" fmla="*/ 546308 w 776977"/>
                <a:gd name="connsiteY41" fmla="*/ 372049 h 776976"/>
                <a:gd name="connsiteX42" fmla="*/ 549654 w 776977"/>
                <a:gd name="connsiteY42" fmla="*/ 358436 h 776976"/>
                <a:gd name="connsiteX43" fmla="*/ 568920 w 776977"/>
                <a:gd name="connsiteY43" fmla="*/ 345977 h 776976"/>
                <a:gd name="connsiteX44" fmla="*/ 596030 w 776977"/>
                <a:gd name="connsiteY44" fmla="*/ 338363 h 776976"/>
                <a:gd name="connsiteX45" fmla="*/ 627525 w 776977"/>
                <a:gd name="connsiteY45" fmla="*/ 327865 h 776976"/>
                <a:gd name="connsiteX46" fmla="*/ 630293 w 776977"/>
                <a:gd name="connsiteY46" fmla="*/ 326249 h 776976"/>
                <a:gd name="connsiteX47" fmla="*/ 641484 w 776977"/>
                <a:gd name="connsiteY47" fmla="*/ 314828 h 776976"/>
                <a:gd name="connsiteX48" fmla="*/ 641945 w 776977"/>
                <a:gd name="connsiteY48" fmla="*/ 300639 h 776976"/>
                <a:gd name="connsiteX49" fmla="*/ 638369 w 776977"/>
                <a:gd name="connsiteY49" fmla="*/ 291640 h 776976"/>
                <a:gd name="connsiteX50" fmla="*/ 621526 w 776977"/>
                <a:gd name="connsiteY50" fmla="*/ 255877 h 776976"/>
                <a:gd name="connsiteX51" fmla="*/ 606644 w 776977"/>
                <a:gd name="connsiteY51" fmla="*/ 232805 h 776976"/>
                <a:gd name="connsiteX52" fmla="*/ 601568 w 776977"/>
                <a:gd name="connsiteY52" fmla="*/ 225998 h 776976"/>
                <a:gd name="connsiteX53" fmla="*/ 592915 w 776977"/>
                <a:gd name="connsiteY53" fmla="*/ 215039 h 776976"/>
                <a:gd name="connsiteX54" fmla="*/ 577226 w 776977"/>
                <a:gd name="connsiteY54" fmla="*/ 199349 h 776976"/>
                <a:gd name="connsiteX55" fmla="*/ 574342 w 776977"/>
                <a:gd name="connsiteY55" fmla="*/ 211347 h 776976"/>
                <a:gd name="connsiteX56" fmla="*/ 573073 w 776977"/>
                <a:gd name="connsiteY56" fmla="*/ 221268 h 776976"/>
                <a:gd name="connsiteX57" fmla="*/ 570881 w 776977"/>
                <a:gd name="connsiteY57" fmla="*/ 236266 h 776976"/>
                <a:gd name="connsiteX58" fmla="*/ 568574 w 776977"/>
                <a:gd name="connsiteY58" fmla="*/ 254724 h 776976"/>
                <a:gd name="connsiteX59" fmla="*/ 565574 w 776977"/>
                <a:gd name="connsiteY59" fmla="*/ 276643 h 776976"/>
                <a:gd name="connsiteX60" fmla="*/ 556114 w 776977"/>
                <a:gd name="connsiteY60" fmla="*/ 308945 h 776976"/>
                <a:gd name="connsiteX61" fmla="*/ 506508 w 776977"/>
                <a:gd name="connsiteY61" fmla="*/ 343669 h 776976"/>
                <a:gd name="connsiteX62" fmla="*/ 499471 w 776977"/>
                <a:gd name="connsiteY62" fmla="*/ 345861 h 776976"/>
                <a:gd name="connsiteX63" fmla="*/ 494510 w 776977"/>
                <a:gd name="connsiteY63" fmla="*/ 347015 h 776976"/>
                <a:gd name="connsiteX64" fmla="*/ 488280 w 776977"/>
                <a:gd name="connsiteY64" fmla="*/ 351745 h 776976"/>
                <a:gd name="connsiteX65" fmla="*/ 491857 w 776977"/>
                <a:gd name="connsiteY65" fmla="*/ 358436 h 776976"/>
                <a:gd name="connsiteX66" fmla="*/ 494741 w 776977"/>
                <a:gd name="connsiteY66" fmla="*/ 372049 h 776976"/>
                <a:gd name="connsiteX67" fmla="*/ 486088 w 776977"/>
                <a:gd name="connsiteY67" fmla="*/ 393160 h 776976"/>
                <a:gd name="connsiteX68" fmla="*/ 473975 w 776977"/>
                <a:gd name="connsiteY68" fmla="*/ 417156 h 776976"/>
                <a:gd name="connsiteX69" fmla="*/ 472245 w 776977"/>
                <a:gd name="connsiteY69" fmla="*/ 423732 h 776976"/>
                <a:gd name="connsiteX70" fmla="*/ 470514 w 776977"/>
                <a:gd name="connsiteY70" fmla="*/ 446805 h 776976"/>
                <a:gd name="connsiteX71" fmla="*/ 477898 w 776977"/>
                <a:gd name="connsiteY71" fmla="*/ 482914 h 776976"/>
                <a:gd name="connsiteX72" fmla="*/ 505700 w 776977"/>
                <a:gd name="connsiteY72" fmla="*/ 502987 h 776976"/>
                <a:gd name="connsiteX73" fmla="*/ 514353 w 776977"/>
                <a:gd name="connsiteY73" fmla="*/ 505063 h 776976"/>
                <a:gd name="connsiteX74" fmla="*/ 523596 w 776977"/>
                <a:gd name="connsiteY74" fmla="*/ 505424 h 776976"/>
                <a:gd name="connsiteX75" fmla="*/ 388790 w 776977"/>
                <a:gd name="connsiteY75" fmla="*/ 537583 h 776976"/>
                <a:gd name="connsiteX76" fmla="*/ 407118 w 776977"/>
                <a:gd name="connsiteY76" fmla="*/ 535290 h 776976"/>
                <a:gd name="connsiteX77" fmla="*/ 455225 w 776977"/>
                <a:gd name="connsiteY77" fmla="*/ 446229 h 776976"/>
                <a:gd name="connsiteX78" fmla="*/ 452341 w 776977"/>
                <a:gd name="connsiteY78" fmla="*/ 428117 h 776976"/>
                <a:gd name="connsiteX79" fmla="*/ 451072 w 776977"/>
                <a:gd name="connsiteY79" fmla="*/ 423502 h 776976"/>
                <a:gd name="connsiteX80" fmla="*/ 449226 w 776977"/>
                <a:gd name="connsiteY80" fmla="*/ 416811 h 776976"/>
                <a:gd name="connsiteX81" fmla="*/ 438267 w 776977"/>
                <a:gd name="connsiteY81" fmla="*/ 395238 h 776976"/>
                <a:gd name="connsiteX82" fmla="*/ 426269 w 776977"/>
                <a:gd name="connsiteY82" fmla="*/ 376780 h 776976"/>
                <a:gd name="connsiteX83" fmla="*/ 426269 w 776977"/>
                <a:gd name="connsiteY83" fmla="*/ 361552 h 776976"/>
                <a:gd name="connsiteX84" fmla="*/ 450495 w 776977"/>
                <a:gd name="connsiteY84" fmla="*/ 342171 h 776976"/>
                <a:gd name="connsiteX85" fmla="*/ 462608 w 776977"/>
                <a:gd name="connsiteY85" fmla="*/ 338710 h 776976"/>
                <a:gd name="connsiteX86" fmla="*/ 487758 w 776977"/>
                <a:gd name="connsiteY86" fmla="*/ 331673 h 776976"/>
                <a:gd name="connsiteX87" fmla="*/ 499640 w 776977"/>
                <a:gd name="connsiteY87" fmla="*/ 328097 h 776976"/>
                <a:gd name="connsiteX88" fmla="*/ 506908 w 776977"/>
                <a:gd name="connsiteY88" fmla="*/ 326481 h 776976"/>
                <a:gd name="connsiteX89" fmla="*/ 533557 w 776977"/>
                <a:gd name="connsiteY89" fmla="*/ 310907 h 776976"/>
                <a:gd name="connsiteX90" fmla="*/ 551439 w 776977"/>
                <a:gd name="connsiteY90" fmla="*/ 265339 h 776976"/>
                <a:gd name="connsiteX91" fmla="*/ 553746 w 776977"/>
                <a:gd name="connsiteY91" fmla="*/ 246304 h 776976"/>
                <a:gd name="connsiteX92" fmla="*/ 556745 w 776977"/>
                <a:gd name="connsiteY92" fmla="*/ 223808 h 776976"/>
                <a:gd name="connsiteX93" fmla="*/ 560322 w 776977"/>
                <a:gd name="connsiteY93" fmla="*/ 197620 h 776976"/>
                <a:gd name="connsiteX94" fmla="*/ 550285 w 776977"/>
                <a:gd name="connsiteY94" fmla="*/ 174201 h 776976"/>
                <a:gd name="connsiteX95" fmla="*/ 486027 w 776977"/>
                <a:gd name="connsiteY95" fmla="*/ 137977 h 776976"/>
                <a:gd name="connsiteX96" fmla="*/ 460301 w 776977"/>
                <a:gd name="connsiteY96" fmla="*/ 129209 h 776976"/>
                <a:gd name="connsiteX97" fmla="*/ 451072 w 776977"/>
                <a:gd name="connsiteY97" fmla="*/ 126902 h 776976"/>
                <a:gd name="connsiteX98" fmla="*/ 405503 w 776977"/>
                <a:gd name="connsiteY98" fmla="*/ 119865 h 776976"/>
                <a:gd name="connsiteX99" fmla="*/ 343207 w 776977"/>
                <a:gd name="connsiteY99" fmla="*/ 123556 h 776976"/>
                <a:gd name="connsiteX100" fmla="*/ 313212 w 776977"/>
                <a:gd name="connsiteY100" fmla="*/ 130594 h 776976"/>
                <a:gd name="connsiteX101" fmla="*/ 305136 w 776977"/>
                <a:gd name="connsiteY101" fmla="*/ 132785 h 776976"/>
                <a:gd name="connsiteX102" fmla="*/ 299484 w 776977"/>
                <a:gd name="connsiteY102" fmla="*/ 135093 h 776976"/>
                <a:gd name="connsiteX103" fmla="*/ 296715 w 776977"/>
                <a:gd name="connsiteY103" fmla="*/ 136131 h 776976"/>
                <a:gd name="connsiteX104" fmla="*/ 271104 w 776977"/>
                <a:gd name="connsiteY104" fmla="*/ 147091 h 776976"/>
                <a:gd name="connsiteX105" fmla="*/ 227612 w 776977"/>
                <a:gd name="connsiteY105" fmla="*/ 174086 h 776976"/>
                <a:gd name="connsiteX106" fmla="*/ 217344 w 776977"/>
                <a:gd name="connsiteY106" fmla="*/ 199581 h 776976"/>
                <a:gd name="connsiteX107" fmla="*/ 222651 w 776977"/>
                <a:gd name="connsiteY107" fmla="*/ 242843 h 776976"/>
                <a:gd name="connsiteX108" fmla="*/ 224843 w 776977"/>
                <a:gd name="connsiteY108" fmla="*/ 258417 h 776976"/>
                <a:gd name="connsiteX109" fmla="*/ 226112 w 776977"/>
                <a:gd name="connsiteY109" fmla="*/ 269376 h 776976"/>
                <a:gd name="connsiteX110" fmla="*/ 233495 w 776977"/>
                <a:gd name="connsiteY110" fmla="*/ 298333 h 776976"/>
                <a:gd name="connsiteX111" fmla="*/ 249992 w 776977"/>
                <a:gd name="connsiteY111" fmla="*/ 317022 h 776976"/>
                <a:gd name="connsiteX112" fmla="*/ 270181 w 776977"/>
                <a:gd name="connsiteY112" fmla="*/ 326481 h 776976"/>
                <a:gd name="connsiteX113" fmla="*/ 276988 w 776977"/>
                <a:gd name="connsiteY113" fmla="*/ 328097 h 776976"/>
                <a:gd name="connsiteX114" fmla="*/ 301676 w 776977"/>
                <a:gd name="connsiteY114" fmla="*/ 335134 h 776976"/>
                <a:gd name="connsiteX115" fmla="*/ 313789 w 776977"/>
                <a:gd name="connsiteY115" fmla="*/ 338595 h 776976"/>
                <a:gd name="connsiteX116" fmla="*/ 326479 w 776977"/>
                <a:gd name="connsiteY116" fmla="*/ 342056 h 776976"/>
                <a:gd name="connsiteX117" fmla="*/ 348167 w 776977"/>
                <a:gd name="connsiteY117" fmla="*/ 355899 h 776976"/>
                <a:gd name="connsiteX118" fmla="*/ 351167 w 776977"/>
                <a:gd name="connsiteY118" fmla="*/ 369281 h 776976"/>
                <a:gd name="connsiteX119" fmla="*/ 340207 w 776977"/>
                <a:gd name="connsiteY119" fmla="*/ 393393 h 776976"/>
                <a:gd name="connsiteX120" fmla="*/ 332593 w 776977"/>
                <a:gd name="connsiteY120" fmla="*/ 406083 h 776976"/>
                <a:gd name="connsiteX121" fmla="*/ 328094 w 776977"/>
                <a:gd name="connsiteY121" fmla="*/ 415542 h 776976"/>
                <a:gd name="connsiteX122" fmla="*/ 326479 w 776977"/>
                <a:gd name="connsiteY122" fmla="*/ 420503 h 776976"/>
                <a:gd name="connsiteX123" fmla="*/ 324864 w 776977"/>
                <a:gd name="connsiteY123" fmla="*/ 427886 h 776976"/>
                <a:gd name="connsiteX124" fmla="*/ 324979 w 776977"/>
                <a:gd name="connsiteY124" fmla="*/ 494336 h 776976"/>
                <a:gd name="connsiteX125" fmla="*/ 370894 w 776977"/>
                <a:gd name="connsiteY125" fmla="*/ 535636 h 776976"/>
                <a:gd name="connsiteX126" fmla="*/ 388790 w 776977"/>
                <a:gd name="connsiteY126" fmla="*/ 537583 h 776976"/>
                <a:gd name="connsiteX127" fmla="*/ 378133 w 776977"/>
                <a:gd name="connsiteY127" fmla="*/ 672860 h 776976"/>
                <a:gd name="connsiteX128" fmla="*/ 361090 w 776977"/>
                <a:gd name="connsiteY128" fmla="*/ 672456 h 776976"/>
                <a:gd name="connsiteX129" fmla="*/ 325904 w 776977"/>
                <a:gd name="connsiteY129" fmla="*/ 666573 h 776976"/>
                <a:gd name="connsiteX130" fmla="*/ 301331 w 776977"/>
                <a:gd name="connsiteY130" fmla="*/ 659766 h 776976"/>
                <a:gd name="connsiteX131" fmla="*/ 295909 w 776977"/>
                <a:gd name="connsiteY131" fmla="*/ 658151 h 776976"/>
                <a:gd name="connsiteX132" fmla="*/ 289910 w 776977"/>
                <a:gd name="connsiteY132" fmla="*/ 656305 h 776976"/>
                <a:gd name="connsiteX133" fmla="*/ 281488 w 776977"/>
                <a:gd name="connsiteY133" fmla="*/ 652614 h 776976"/>
                <a:gd name="connsiteX134" fmla="*/ 273990 w 776977"/>
                <a:gd name="connsiteY134" fmla="*/ 649384 h 776976"/>
                <a:gd name="connsiteX135" fmla="*/ 237881 w 776977"/>
                <a:gd name="connsiteY135" fmla="*/ 630349 h 776976"/>
                <a:gd name="connsiteX136" fmla="*/ 232343 w 776977"/>
                <a:gd name="connsiteY136" fmla="*/ 627003 h 776976"/>
                <a:gd name="connsiteX137" fmla="*/ 217692 w 776977"/>
                <a:gd name="connsiteY137" fmla="*/ 616390 h 776976"/>
                <a:gd name="connsiteX138" fmla="*/ 160587 w 776977"/>
                <a:gd name="connsiteY138" fmla="*/ 559284 h 776976"/>
                <a:gd name="connsiteX139" fmla="*/ 149973 w 776977"/>
                <a:gd name="connsiteY139" fmla="*/ 544633 h 776976"/>
                <a:gd name="connsiteX140" fmla="*/ 146628 w 776977"/>
                <a:gd name="connsiteY140" fmla="*/ 539096 h 776976"/>
                <a:gd name="connsiteX141" fmla="*/ 133246 w 776977"/>
                <a:gd name="connsiteY141" fmla="*/ 515100 h 776976"/>
                <a:gd name="connsiteX142" fmla="*/ 124247 w 776977"/>
                <a:gd name="connsiteY142" fmla="*/ 495142 h 776976"/>
                <a:gd name="connsiteX143" fmla="*/ 120671 w 776977"/>
                <a:gd name="connsiteY143" fmla="*/ 487067 h 776976"/>
                <a:gd name="connsiteX144" fmla="*/ 118825 w 776977"/>
                <a:gd name="connsiteY144" fmla="*/ 481068 h 776976"/>
                <a:gd name="connsiteX145" fmla="*/ 117210 w 776977"/>
                <a:gd name="connsiteY145" fmla="*/ 475646 h 776976"/>
                <a:gd name="connsiteX146" fmla="*/ 106597 w 776977"/>
                <a:gd name="connsiteY146" fmla="*/ 433192 h 776976"/>
                <a:gd name="connsiteX147" fmla="*/ 106597 w 776977"/>
                <a:gd name="connsiteY147" fmla="*/ 343208 h 776976"/>
                <a:gd name="connsiteX148" fmla="*/ 117210 w 776977"/>
                <a:gd name="connsiteY148" fmla="*/ 300754 h 776976"/>
                <a:gd name="connsiteX149" fmla="*/ 118825 w 776977"/>
                <a:gd name="connsiteY149" fmla="*/ 294755 h 776976"/>
                <a:gd name="connsiteX150" fmla="*/ 119863 w 776977"/>
                <a:gd name="connsiteY150" fmla="*/ 291986 h 776976"/>
                <a:gd name="connsiteX151" fmla="*/ 121594 w 776977"/>
                <a:gd name="connsiteY151" fmla="*/ 288179 h 776976"/>
                <a:gd name="connsiteX152" fmla="*/ 124247 w 776977"/>
                <a:gd name="connsiteY152" fmla="*/ 280911 h 776976"/>
                <a:gd name="connsiteX153" fmla="*/ 127593 w 776977"/>
                <a:gd name="connsiteY153" fmla="*/ 273413 h 776976"/>
                <a:gd name="connsiteX154" fmla="*/ 187351 w 776977"/>
                <a:gd name="connsiteY154" fmla="*/ 186774 h 776976"/>
                <a:gd name="connsiteX155" fmla="*/ 274567 w 776977"/>
                <a:gd name="connsiteY155" fmla="*/ 126670 h 776976"/>
                <a:gd name="connsiteX156" fmla="*/ 281835 w 776977"/>
                <a:gd name="connsiteY156" fmla="*/ 123324 h 776976"/>
                <a:gd name="connsiteX157" fmla="*/ 286334 w 776977"/>
                <a:gd name="connsiteY157" fmla="*/ 121709 h 776976"/>
                <a:gd name="connsiteX158" fmla="*/ 291064 w 776977"/>
                <a:gd name="connsiteY158" fmla="*/ 120209 h 776976"/>
                <a:gd name="connsiteX159" fmla="*/ 336517 w 776977"/>
                <a:gd name="connsiteY159" fmla="*/ 107865 h 776976"/>
                <a:gd name="connsiteX160" fmla="*/ 348630 w 776977"/>
                <a:gd name="connsiteY160" fmla="*/ 105327 h 776976"/>
                <a:gd name="connsiteX161" fmla="*/ 428924 w 776977"/>
                <a:gd name="connsiteY161" fmla="*/ 105327 h 776976"/>
                <a:gd name="connsiteX162" fmla="*/ 441037 w 776977"/>
                <a:gd name="connsiteY162" fmla="*/ 107865 h 776976"/>
                <a:gd name="connsiteX163" fmla="*/ 467224 w 776977"/>
                <a:gd name="connsiteY163" fmla="*/ 113749 h 776976"/>
                <a:gd name="connsiteX164" fmla="*/ 476223 w 776977"/>
                <a:gd name="connsiteY164" fmla="*/ 116633 h 776976"/>
                <a:gd name="connsiteX165" fmla="*/ 481991 w 776977"/>
                <a:gd name="connsiteY165" fmla="*/ 118248 h 776976"/>
                <a:gd name="connsiteX166" fmla="*/ 485221 w 776977"/>
                <a:gd name="connsiteY166" fmla="*/ 119171 h 776976"/>
                <a:gd name="connsiteX167" fmla="*/ 493181 w 776977"/>
                <a:gd name="connsiteY167" fmla="*/ 122747 h 776976"/>
                <a:gd name="connsiteX168" fmla="*/ 506102 w 776977"/>
                <a:gd name="connsiteY168" fmla="*/ 128170 h 776976"/>
                <a:gd name="connsiteX169" fmla="*/ 514754 w 776977"/>
                <a:gd name="connsiteY169" fmla="*/ 132092 h 776976"/>
                <a:gd name="connsiteX170" fmla="*/ 524330 w 776977"/>
                <a:gd name="connsiteY170" fmla="*/ 137283 h 776976"/>
                <a:gd name="connsiteX171" fmla="*/ 533559 w 776977"/>
                <a:gd name="connsiteY171" fmla="*/ 142475 h 776976"/>
                <a:gd name="connsiteX172" fmla="*/ 591933 w 776977"/>
                <a:gd name="connsiteY172" fmla="*/ 188274 h 776976"/>
                <a:gd name="connsiteX173" fmla="*/ 634502 w 776977"/>
                <a:gd name="connsiteY173" fmla="*/ 243418 h 776976"/>
                <a:gd name="connsiteX174" fmla="*/ 639694 w 776977"/>
                <a:gd name="connsiteY174" fmla="*/ 252647 h 776976"/>
                <a:gd name="connsiteX175" fmla="*/ 644885 w 776977"/>
                <a:gd name="connsiteY175" fmla="*/ 262222 h 776976"/>
                <a:gd name="connsiteX176" fmla="*/ 648807 w 776977"/>
                <a:gd name="connsiteY176" fmla="*/ 270875 h 776976"/>
                <a:gd name="connsiteX177" fmla="*/ 654230 w 776977"/>
                <a:gd name="connsiteY177" fmla="*/ 283795 h 776976"/>
                <a:gd name="connsiteX178" fmla="*/ 657806 w 776977"/>
                <a:gd name="connsiteY178" fmla="*/ 291871 h 776976"/>
                <a:gd name="connsiteX179" fmla="*/ 658729 w 776977"/>
                <a:gd name="connsiteY179" fmla="*/ 294986 h 776976"/>
                <a:gd name="connsiteX180" fmla="*/ 660344 w 776977"/>
                <a:gd name="connsiteY180" fmla="*/ 300754 h 776976"/>
                <a:gd name="connsiteX181" fmla="*/ 663228 w 776977"/>
                <a:gd name="connsiteY181" fmla="*/ 309752 h 776976"/>
                <a:gd name="connsiteX182" fmla="*/ 669111 w 776977"/>
                <a:gd name="connsiteY182" fmla="*/ 335940 h 776976"/>
                <a:gd name="connsiteX183" fmla="*/ 671649 w 776977"/>
                <a:gd name="connsiteY183" fmla="*/ 348053 h 776976"/>
                <a:gd name="connsiteX184" fmla="*/ 671649 w 776977"/>
                <a:gd name="connsiteY184" fmla="*/ 428346 h 776976"/>
                <a:gd name="connsiteX185" fmla="*/ 669111 w 776977"/>
                <a:gd name="connsiteY185" fmla="*/ 440460 h 776976"/>
                <a:gd name="connsiteX186" fmla="*/ 656768 w 776977"/>
                <a:gd name="connsiteY186" fmla="*/ 485913 h 776976"/>
                <a:gd name="connsiteX187" fmla="*/ 655268 w 776977"/>
                <a:gd name="connsiteY187" fmla="*/ 490643 h 776976"/>
                <a:gd name="connsiteX188" fmla="*/ 653653 w 776977"/>
                <a:gd name="connsiteY188" fmla="*/ 495142 h 776976"/>
                <a:gd name="connsiteX189" fmla="*/ 650307 w 776977"/>
                <a:gd name="connsiteY189" fmla="*/ 502410 h 776976"/>
                <a:gd name="connsiteX190" fmla="*/ 628965 w 776977"/>
                <a:gd name="connsiteY190" fmla="*/ 542211 h 776976"/>
                <a:gd name="connsiteX191" fmla="*/ 559862 w 776977"/>
                <a:gd name="connsiteY191" fmla="*/ 616390 h 776976"/>
                <a:gd name="connsiteX192" fmla="*/ 545211 w 776977"/>
                <a:gd name="connsiteY192" fmla="*/ 627003 h 776976"/>
                <a:gd name="connsiteX193" fmla="*/ 539673 w 776977"/>
                <a:gd name="connsiteY193" fmla="*/ 630349 h 776976"/>
                <a:gd name="connsiteX194" fmla="*/ 503218 w 776977"/>
                <a:gd name="connsiteY194" fmla="*/ 649499 h 776976"/>
                <a:gd name="connsiteX195" fmla="*/ 495719 w 776977"/>
                <a:gd name="connsiteY195" fmla="*/ 652845 h 776976"/>
                <a:gd name="connsiteX196" fmla="*/ 488798 w 776977"/>
                <a:gd name="connsiteY196" fmla="*/ 655383 h 776976"/>
                <a:gd name="connsiteX197" fmla="*/ 484991 w 776977"/>
                <a:gd name="connsiteY197" fmla="*/ 657113 h 776976"/>
                <a:gd name="connsiteX198" fmla="*/ 482222 w 776977"/>
                <a:gd name="connsiteY198" fmla="*/ 658151 h 776976"/>
                <a:gd name="connsiteX199" fmla="*/ 476223 w 776977"/>
                <a:gd name="connsiteY199" fmla="*/ 659766 h 776976"/>
                <a:gd name="connsiteX200" fmla="*/ 434346 w 776977"/>
                <a:gd name="connsiteY200" fmla="*/ 670264 h 776976"/>
                <a:gd name="connsiteX201" fmla="*/ 378133 w 776977"/>
                <a:gd name="connsiteY201" fmla="*/ 672860 h 776976"/>
                <a:gd name="connsiteX202" fmla="*/ 371472 w 776977"/>
                <a:gd name="connsiteY202" fmla="*/ 776976 h 776976"/>
                <a:gd name="connsiteX203" fmla="*/ 388777 w 776977"/>
                <a:gd name="connsiteY203" fmla="*/ 776976 h 776976"/>
                <a:gd name="connsiteX204" fmla="*/ 406082 w 776977"/>
                <a:gd name="connsiteY204" fmla="*/ 776976 h 776976"/>
                <a:gd name="connsiteX205" fmla="*/ 406312 w 776977"/>
                <a:gd name="connsiteY205" fmla="*/ 743867 h 776976"/>
                <a:gd name="connsiteX206" fmla="*/ 406658 w 776977"/>
                <a:gd name="connsiteY206" fmla="*/ 710642 h 776976"/>
                <a:gd name="connsiteX207" fmla="*/ 409542 w 776977"/>
                <a:gd name="connsiteY207" fmla="*/ 709834 h 776976"/>
                <a:gd name="connsiteX208" fmla="*/ 422809 w 776977"/>
                <a:gd name="connsiteY208" fmla="*/ 707758 h 776976"/>
                <a:gd name="connsiteX209" fmla="*/ 440691 w 776977"/>
                <a:gd name="connsiteY209" fmla="*/ 705335 h 776976"/>
                <a:gd name="connsiteX210" fmla="*/ 454188 w 776977"/>
                <a:gd name="connsiteY210" fmla="*/ 703143 h 776976"/>
                <a:gd name="connsiteX211" fmla="*/ 463994 w 776977"/>
                <a:gd name="connsiteY211" fmla="*/ 701067 h 776976"/>
                <a:gd name="connsiteX212" fmla="*/ 474723 w 776977"/>
                <a:gd name="connsiteY212" fmla="*/ 697952 h 776976"/>
                <a:gd name="connsiteX213" fmla="*/ 485106 w 776977"/>
                <a:gd name="connsiteY213" fmla="*/ 694837 h 776976"/>
                <a:gd name="connsiteX214" fmla="*/ 492028 w 776977"/>
                <a:gd name="connsiteY214" fmla="*/ 692760 h 776976"/>
                <a:gd name="connsiteX215" fmla="*/ 523637 w 776977"/>
                <a:gd name="connsiteY215" fmla="*/ 680186 h 776976"/>
                <a:gd name="connsiteX216" fmla="*/ 532982 w 776977"/>
                <a:gd name="connsiteY216" fmla="*/ 675456 h 776976"/>
                <a:gd name="connsiteX217" fmla="*/ 554786 w 776977"/>
                <a:gd name="connsiteY217" fmla="*/ 663573 h 776976"/>
                <a:gd name="connsiteX218" fmla="*/ 562977 w 776977"/>
                <a:gd name="connsiteY218" fmla="*/ 658613 h 776976"/>
                <a:gd name="connsiteX219" fmla="*/ 571052 w 776977"/>
                <a:gd name="connsiteY219" fmla="*/ 652960 h 776976"/>
                <a:gd name="connsiteX220" fmla="*/ 581666 w 776977"/>
                <a:gd name="connsiteY220" fmla="*/ 645692 h 776976"/>
                <a:gd name="connsiteX221" fmla="*/ 586280 w 776977"/>
                <a:gd name="connsiteY221" fmla="*/ 642231 h 776976"/>
                <a:gd name="connsiteX222" fmla="*/ 595279 w 776977"/>
                <a:gd name="connsiteY222" fmla="*/ 634502 h 776976"/>
                <a:gd name="connsiteX223" fmla="*/ 635079 w 776977"/>
                <a:gd name="connsiteY223" fmla="*/ 594701 h 776976"/>
                <a:gd name="connsiteX224" fmla="*/ 642808 w 776977"/>
                <a:gd name="connsiteY224" fmla="*/ 585703 h 776976"/>
                <a:gd name="connsiteX225" fmla="*/ 646269 w 776977"/>
                <a:gd name="connsiteY225" fmla="*/ 581088 h 776976"/>
                <a:gd name="connsiteX226" fmla="*/ 653537 w 776977"/>
                <a:gd name="connsiteY226" fmla="*/ 570475 h 776976"/>
                <a:gd name="connsiteX227" fmla="*/ 659190 w 776977"/>
                <a:gd name="connsiteY227" fmla="*/ 562399 h 776976"/>
                <a:gd name="connsiteX228" fmla="*/ 664151 w 776977"/>
                <a:gd name="connsiteY228" fmla="*/ 554208 h 776976"/>
                <a:gd name="connsiteX229" fmla="*/ 682148 w 776977"/>
                <a:gd name="connsiteY229" fmla="*/ 519715 h 776976"/>
                <a:gd name="connsiteX230" fmla="*/ 708451 w 776977"/>
                <a:gd name="connsiteY230" fmla="*/ 421655 h 776976"/>
                <a:gd name="connsiteX231" fmla="*/ 710873 w 776977"/>
                <a:gd name="connsiteY231" fmla="*/ 407581 h 776976"/>
                <a:gd name="connsiteX232" fmla="*/ 744444 w 776977"/>
                <a:gd name="connsiteY232" fmla="*/ 405274 h 776976"/>
                <a:gd name="connsiteX233" fmla="*/ 776977 w 776977"/>
                <a:gd name="connsiteY233" fmla="*/ 404928 h 776976"/>
                <a:gd name="connsiteX234" fmla="*/ 776977 w 776977"/>
                <a:gd name="connsiteY234" fmla="*/ 388200 h 776976"/>
                <a:gd name="connsiteX235" fmla="*/ 776977 w 776977"/>
                <a:gd name="connsiteY235" fmla="*/ 371472 h 776976"/>
                <a:gd name="connsiteX236" fmla="*/ 744444 w 776977"/>
                <a:gd name="connsiteY236" fmla="*/ 371126 h 776976"/>
                <a:gd name="connsiteX237" fmla="*/ 710873 w 776977"/>
                <a:gd name="connsiteY237" fmla="*/ 368819 h 776976"/>
                <a:gd name="connsiteX238" fmla="*/ 708451 w 776977"/>
                <a:gd name="connsiteY238" fmla="*/ 354744 h 776976"/>
                <a:gd name="connsiteX239" fmla="*/ 698299 w 776977"/>
                <a:gd name="connsiteY239" fmla="*/ 301677 h 776976"/>
                <a:gd name="connsiteX240" fmla="*/ 688031 w 776977"/>
                <a:gd name="connsiteY240" fmla="*/ 271336 h 776976"/>
                <a:gd name="connsiteX241" fmla="*/ 686416 w 776977"/>
                <a:gd name="connsiteY241" fmla="*/ 266952 h 776976"/>
                <a:gd name="connsiteX242" fmla="*/ 670842 w 776977"/>
                <a:gd name="connsiteY242" fmla="*/ 234189 h 776976"/>
                <a:gd name="connsiteX243" fmla="*/ 665651 w 776977"/>
                <a:gd name="connsiteY243" fmla="*/ 224960 h 776976"/>
                <a:gd name="connsiteX244" fmla="*/ 656883 w 776977"/>
                <a:gd name="connsiteY244" fmla="*/ 211232 h 776976"/>
                <a:gd name="connsiteX245" fmla="*/ 642693 w 776977"/>
                <a:gd name="connsiteY245" fmla="*/ 190927 h 776976"/>
                <a:gd name="connsiteX246" fmla="*/ 637386 w 776977"/>
                <a:gd name="connsiteY246" fmla="*/ 184582 h 776976"/>
                <a:gd name="connsiteX247" fmla="*/ 587549 w 776977"/>
                <a:gd name="connsiteY247" fmla="*/ 135437 h 776976"/>
                <a:gd name="connsiteX248" fmla="*/ 565745 w 776977"/>
                <a:gd name="connsiteY248" fmla="*/ 120094 h 776976"/>
                <a:gd name="connsiteX249" fmla="*/ 552017 w 776977"/>
                <a:gd name="connsiteY249" fmla="*/ 111326 h 776976"/>
                <a:gd name="connsiteX250" fmla="*/ 542788 w 776977"/>
                <a:gd name="connsiteY250" fmla="*/ 106135 h 776976"/>
                <a:gd name="connsiteX251" fmla="*/ 509563 w 776977"/>
                <a:gd name="connsiteY251" fmla="*/ 90561 h 776976"/>
                <a:gd name="connsiteX252" fmla="*/ 506910 w 776977"/>
                <a:gd name="connsiteY252" fmla="*/ 89523 h 776976"/>
                <a:gd name="connsiteX253" fmla="*/ 474723 w 776977"/>
                <a:gd name="connsiteY253" fmla="*/ 78448 h 776976"/>
                <a:gd name="connsiteX254" fmla="*/ 422233 w 776977"/>
                <a:gd name="connsiteY254" fmla="*/ 68526 h 776976"/>
                <a:gd name="connsiteX255" fmla="*/ 408158 w 776977"/>
                <a:gd name="connsiteY255" fmla="*/ 66104 h 776976"/>
                <a:gd name="connsiteX256" fmla="*/ 405851 w 776977"/>
                <a:gd name="connsiteY256" fmla="*/ 32533 h 776976"/>
                <a:gd name="connsiteX257" fmla="*/ 405505 w 776977"/>
                <a:gd name="connsiteY257" fmla="*/ 0 h 776976"/>
                <a:gd name="connsiteX258" fmla="*/ 388777 w 776977"/>
                <a:gd name="connsiteY258" fmla="*/ 0 h 776976"/>
                <a:gd name="connsiteX259" fmla="*/ 372049 w 776977"/>
                <a:gd name="connsiteY259" fmla="*/ 0 h 776976"/>
                <a:gd name="connsiteX260" fmla="*/ 371703 w 776977"/>
                <a:gd name="connsiteY260" fmla="*/ 32533 h 776976"/>
                <a:gd name="connsiteX261" fmla="*/ 369396 w 776977"/>
                <a:gd name="connsiteY261" fmla="*/ 66104 h 776976"/>
                <a:gd name="connsiteX262" fmla="*/ 355321 w 776977"/>
                <a:gd name="connsiteY262" fmla="*/ 68526 h 776976"/>
                <a:gd name="connsiteX263" fmla="*/ 302254 w 776977"/>
                <a:gd name="connsiteY263" fmla="*/ 78678 h 776976"/>
                <a:gd name="connsiteX264" fmla="*/ 271913 w 776977"/>
                <a:gd name="connsiteY264" fmla="*/ 88946 h 776976"/>
                <a:gd name="connsiteX265" fmla="*/ 267529 w 776977"/>
                <a:gd name="connsiteY265" fmla="*/ 90561 h 776976"/>
                <a:gd name="connsiteX266" fmla="*/ 222768 w 776977"/>
                <a:gd name="connsiteY266" fmla="*/ 112826 h 776976"/>
                <a:gd name="connsiteX267" fmla="*/ 214577 w 776977"/>
                <a:gd name="connsiteY267" fmla="*/ 117787 h 776976"/>
                <a:gd name="connsiteX268" fmla="*/ 206502 w 776977"/>
                <a:gd name="connsiteY268" fmla="*/ 123440 h 776976"/>
                <a:gd name="connsiteX269" fmla="*/ 197157 w 776977"/>
                <a:gd name="connsiteY269" fmla="*/ 130015 h 776976"/>
                <a:gd name="connsiteX270" fmla="*/ 192543 w 776977"/>
                <a:gd name="connsiteY270" fmla="*/ 133476 h 776976"/>
                <a:gd name="connsiteX271" fmla="*/ 182275 w 776977"/>
                <a:gd name="connsiteY271" fmla="*/ 141898 h 776976"/>
                <a:gd name="connsiteX272" fmla="*/ 142475 w 776977"/>
                <a:gd name="connsiteY272" fmla="*/ 181698 h 776976"/>
                <a:gd name="connsiteX273" fmla="*/ 134745 w 776977"/>
                <a:gd name="connsiteY273" fmla="*/ 190697 h 776976"/>
                <a:gd name="connsiteX274" fmla="*/ 131284 w 776977"/>
                <a:gd name="connsiteY274" fmla="*/ 195311 h 776976"/>
                <a:gd name="connsiteX275" fmla="*/ 123786 w 776977"/>
                <a:gd name="connsiteY275" fmla="*/ 206156 h 776976"/>
                <a:gd name="connsiteX276" fmla="*/ 118825 w 776977"/>
                <a:gd name="connsiteY276" fmla="*/ 213308 h 776976"/>
                <a:gd name="connsiteX277" fmla="*/ 115480 w 776977"/>
                <a:gd name="connsiteY277" fmla="*/ 218846 h 776976"/>
                <a:gd name="connsiteX278" fmla="*/ 101521 w 776977"/>
                <a:gd name="connsiteY278" fmla="*/ 243995 h 776976"/>
                <a:gd name="connsiteX279" fmla="*/ 96791 w 776977"/>
                <a:gd name="connsiteY279" fmla="*/ 253339 h 776976"/>
                <a:gd name="connsiteX280" fmla="*/ 84216 w 776977"/>
                <a:gd name="connsiteY280" fmla="*/ 284949 h 776976"/>
                <a:gd name="connsiteX281" fmla="*/ 82139 w 776977"/>
                <a:gd name="connsiteY281" fmla="*/ 291871 h 776976"/>
                <a:gd name="connsiteX282" fmla="*/ 79025 w 776977"/>
                <a:gd name="connsiteY282" fmla="*/ 302254 h 776976"/>
                <a:gd name="connsiteX283" fmla="*/ 75910 w 776977"/>
                <a:gd name="connsiteY283" fmla="*/ 312982 h 776976"/>
                <a:gd name="connsiteX284" fmla="*/ 73833 w 776977"/>
                <a:gd name="connsiteY284" fmla="*/ 322788 h 776976"/>
                <a:gd name="connsiteX285" fmla="*/ 71641 w 776977"/>
                <a:gd name="connsiteY285" fmla="*/ 336286 h 776976"/>
                <a:gd name="connsiteX286" fmla="*/ 69219 w 776977"/>
                <a:gd name="connsiteY286" fmla="*/ 354167 h 776976"/>
                <a:gd name="connsiteX287" fmla="*/ 67142 w 776977"/>
                <a:gd name="connsiteY287" fmla="*/ 367434 h 776976"/>
                <a:gd name="connsiteX288" fmla="*/ 66335 w 776977"/>
                <a:gd name="connsiteY288" fmla="*/ 370318 h 776976"/>
                <a:gd name="connsiteX289" fmla="*/ 33110 w 776977"/>
                <a:gd name="connsiteY289" fmla="*/ 370664 h 776976"/>
                <a:gd name="connsiteX290" fmla="*/ 0 w 776977"/>
                <a:gd name="connsiteY290" fmla="*/ 370895 h 776976"/>
                <a:gd name="connsiteX291" fmla="*/ 0 w 776977"/>
                <a:gd name="connsiteY291" fmla="*/ 388200 h 776976"/>
                <a:gd name="connsiteX292" fmla="*/ 0 w 776977"/>
                <a:gd name="connsiteY292" fmla="*/ 405504 h 776976"/>
                <a:gd name="connsiteX293" fmla="*/ 32764 w 776977"/>
                <a:gd name="connsiteY293" fmla="*/ 405504 h 776976"/>
                <a:gd name="connsiteX294" fmla="*/ 66565 w 776977"/>
                <a:gd name="connsiteY294" fmla="*/ 406889 h 776976"/>
                <a:gd name="connsiteX295" fmla="*/ 70257 w 776977"/>
                <a:gd name="connsiteY295" fmla="*/ 432038 h 776976"/>
                <a:gd name="connsiteX296" fmla="*/ 72564 w 776977"/>
                <a:gd name="connsiteY296" fmla="*/ 447035 h 776976"/>
                <a:gd name="connsiteX297" fmla="*/ 74987 w 776977"/>
                <a:gd name="connsiteY297" fmla="*/ 457995 h 776976"/>
                <a:gd name="connsiteX298" fmla="*/ 91715 w 776977"/>
                <a:gd name="connsiteY298" fmla="*/ 511062 h 776976"/>
                <a:gd name="connsiteX299" fmla="*/ 107635 w 776977"/>
                <a:gd name="connsiteY299" fmla="*/ 544518 h 776976"/>
                <a:gd name="connsiteX300" fmla="*/ 182391 w 776977"/>
                <a:gd name="connsiteY300" fmla="*/ 634732 h 776976"/>
                <a:gd name="connsiteX301" fmla="*/ 213193 w 776977"/>
                <a:gd name="connsiteY301" fmla="*/ 657574 h 776976"/>
                <a:gd name="connsiteX302" fmla="*/ 219769 w 776977"/>
                <a:gd name="connsiteY302" fmla="*/ 661728 h 776976"/>
                <a:gd name="connsiteX303" fmla="*/ 253916 w 776977"/>
                <a:gd name="connsiteY303" fmla="*/ 680186 h 776976"/>
                <a:gd name="connsiteX304" fmla="*/ 285526 w 776977"/>
                <a:gd name="connsiteY304" fmla="*/ 692760 h 776976"/>
                <a:gd name="connsiteX305" fmla="*/ 292448 w 776977"/>
                <a:gd name="connsiteY305" fmla="*/ 694837 h 776976"/>
                <a:gd name="connsiteX306" fmla="*/ 302831 w 776977"/>
                <a:gd name="connsiteY306" fmla="*/ 697952 h 776976"/>
                <a:gd name="connsiteX307" fmla="*/ 313560 w 776977"/>
                <a:gd name="connsiteY307" fmla="*/ 701067 h 776976"/>
                <a:gd name="connsiteX308" fmla="*/ 323366 w 776977"/>
                <a:gd name="connsiteY308" fmla="*/ 703143 h 776976"/>
                <a:gd name="connsiteX309" fmla="*/ 336863 w 776977"/>
                <a:gd name="connsiteY309" fmla="*/ 705335 h 776976"/>
                <a:gd name="connsiteX310" fmla="*/ 354745 w 776977"/>
                <a:gd name="connsiteY310" fmla="*/ 707758 h 776976"/>
                <a:gd name="connsiteX311" fmla="*/ 368011 w 776977"/>
                <a:gd name="connsiteY311" fmla="*/ 709834 h 776976"/>
                <a:gd name="connsiteX312" fmla="*/ 370896 w 776977"/>
                <a:gd name="connsiteY312" fmla="*/ 710642 h 776976"/>
                <a:gd name="connsiteX313" fmla="*/ 371242 w 776977"/>
                <a:gd name="connsiteY313" fmla="*/ 743867 h 77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</a:cxnLst>
              <a:rect l="l" t="t" r="r" b="b"/>
              <a:pathLst>
                <a:path w="776977" h="776976">
                  <a:moveTo>
                    <a:pt x="250507" y="505063"/>
                  </a:moveTo>
                  <a:cubicBezTo>
                    <a:pt x="258006" y="506909"/>
                    <a:pt x="272196" y="504025"/>
                    <a:pt x="282463" y="498718"/>
                  </a:cubicBezTo>
                  <a:cubicBezTo>
                    <a:pt x="291577" y="493989"/>
                    <a:pt x="303575" y="479914"/>
                    <a:pt x="303575" y="474031"/>
                  </a:cubicBezTo>
                  <a:cubicBezTo>
                    <a:pt x="303575" y="472992"/>
                    <a:pt x="304267" y="471377"/>
                    <a:pt x="305075" y="470685"/>
                  </a:cubicBezTo>
                  <a:cubicBezTo>
                    <a:pt x="305998" y="469647"/>
                    <a:pt x="306574" y="463532"/>
                    <a:pt x="306805" y="450727"/>
                  </a:cubicBezTo>
                  <a:cubicBezTo>
                    <a:pt x="307151" y="434576"/>
                    <a:pt x="306920" y="430884"/>
                    <a:pt x="304729" y="422232"/>
                  </a:cubicBezTo>
                  <a:cubicBezTo>
                    <a:pt x="303344" y="416810"/>
                    <a:pt x="301844" y="411503"/>
                    <a:pt x="301268" y="410580"/>
                  </a:cubicBezTo>
                  <a:cubicBezTo>
                    <a:pt x="300806" y="409542"/>
                    <a:pt x="299537" y="406658"/>
                    <a:pt x="298268" y="404120"/>
                  </a:cubicBezTo>
                  <a:cubicBezTo>
                    <a:pt x="297115" y="401582"/>
                    <a:pt x="294000" y="396621"/>
                    <a:pt x="291462" y="393160"/>
                  </a:cubicBezTo>
                  <a:cubicBezTo>
                    <a:pt x="282925" y="381739"/>
                    <a:pt x="282694" y="381047"/>
                    <a:pt x="282694" y="372049"/>
                  </a:cubicBezTo>
                  <a:cubicBezTo>
                    <a:pt x="282694" y="363973"/>
                    <a:pt x="284540" y="358205"/>
                    <a:pt x="288578" y="353360"/>
                  </a:cubicBezTo>
                  <a:cubicBezTo>
                    <a:pt x="290654" y="350822"/>
                    <a:pt x="289154" y="348515"/>
                    <a:pt x="284886" y="347592"/>
                  </a:cubicBezTo>
                  <a:cubicBezTo>
                    <a:pt x="276118" y="345861"/>
                    <a:pt x="255353" y="339170"/>
                    <a:pt x="250507" y="336632"/>
                  </a:cubicBezTo>
                  <a:cubicBezTo>
                    <a:pt x="248316" y="335479"/>
                    <a:pt x="245316" y="333979"/>
                    <a:pt x="243932" y="333287"/>
                  </a:cubicBezTo>
                  <a:cubicBezTo>
                    <a:pt x="242547" y="332710"/>
                    <a:pt x="237817" y="328672"/>
                    <a:pt x="233318" y="324404"/>
                  </a:cubicBezTo>
                  <a:cubicBezTo>
                    <a:pt x="225473" y="317020"/>
                    <a:pt x="219359" y="308253"/>
                    <a:pt x="216129" y="299716"/>
                  </a:cubicBezTo>
                  <a:cubicBezTo>
                    <a:pt x="214168" y="294640"/>
                    <a:pt x="210130" y="272836"/>
                    <a:pt x="210130" y="267414"/>
                  </a:cubicBezTo>
                  <a:cubicBezTo>
                    <a:pt x="210130" y="265222"/>
                    <a:pt x="209438" y="258531"/>
                    <a:pt x="208515" y="252417"/>
                  </a:cubicBezTo>
                  <a:cubicBezTo>
                    <a:pt x="205746" y="234766"/>
                    <a:pt x="204016" y="219769"/>
                    <a:pt x="202170" y="200272"/>
                  </a:cubicBezTo>
                  <a:cubicBezTo>
                    <a:pt x="201824" y="196580"/>
                    <a:pt x="193864" y="203848"/>
                    <a:pt x="180712" y="219538"/>
                  </a:cubicBezTo>
                  <a:cubicBezTo>
                    <a:pt x="165369" y="237996"/>
                    <a:pt x="148064" y="267991"/>
                    <a:pt x="139181" y="291640"/>
                  </a:cubicBezTo>
                  <a:cubicBezTo>
                    <a:pt x="138143" y="294524"/>
                    <a:pt x="136528" y="298562"/>
                    <a:pt x="135605" y="300639"/>
                  </a:cubicBezTo>
                  <a:cubicBezTo>
                    <a:pt x="133413" y="305715"/>
                    <a:pt x="133528" y="311252"/>
                    <a:pt x="135951" y="314713"/>
                  </a:cubicBezTo>
                  <a:cubicBezTo>
                    <a:pt x="139066" y="319558"/>
                    <a:pt x="143565" y="324058"/>
                    <a:pt x="147834" y="326711"/>
                  </a:cubicBezTo>
                  <a:cubicBezTo>
                    <a:pt x="153256" y="330172"/>
                    <a:pt x="157870" y="331787"/>
                    <a:pt x="181520" y="338363"/>
                  </a:cubicBezTo>
                  <a:cubicBezTo>
                    <a:pt x="207477" y="345515"/>
                    <a:pt x="212553" y="347015"/>
                    <a:pt x="218206" y="349784"/>
                  </a:cubicBezTo>
                  <a:cubicBezTo>
                    <a:pt x="224320" y="352783"/>
                    <a:pt x="230319" y="360743"/>
                    <a:pt x="231126" y="367434"/>
                  </a:cubicBezTo>
                  <a:cubicBezTo>
                    <a:pt x="232280" y="375971"/>
                    <a:pt x="230549" y="381970"/>
                    <a:pt x="224320" y="390392"/>
                  </a:cubicBezTo>
                  <a:cubicBezTo>
                    <a:pt x="219244" y="397314"/>
                    <a:pt x="215898" y="403082"/>
                    <a:pt x="212322" y="410696"/>
                  </a:cubicBezTo>
                  <a:cubicBezTo>
                    <a:pt x="208976" y="417733"/>
                    <a:pt x="206669" y="433076"/>
                    <a:pt x="206669" y="448074"/>
                  </a:cubicBezTo>
                  <a:cubicBezTo>
                    <a:pt x="206669" y="464801"/>
                    <a:pt x="207707" y="470339"/>
                    <a:pt x="212783" y="480260"/>
                  </a:cubicBezTo>
                  <a:cubicBezTo>
                    <a:pt x="218090" y="490528"/>
                    <a:pt x="230665" y="500449"/>
                    <a:pt x="241855" y="502987"/>
                  </a:cubicBezTo>
                  <a:cubicBezTo>
                    <a:pt x="244393" y="503564"/>
                    <a:pt x="248316" y="504487"/>
                    <a:pt x="250507" y="505063"/>
                  </a:cubicBezTo>
                  <a:close/>
                  <a:moveTo>
                    <a:pt x="523596" y="505424"/>
                  </a:moveTo>
                  <a:cubicBezTo>
                    <a:pt x="527043" y="505179"/>
                    <a:pt x="530331" y="504602"/>
                    <a:pt x="531888" y="503794"/>
                  </a:cubicBezTo>
                  <a:cubicBezTo>
                    <a:pt x="532926" y="503218"/>
                    <a:pt x="534887" y="502756"/>
                    <a:pt x="536272" y="502756"/>
                  </a:cubicBezTo>
                  <a:cubicBezTo>
                    <a:pt x="543194" y="502756"/>
                    <a:pt x="559921" y="489720"/>
                    <a:pt x="564536" y="480606"/>
                  </a:cubicBezTo>
                  <a:cubicBezTo>
                    <a:pt x="569497" y="470800"/>
                    <a:pt x="570881" y="463648"/>
                    <a:pt x="570881" y="447497"/>
                  </a:cubicBezTo>
                  <a:cubicBezTo>
                    <a:pt x="570881" y="438845"/>
                    <a:pt x="570304" y="429731"/>
                    <a:pt x="569612" y="427193"/>
                  </a:cubicBezTo>
                  <a:cubicBezTo>
                    <a:pt x="568920" y="424655"/>
                    <a:pt x="567997" y="420732"/>
                    <a:pt x="567420" y="418541"/>
                  </a:cubicBezTo>
                  <a:cubicBezTo>
                    <a:pt x="565113" y="409081"/>
                    <a:pt x="560152" y="399506"/>
                    <a:pt x="551038" y="387162"/>
                  </a:cubicBezTo>
                  <a:cubicBezTo>
                    <a:pt x="546424" y="380817"/>
                    <a:pt x="546308" y="380240"/>
                    <a:pt x="546308" y="372049"/>
                  </a:cubicBezTo>
                  <a:cubicBezTo>
                    <a:pt x="546308" y="364550"/>
                    <a:pt x="546654" y="362935"/>
                    <a:pt x="549654" y="358436"/>
                  </a:cubicBezTo>
                  <a:cubicBezTo>
                    <a:pt x="554038" y="351860"/>
                    <a:pt x="558652" y="348976"/>
                    <a:pt x="568920" y="345977"/>
                  </a:cubicBezTo>
                  <a:cubicBezTo>
                    <a:pt x="583802" y="341708"/>
                    <a:pt x="589801" y="339978"/>
                    <a:pt x="596030" y="338363"/>
                  </a:cubicBezTo>
                  <a:cubicBezTo>
                    <a:pt x="616796" y="332710"/>
                    <a:pt x="624987" y="329941"/>
                    <a:pt x="627525" y="327865"/>
                  </a:cubicBezTo>
                  <a:cubicBezTo>
                    <a:pt x="628448" y="326942"/>
                    <a:pt x="629717" y="326249"/>
                    <a:pt x="630293" y="326249"/>
                  </a:cubicBezTo>
                  <a:cubicBezTo>
                    <a:pt x="631447" y="326249"/>
                    <a:pt x="638946" y="318751"/>
                    <a:pt x="641484" y="314828"/>
                  </a:cubicBezTo>
                  <a:cubicBezTo>
                    <a:pt x="644022" y="311252"/>
                    <a:pt x="644137" y="305715"/>
                    <a:pt x="641945" y="300639"/>
                  </a:cubicBezTo>
                  <a:cubicBezTo>
                    <a:pt x="641022" y="298562"/>
                    <a:pt x="639407" y="294524"/>
                    <a:pt x="638369" y="291640"/>
                  </a:cubicBezTo>
                  <a:cubicBezTo>
                    <a:pt x="634677" y="281950"/>
                    <a:pt x="627063" y="265799"/>
                    <a:pt x="621526" y="255877"/>
                  </a:cubicBezTo>
                  <a:cubicBezTo>
                    <a:pt x="617834" y="249417"/>
                    <a:pt x="607913" y="233843"/>
                    <a:pt x="606644" y="232805"/>
                  </a:cubicBezTo>
                  <a:cubicBezTo>
                    <a:pt x="606298" y="232459"/>
                    <a:pt x="603990" y="229459"/>
                    <a:pt x="601568" y="225998"/>
                  </a:cubicBezTo>
                  <a:cubicBezTo>
                    <a:pt x="599145" y="222537"/>
                    <a:pt x="595223" y="217577"/>
                    <a:pt x="592915" y="215039"/>
                  </a:cubicBezTo>
                  <a:cubicBezTo>
                    <a:pt x="581264" y="202118"/>
                    <a:pt x="578495" y="199349"/>
                    <a:pt x="577226" y="199349"/>
                  </a:cubicBezTo>
                  <a:cubicBezTo>
                    <a:pt x="575611" y="199349"/>
                    <a:pt x="574342" y="204425"/>
                    <a:pt x="574342" y="211347"/>
                  </a:cubicBezTo>
                  <a:cubicBezTo>
                    <a:pt x="574342" y="213885"/>
                    <a:pt x="573765" y="218384"/>
                    <a:pt x="573073" y="221268"/>
                  </a:cubicBezTo>
                  <a:cubicBezTo>
                    <a:pt x="572496" y="224037"/>
                    <a:pt x="571458" y="230843"/>
                    <a:pt x="570881" y="236266"/>
                  </a:cubicBezTo>
                  <a:cubicBezTo>
                    <a:pt x="570304" y="241688"/>
                    <a:pt x="569266" y="249994"/>
                    <a:pt x="568574" y="254724"/>
                  </a:cubicBezTo>
                  <a:cubicBezTo>
                    <a:pt x="567997" y="259454"/>
                    <a:pt x="566497" y="269375"/>
                    <a:pt x="565574" y="276643"/>
                  </a:cubicBezTo>
                  <a:cubicBezTo>
                    <a:pt x="563382" y="291640"/>
                    <a:pt x="560960" y="300177"/>
                    <a:pt x="556114" y="308945"/>
                  </a:cubicBezTo>
                  <a:cubicBezTo>
                    <a:pt x="547116" y="325211"/>
                    <a:pt x="526812" y="339516"/>
                    <a:pt x="506508" y="343669"/>
                  </a:cubicBezTo>
                  <a:cubicBezTo>
                    <a:pt x="503854" y="344246"/>
                    <a:pt x="500624" y="345169"/>
                    <a:pt x="499471" y="345861"/>
                  </a:cubicBezTo>
                  <a:cubicBezTo>
                    <a:pt x="498202" y="346438"/>
                    <a:pt x="496010" y="347015"/>
                    <a:pt x="494510" y="347015"/>
                  </a:cubicBezTo>
                  <a:cubicBezTo>
                    <a:pt x="490818" y="347015"/>
                    <a:pt x="487242" y="349668"/>
                    <a:pt x="488280" y="351745"/>
                  </a:cubicBezTo>
                  <a:cubicBezTo>
                    <a:pt x="488626" y="352668"/>
                    <a:pt x="490242" y="355667"/>
                    <a:pt x="491857" y="358436"/>
                  </a:cubicBezTo>
                  <a:cubicBezTo>
                    <a:pt x="494164" y="362589"/>
                    <a:pt x="494741" y="365127"/>
                    <a:pt x="494741" y="372049"/>
                  </a:cubicBezTo>
                  <a:cubicBezTo>
                    <a:pt x="494741" y="381278"/>
                    <a:pt x="494395" y="381970"/>
                    <a:pt x="486088" y="393160"/>
                  </a:cubicBezTo>
                  <a:cubicBezTo>
                    <a:pt x="481012" y="399967"/>
                    <a:pt x="473975" y="413811"/>
                    <a:pt x="473975" y="417156"/>
                  </a:cubicBezTo>
                  <a:cubicBezTo>
                    <a:pt x="473975" y="418194"/>
                    <a:pt x="473168" y="421194"/>
                    <a:pt x="472245" y="423732"/>
                  </a:cubicBezTo>
                  <a:cubicBezTo>
                    <a:pt x="471091" y="426962"/>
                    <a:pt x="470630" y="433769"/>
                    <a:pt x="470514" y="446805"/>
                  </a:cubicBezTo>
                  <a:cubicBezTo>
                    <a:pt x="470514" y="466763"/>
                    <a:pt x="471899" y="473454"/>
                    <a:pt x="477898" y="482914"/>
                  </a:cubicBezTo>
                  <a:cubicBezTo>
                    <a:pt x="483666" y="492143"/>
                    <a:pt x="495433" y="500564"/>
                    <a:pt x="505700" y="502987"/>
                  </a:cubicBezTo>
                  <a:cubicBezTo>
                    <a:pt x="508238" y="503564"/>
                    <a:pt x="512161" y="504487"/>
                    <a:pt x="514353" y="505063"/>
                  </a:cubicBezTo>
                  <a:cubicBezTo>
                    <a:pt x="516544" y="505583"/>
                    <a:pt x="520150" y="505669"/>
                    <a:pt x="523596" y="505424"/>
                  </a:cubicBezTo>
                  <a:close/>
                  <a:moveTo>
                    <a:pt x="388790" y="537583"/>
                  </a:moveTo>
                  <a:cubicBezTo>
                    <a:pt x="395611" y="537511"/>
                    <a:pt x="402504" y="536732"/>
                    <a:pt x="407118" y="535290"/>
                  </a:cubicBezTo>
                  <a:cubicBezTo>
                    <a:pt x="444842" y="523408"/>
                    <a:pt x="460416" y="494682"/>
                    <a:pt x="455225" y="446229"/>
                  </a:cubicBezTo>
                  <a:cubicBezTo>
                    <a:pt x="454302" y="437577"/>
                    <a:pt x="453033" y="429386"/>
                    <a:pt x="452341" y="428117"/>
                  </a:cubicBezTo>
                  <a:cubicBezTo>
                    <a:pt x="451649" y="426848"/>
                    <a:pt x="451072" y="424771"/>
                    <a:pt x="451072" y="423502"/>
                  </a:cubicBezTo>
                  <a:cubicBezTo>
                    <a:pt x="451072" y="422233"/>
                    <a:pt x="450264" y="419234"/>
                    <a:pt x="449226" y="416811"/>
                  </a:cubicBezTo>
                  <a:cubicBezTo>
                    <a:pt x="446342" y="410236"/>
                    <a:pt x="439536" y="396738"/>
                    <a:pt x="438267" y="395238"/>
                  </a:cubicBezTo>
                  <a:cubicBezTo>
                    <a:pt x="430076" y="385202"/>
                    <a:pt x="427653" y="381510"/>
                    <a:pt x="426269" y="376780"/>
                  </a:cubicBezTo>
                  <a:cubicBezTo>
                    <a:pt x="424077" y="369743"/>
                    <a:pt x="424077" y="368705"/>
                    <a:pt x="426269" y="361552"/>
                  </a:cubicBezTo>
                  <a:cubicBezTo>
                    <a:pt x="429153" y="351631"/>
                    <a:pt x="435729" y="346324"/>
                    <a:pt x="450495" y="342171"/>
                  </a:cubicBezTo>
                  <a:cubicBezTo>
                    <a:pt x="454302" y="341017"/>
                    <a:pt x="459724" y="339518"/>
                    <a:pt x="462608" y="338710"/>
                  </a:cubicBezTo>
                  <a:cubicBezTo>
                    <a:pt x="471145" y="336172"/>
                    <a:pt x="480720" y="333519"/>
                    <a:pt x="487758" y="331673"/>
                  </a:cubicBezTo>
                  <a:cubicBezTo>
                    <a:pt x="491334" y="330635"/>
                    <a:pt x="496756" y="329019"/>
                    <a:pt x="499640" y="328097"/>
                  </a:cubicBezTo>
                  <a:cubicBezTo>
                    <a:pt x="502640" y="327289"/>
                    <a:pt x="505870" y="326481"/>
                    <a:pt x="506908" y="326481"/>
                  </a:cubicBezTo>
                  <a:cubicBezTo>
                    <a:pt x="511869" y="326481"/>
                    <a:pt x="526866" y="317714"/>
                    <a:pt x="533557" y="310907"/>
                  </a:cubicBezTo>
                  <a:cubicBezTo>
                    <a:pt x="544517" y="299832"/>
                    <a:pt x="548901" y="288757"/>
                    <a:pt x="551439" y="265339"/>
                  </a:cubicBezTo>
                  <a:cubicBezTo>
                    <a:pt x="552015" y="259916"/>
                    <a:pt x="553054" y="251380"/>
                    <a:pt x="553746" y="246304"/>
                  </a:cubicBezTo>
                  <a:cubicBezTo>
                    <a:pt x="554438" y="241228"/>
                    <a:pt x="555822" y="231076"/>
                    <a:pt x="556745" y="223808"/>
                  </a:cubicBezTo>
                  <a:cubicBezTo>
                    <a:pt x="557668" y="216540"/>
                    <a:pt x="559283" y="204773"/>
                    <a:pt x="560322" y="197620"/>
                  </a:cubicBezTo>
                  <a:cubicBezTo>
                    <a:pt x="562514" y="182623"/>
                    <a:pt x="563206" y="184007"/>
                    <a:pt x="550285" y="174201"/>
                  </a:cubicBezTo>
                  <a:cubicBezTo>
                    <a:pt x="530327" y="159088"/>
                    <a:pt x="506447" y="145591"/>
                    <a:pt x="486027" y="137977"/>
                  </a:cubicBezTo>
                  <a:cubicBezTo>
                    <a:pt x="471376" y="132555"/>
                    <a:pt x="464800" y="130247"/>
                    <a:pt x="460301" y="129209"/>
                  </a:cubicBezTo>
                  <a:cubicBezTo>
                    <a:pt x="458109" y="128632"/>
                    <a:pt x="453956" y="127594"/>
                    <a:pt x="451072" y="126902"/>
                  </a:cubicBezTo>
                  <a:cubicBezTo>
                    <a:pt x="435152" y="123095"/>
                    <a:pt x="435613" y="123210"/>
                    <a:pt x="405503" y="119865"/>
                  </a:cubicBezTo>
                  <a:cubicBezTo>
                    <a:pt x="389121" y="118134"/>
                    <a:pt x="367779" y="119403"/>
                    <a:pt x="343207" y="123556"/>
                  </a:cubicBezTo>
                  <a:cubicBezTo>
                    <a:pt x="325094" y="126671"/>
                    <a:pt x="323710" y="127017"/>
                    <a:pt x="313212" y="130594"/>
                  </a:cubicBezTo>
                  <a:cubicBezTo>
                    <a:pt x="311366" y="131170"/>
                    <a:pt x="307674" y="132209"/>
                    <a:pt x="305136" y="132785"/>
                  </a:cubicBezTo>
                  <a:cubicBezTo>
                    <a:pt x="302598" y="133478"/>
                    <a:pt x="300060" y="134401"/>
                    <a:pt x="299484" y="135093"/>
                  </a:cubicBezTo>
                  <a:cubicBezTo>
                    <a:pt x="298791" y="135670"/>
                    <a:pt x="297638" y="136131"/>
                    <a:pt x="296715" y="136131"/>
                  </a:cubicBezTo>
                  <a:cubicBezTo>
                    <a:pt x="294523" y="136131"/>
                    <a:pt x="285640" y="139938"/>
                    <a:pt x="271104" y="147091"/>
                  </a:cubicBezTo>
                  <a:cubicBezTo>
                    <a:pt x="254376" y="155281"/>
                    <a:pt x="246416" y="160127"/>
                    <a:pt x="227612" y="174086"/>
                  </a:cubicBezTo>
                  <a:cubicBezTo>
                    <a:pt x="214114" y="183892"/>
                    <a:pt x="214806" y="182277"/>
                    <a:pt x="217344" y="199581"/>
                  </a:cubicBezTo>
                  <a:cubicBezTo>
                    <a:pt x="219306" y="212733"/>
                    <a:pt x="221267" y="228653"/>
                    <a:pt x="222651" y="242843"/>
                  </a:cubicBezTo>
                  <a:cubicBezTo>
                    <a:pt x="223228" y="248611"/>
                    <a:pt x="224151" y="255533"/>
                    <a:pt x="224843" y="258417"/>
                  </a:cubicBezTo>
                  <a:cubicBezTo>
                    <a:pt x="225535" y="261301"/>
                    <a:pt x="226112" y="266262"/>
                    <a:pt x="226112" y="269376"/>
                  </a:cubicBezTo>
                  <a:cubicBezTo>
                    <a:pt x="226112" y="277106"/>
                    <a:pt x="229804" y="291065"/>
                    <a:pt x="233495" y="298333"/>
                  </a:cubicBezTo>
                  <a:cubicBezTo>
                    <a:pt x="236264" y="303639"/>
                    <a:pt x="242955" y="311138"/>
                    <a:pt x="249992" y="317022"/>
                  </a:cubicBezTo>
                  <a:cubicBezTo>
                    <a:pt x="253800" y="320252"/>
                    <a:pt x="267182" y="326481"/>
                    <a:pt x="270181" y="326481"/>
                  </a:cubicBezTo>
                  <a:cubicBezTo>
                    <a:pt x="271104" y="326481"/>
                    <a:pt x="274104" y="327174"/>
                    <a:pt x="276988" y="328097"/>
                  </a:cubicBezTo>
                  <a:cubicBezTo>
                    <a:pt x="282294" y="329712"/>
                    <a:pt x="289793" y="331904"/>
                    <a:pt x="301676" y="335134"/>
                  </a:cubicBezTo>
                  <a:cubicBezTo>
                    <a:pt x="305483" y="336172"/>
                    <a:pt x="310905" y="337787"/>
                    <a:pt x="313789" y="338595"/>
                  </a:cubicBezTo>
                  <a:cubicBezTo>
                    <a:pt x="316673" y="339402"/>
                    <a:pt x="322326" y="340902"/>
                    <a:pt x="326479" y="342056"/>
                  </a:cubicBezTo>
                  <a:cubicBezTo>
                    <a:pt x="338707" y="345286"/>
                    <a:pt x="343207" y="348170"/>
                    <a:pt x="348167" y="355899"/>
                  </a:cubicBezTo>
                  <a:cubicBezTo>
                    <a:pt x="350705" y="359822"/>
                    <a:pt x="351167" y="361898"/>
                    <a:pt x="351167" y="369281"/>
                  </a:cubicBezTo>
                  <a:cubicBezTo>
                    <a:pt x="351282" y="378741"/>
                    <a:pt x="351744" y="377818"/>
                    <a:pt x="340207" y="393393"/>
                  </a:cubicBezTo>
                  <a:cubicBezTo>
                    <a:pt x="337669" y="396853"/>
                    <a:pt x="334208" y="402622"/>
                    <a:pt x="332593" y="406083"/>
                  </a:cubicBezTo>
                  <a:cubicBezTo>
                    <a:pt x="330978" y="409543"/>
                    <a:pt x="328901" y="413812"/>
                    <a:pt x="328094" y="415542"/>
                  </a:cubicBezTo>
                  <a:cubicBezTo>
                    <a:pt x="327171" y="417157"/>
                    <a:pt x="326479" y="419465"/>
                    <a:pt x="326479" y="420503"/>
                  </a:cubicBezTo>
                  <a:cubicBezTo>
                    <a:pt x="326479" y="421657"/>
                    <a:pt x="325787" y="424887"/>
                    <a:pt x="324864" y="427886"/>
                  </a:cubicBezTo>
                  <a:cubicBezTo>
                    <a:pt x="319211" y="445883"/>
                    <a:pt x="319326" y="478877"/>
                    <a:pt x="324979" y="494336"/>
                  </a:cubicBezTo>
                  <a:cubicBezTo>
                    <a:pt x="332824" y="515448"/>
                    <a:pt x="347129" y="528368"/>
                    <a:pt x="370894" y="535636"/>
                  </a:cubicBezTo>
                  <a:cubicBezTo>
                    <a:pt x="375220" y="537021"/>
                    <a:pt x="381969" y="537655"/>
                    <a:pt x="388790" y="537583"/>
                  </a:cubicBezTo>
                  <a:close/>
                  <a:moveTo>
                    <a:pt x="378133" y="672860"/>
                  </a:moveTo>
                  <a:cubicBezTo>
                    <a:pt x="371271" y="672867"/>
                    <a:pt x="365243" y="672745"/>
                    <a:pt x="361090" y="672456"/>
                  </a:cubicBezTo>
                  <a:cubicBezTo>
                    <a:pt x="353476" y="671995"/>
                    <a:pt x="335363" y="668995"/>
                    <a:pt x="325904" y="666573"/>
                  </a:cubicBezTo>
                  <a:cubicBezTo>
                    <a:pt x="308368" y="662304"/>
                    <a:pt x="304907" y="661266"/>
                    <a:pt x="301331" y="659766"/>
                  </a:cubicBezTo>
                  <a:cubicBezTo>
                    <a:pt x="299254" y="658843"/>
                    <a:pt x="296832" y="658151"/>
                    <a:pt x="295909" y="658151"/>
                  </a:cubicBezTo>
                  <a:cubicBezTo>
                    <a:pt x="294986" y="658151"/>
                    <a:pt x="292333" y="657344"/>
                    <a:pt x="289910" y="656305"/>
                  </a:cubicBezTo>
                  <a:cubicBezTo>
                    <a:pt x="287487" y="655267"/>
                    <a:pt x="283680" y="653537"/>
                    <a:pt x="281488" y="652614"/>
                  </a:cubicBezTo>
                  <a:cubicBezTo>
                    <a:pt x="279297" y="651576"/>
                    <a:pt x="275951" y="650191"/>
                    <a:pt x="273990" y="649384"/>
                  </a:cubicBezTo>
                  <a:cubicBezTo>
                    <a:pt x="262453" y="644538"/>
                    <a:pt x="246648" y="636117"/>
                    <a:pt x="237881" y="630349"/>
                  </a:cubicBezTo>
                  <a:cubicBezTo>
                    <a:pt x="235112" y="628503"/>
                    <a:pt x="232689" y="627003"/>
                    <a:pt x="232343" y="627003"/>
                  </a:cubicBezTo>
                  <a:cubicBezTo>
                    <a:pt x="231997" y="627003"/>
                    <a:pt x="225422" y="622273"/>
                    <a:pt x="217692" y="616390"/>
                  </a:cubicBezTo>
                  <a:cubicBezTo>
                    <a:pt x="199580" y="602777"/>
                    <a:pt x="174200" y="577397"/>
                    <a:pt x="160587" y="559284"/>
                  </a:cubicBezTo>
                  <a:cubicBezTo>
                    <a:pt x="154703" y="551555"/>
                    <a:pt x="149973" y="544979"/>
                    <a:pt x="149973" y="544633"/>
                  </a:cubicBezTo>
                  <a:cubicBezTo>
                    <a:pt x="149973" y="544287"/>
                    <a:pt x="148474" y="541864"/>
                    <a:pt x="146628" y="539096"/>
                  </a:cubicBezTo>
                  <a:cubicBezTo>
                    <a:pt x="142129" y="532174"/>
                    <a:pt x="138206" y="525252"/>
                    <a:pt x="133246" y="515100"/>
                  </a:cubicBezTo>
                  <a:cubicBezTo>
                    <a:pt x="129323" y="507025"/>
                    <a:pt x="128170" y="504487"/>
                    <a:pt x="124247" y="495142"/>
                  </a:cubicBezTo>
                  <a:cubicBezTo>
                    <a:pt x="123324" y="493181"/>
                    <a:pt x="121709" y="489489"/>
                    <a:pt x="120671" y="487067"/>
                  </a:cubicBezTo>
                  <a:cubicBezTo>
                    <a:pt x="119633" y="484644"/>
                    <a:pt x="118825" y="481991"/>
                    <a:pt x="118825" y="481068"/>
                  </a:cubicBezTo>
                  <a:cubicBezTo>
                    <a:pt x="118825" y="480145"/>
                    <a:pt x="118133" y="477722"/>
                    <a:pt x="117210" y="475646"/>
                  </a:cubicBezTo>
                  <a:cubicBezTo>
                    <a:pt x="114903" y="470108"/>
                    <a:pt x="109827" y="449919"/>
                    <a:pt x="106597" y="433192"/>
                  </a:cubicBezTo>
                  <a:cubicBezTo>
                    <a:pt x="103482" y="417156"/>
                    <a:pt x="103482" y="359243"/>
                    <a:pt x="106597" y="343208"/>
                  </a:cubicBezTo>
                  <a:cubicBezTo>
                    <a:pt x="109827" y="326480"/>
                    <a:pt x="114903" y="306291"/>
                    <a:pt x="117210" y="300754"/>
                  </a:cubicBezTo>
                  <a:cubicBezTo>
                    <a:pt x="118133" y="298677"/>
                    <a:pt x="118825" y="296024"/>
                    <a:pt x="118825" y="294755"/>
                  </a:cubicBezTo>
                  <a:cubicBezTo>
                    <a:pt x="118825" y="293601"/>
                    <a:pt x="119287" y="292332"/>
                    <a:pt x="119863" y="291986"/>
                  </a:cubicBezTo>
                  <a:cubicBezTo>
                    <a:pt x="120440" y="291640"/>
                    <a:pt x="121248" y="289910"/>
                    <a:pt x="121594" y="288179"/>
                  </a:cubicBezTo>
                  <a:cubicBezTo>
                    <a:pt x="122055" y="286333"/>
                    <a:pt x="123209" y="283103"/>
                    <a:pt x="124247" y="280911"/>
                  </a:cubicBezTo>
                  <a:cubicBezTo>
                    <a:pt x="125286" y="278719"/>
                    <a:pt x="126785" y="275374"/>
                    <a:pt x="127593" y="273413"/>
                  </a:cubicBezTo>
                  <a:cubicBezTo>
                    <a:pt x="140629" y="242495"/>
                    <a:pt x="160702" y="213423"/>
                    <a:pt x="187351" y="186774"/>
                  </a:cubicBezTo>
                  <a:cubicBezTo>
                    <a:pt x="213885" y="160356"/>
                    <a:pt x="243418" y="139937"/>
                    <a:pt x="274567" y="126670"/>
                  </a:cubicBezTo>
                  <a:cubicBezTo>
                    <a:pt x="276759" y="125747"/>
                    <a:pt x="280104" y="124247"/>
                    <a:pt x="281835" y="123324"/>
                  </a:cubicBezTo>
                  <a:cubicBezTo>
                    <a:pt x="283680" y="122401"/>
                    <a:pt x="285642" y="121709"/>
                    <a:pt x="286334" y="121709"/>
                  </a:cubicBezTo>
                  <a:cubicBezTo>
                    <a:pt x="286911" y="121709"/>
                    <a:pt x="289102" y="121017"/>
                    <a:pt x="291064" y="120209"/>
                  </a:cubicBezTo>
                  <a:cubicBezTo>
                    <a:pt x="302369" y="115364"/>
                    <a:pt x="322673" y="109827"/>
                    <a:pt x="336517" y="107865"/>
                  </a:cubicBezTo>
                  <a:cubicBezTo>
                    <a:pt x="340555" y="107289"/>
                    <a:pt x="345977" y="106135"/>
                    <a:pt x="348630" y="105327"/>
                  </a:cubicBezTo>
                  <a:cubicBezTo>
                    <a:pt x="355552" y="103366"/>
                    <a:pt x="422002" y="103366"/>
                    <a:pt x="428924" y="105327"/>
                  </a:cubicBezTo>
                  <a:cubicBezTo>
                    <a:pt x="431577" y="106135"/>
                    <a:pt x="436999" y="107289"/>
                    <a:pt x="441037" y="107865"/>
                  </a:cubicBezTo>
                  <a:cubicBezTo>
                    <a:pt x="447497" y="108788"/>
                    <a:pt x="451650" y="109711"/>
                    <a:pt x="467224" y="113749"/>
                  </a:cubicBezTo>
                  <a:cubicBezTo>
                    <a:pt x="470109" y="114441"/>
                    <a:pt x="474146" y="115826"/>
                    <a:pt x="476223" y="116633"/>
                  </a:cubicBezTo>
                  <a:cubicBezTo>
                    <a:pt x="478299" y="117556"/>
                    <a:pt x="480953" y="118248"/>
                    <a:pt x="481991" y="118248"/>
                  </a:cubicBezTo>
                  <a:cubicBezTo>
                    <a:pt x="483145" y="118248"/>
                    <a:pt x="484529" y="118710"/>
                    <a:pt x="485221" y="119171"/>
                  </a:cubicBezTo>
                  <a:cubicBezTo>
                    <a:pt x="485798" y="119633"/>
                    <a:pt x="489374" y="121248"/>
                    <a:pt x="493181" y="122747"/>
                  </a:cubicBezTo>
                  <a:cubicBezTo>
                    <a:pt x="496988" y="124247"/>
                    <a:pt x="502757" y="126670"/>
                    <a:pt x="506102" y="128170"/>
                  </a:cubicBezTo>
                  <a:cubicBezTo>
                    <a:pt x="509448" y="129669"/>
                    <a:pt x="513255" y="131515"/>
                    <a:pt x="514754" y="132092"/>
                  </a:cubicBezTo>
                  <a:cubicBezTo>
                    <a:pt x="516254" y="132669"/>
                    <a:pt x="520523" y="135091"/>
                    <a:pt x="524330" y="137283"/>
                  </a:cubicBezTo>
                  <a:cubicBezTo>
                    <a:pt x="528137" y="139475"/>
                    <a:pt x="532290" y="141898"/>
                    <a:pt x="533559" y="142475"/>
                  </a:cubicBezTo>
                  <a:cubicBezTo>
                    <a:pt x="548902" y="150550"/>
                    <a:pt x="575205" y="171200"/>
                    <a:pt x="591933" y="188274"/>
                  </a:cubicBezTo>
                  <a:cubicBezTo>
                    <a:pt x="608891" y="205463"/>
                    <a:pt x="626773" y="228767"/>
                    <a:pt x="634502" y="243418"/>
                  </a:cubicBezTo>
                  <a:cubicBezTo>
                    <a:pt x="635079" y="244687"/>
                    <a:pt x="637502" y="248840"/>
                    <a:pt x="639694" y="252647"/>
                  </a:cubicBezTo>
                  <a:cubicBezTo>
                    <a:pt x="641886" y="256454"/>
                    <a:pt x="644308" y="260723"/>
                    <a:pt x="644885" y="262222"/>
                  </a:cubicBezTo>
                  <a:cubicBezTo>
                    <a:pt x="645462" y="263722"/>
                    <a:pt x="647308" y="267529"/>
                    <a:pt x="648807" y="270875"/>
                  </a:cubicBezTo>
                  <a:cubicBezTo>
                    <a:pt x="650307" y="274220"/>
                    <a:pt x="652730" y="279988"/>
                    <a:pt x="654230" y="283795"/>
                  </a:cubicBezTo>
                  <a:cubicBezTo>
                    <a:pt x="655729" y="287602"/>
                    <a:pt x="657344" y="291179"/>
                    <a:pt x="657806" y="291871"/>
                  </a:cubicBezTo>
                  <a:cubicBezTo>
                    <a:pt x="658267" y="292448"/>
                    <a:pt x="658729" y="293832"/>
                    <a:pt x="658729" y="294986"/>
                  </a:cubicBezTo>
                  <a:cubicBezTo>
                    <a:pt x="658729" y="296024"/>
                    <a:pt x="659421" y="298677"/>
                    <a:pt x="660344" y="300754"/>
                  </a:cubicBezTo>
                  <a:cubicBezTo>
                    <a:pt x="661151" y="302830"/>
                    <a:pt x="662536" y="306868"/>
                    <a:pt x="663228" y="309752"/>
                  </a:cubicBezTo>
                  <a:cubicBezTo>
                    <a:pt x="667266" y="325326"/>
                    <a:pt x="668189" y="329480"/>
                    <a:pt x="669111" y="335940"/>
                  </a:cubicBezTo>
                  <a:cubicBezTo>
                    <a:pt x="669688" y="339978"/>
                    <a:pt x="670842" y="345400"/>
                    <a:pt x="671649" y="348053"/>
                  </a:cubicBezTo>
                  <a:cubicBezTo>
                    <a:pt x="673611" y="354975"/>
                    <a:pt x="673611" y="421425"/>
                    <a:pt x="671649" y="428346"/>
                  </a:cubicBezTo>
                  <a:cubicBezTo>
                    <a:pt x="670842" y="431000"/>
                    <a:pt x="669688" y="436422"/>
                    <a:pt x="669111" y="440460"/>
                  </a:cubicBezTo>
                  <a:cubicBezTo>
                    <a:pt x="667150" y="454303"/>
                    <a:pt x="661613" y="474607"/>
                    <a:pt x="656768" y="485913"/>
                  </a:cubicBezTo>
                  <a:cubicBezTo>
                    <a:pt x="655960" y="487874"/>
                    <a:pt x="655268" y="490066"/>
                    <a:pt x="655268" y="490643"/>
                  </a:cubicBezTo>
                  <a:cubicBezTo>
                    <a:pt x="655268" y="491335"/>
                    <a:pt x="654576" y="493296"/>
                    <a:pt x="653653" y="495142"/>
                  </a:cubicBezTo>
                  <a:cubicBezTo>
                    <a:pt x="652730" y="496873"/>
                    <a:pt x="651230" y="500218"/>
                    <a:pt x="650307" y="502410"/>
                  </a:cubicBezTo>
                  <a:cubicBezTo>
                    <a:pt x="645346" y="514062"/>
                    <a:pt x="636579" y="530443"/>
                    <a:pt x="628965" y="542211"/>
                  </a:cubicBezTo>
                  <a:cubicBezTo>
                    <a:pt x="611891" y="568514"/>
                    <a:pt x="584780" y="597701"/>
                    <a:pt x="559862" y="616390"/>
                  </a:cubicBezTo>
                  <a:cubicBezTo>
                    <a:pt x="552132" y="622273"/>
                    <a:pt x="545557" y="627003"/>
                    <a:pt x="545211" y="627003"/>
                  </a:cubicBezTo>
                  <a:cubicBezTo>
                    <a:pt x="544864" y="627003"/>
                    <a:pt x="542442" y="628503"/>
                    <a:pt x="539673" y="630349"/>
                  </a:cubicBezTo>
                  <a:cubicBezTo>
                    <a:pt x="530905" y="636117"/>
                    <a:pt x="515908" y="644077"/>
                    <a:pt x="503218" y="649499"/>
                  </a:cubicBezTo>
                  <a:cubicBezTo>
                    <a:pt x="501141" y="650422"/>
                    <a:pt x="497796" y="651922"/>
                    <a:pt x="495719" y="652845"/>
                  </a:cubicBezTo>
                  <a:cubicBezTo>
                    <a:pt x="493758" y="653883"/>
                    <a:pt x="490643" y="654921"/>
                    <a:pt x="488798" y="655383"/>
                  </a:cubicBezTo>
                  <a:cubicBezTo>
                    <a:pt x="487067" y="655729"/>
                    <a:pt x="485337" y="656536"/>
                    <a:pt x="484991" y="657113"/>
                  </a:cubicBezTo>
                  <a:cubicBezTo>
                    <a:pt x="484644" y="657690"/>
                    <a:pt x="483375" y="658151"/>
                    <a:pt x="482222" y="658151"/>
                  </a:cubicBezTo>
                  <a:cubicBezTo>
                    <a:pt x="480953" y="658151"/>
                    <a:pt x="478299" y="658843"/>
                    <a:pt x="476223" y="659766"/>
                  </a:cubicBezTo>
                  <a:cubicBezTo>
                    <a:pt x="470570" y="662189"/>
                    <a:pt x="450612" y="667150"/>
                    <a:pt x="434346" y="670264"/>
                  </a:cubicBezTo>
                  <a:cubicBezTo>
                    <a:pt x="426818" y="671649"/>
                    <a:pt x="398720" y="672838"/>
                    <a:pt x="378133" y="672860"/>
                  </a:cubicBezTo>
                  <a:close/>
                  <a:moveTo>
                    <a:pt x="371472" y="776976"/>
                  </a:moveTo>
                  <a:lnTo>
                    <a:pt x="388777" y="776976"/>
                  </a:lnTo>
                  <a:lnTo>
                    <a:pt x="406082" y="776976"/>
                  </a:lnTo>
                  <a:lnTo>
                    <a:pt x="406312" y="743867"/>
                  </a:lnTo>
                  <a:lnTo>
                    <a:pt x="406658" y="710642"/>
                  </a:lnTo>
                  <a:lnTo>
                    <a:pt x="409542" y="709834"/>
                  </a:lnTo>
                  <a:cubicBezTo>
                    <a:pt x="411158" y="709373"/>
                    <a:pt x="417156" y="708450"/>
                    <a:pt x="422809" y="707758"/>
                  </a:cubicBezTo>
                  <a:cubicBezTo>
                    <a:pt x="428578" y="707066"/>
                    <a:pt x="436538" y="706027"/>
                    <a:pt x="440691" y="705335"/>
                  </a:cubicBezTo>
                  <a:cubicBezTo>
                    <a:pt x="444844" y="704643"/>
                    <a:pt x="450843" y="703720"/>
                    <a:pt x="454188" y="703143"/>
                  </a:cubicBezTo>
                  <a:cubicBezTo>
                    <a:pt x="457419" y="702682"/>
                    <a:pt x="461802" y="701643"/>
                    <a:pt x="463994" y="701067"/>
                  </a:cubicBezTo>
                  <a:cubicBezTo>
                    <a:pt x="466071" y="700374"/>
                    <a:pt x="470916" y="698990"/>
                    <a:pt x="474723" y="697952"/>
                  </a:cubicBezTo>
                  <a:cubicBezTo>
                    <a:pt x="478530" y="696914"/>
                    <a:pt x="483260" y="695529"/>
                    <a:pt x="485106" y="694837"/>
                  </a:cubicBezTo>
                  <a:cubicBezTo>
                    <a:pt x="487067" y="694260"/>
                    <a:pt x="490182" y="693337"/>
                    <a:pt x="492028" y="692760"/>
                  </a:cubicBezTo>
                  <a:cubicBezTo>
                    <a:pt x="497334" y="691261"/>
                    <a:pt x="517408" y="683301"/>
                    <a:pt x="523637" y="680186"/>
                  </a:cubicBezTo>
                  <a:cubicBezTo>
                    <a:pt x="524676" y="679609"/>
                    <a:pt x="528829" y="677532"/>
                    <a:pt x="532982" y="675456"/>
                  </a:cubicBezTo>
                  <a:cubicBezTo>
                    <a:pt x="542557" y="670726"/>
                    <a:pt x="552709" y="665073"/>
                    <a:pt x="554786" y="663573"/>
                  </a:cubicBezTo>
                  <a:cubicBezTo>
                    <a:pt x="556516" y="662189"/>
                    <a:pt x="560323" y="659882"/>
                    <a:pt x="562977" y="658613"/>
                  </a:cubicBezTo>
                  <a:cubicBezTo>
                    <a:pt x="563900" y="658151"/>
                    <a:pt x="567591" y="655613"/>
                    <a:pt x="571052" y="652960"/>
                  </a:cubicBezTo>
                  <a:cubicBezTo>
                    <a:pt x="574513" y="650307"/>
                    <a:pt x="579358" y="647076"/>
                    <a:pt x="581666" y="645692"/>
                  </a:cubicBezTo>
                  <a:cubicBezTo>
                    <a:pt x="583973" y="644192"/>
                    <a:pt x="586049" y="642693"/>
                    <a:pt x="586280" y="642231"/>
                  </a:cubicBezTo>
                  <a:cubicBezTo>
                    <a:pt x="586511" y="641770"/>
                    <a:pt x="590549" y="638309"/>
                    <a:pt x="595279" y="634502"/>
                  </a:cubicBezTo>
                  <a:cubicBezTo>
                    <a:pt x="606353" y="625619"/>
                    <a:pt x="626196" y="605776"/>
                    <a:pt x="635079" y="594701"/>
                  </a:cubicBezTo>
                  <a:cubicBezTo>
                    <a:pt x="638886" y="589971"/>
                    <a:pt x="642347" y="585933"/>
                    <a:pt x="642808" y="585703"/>
                  </a:cubicBezTo>
                  <a:cubicBezTo>
                    <a:pt x="643270" y="585472"/>
                    <a:pt x="644770" y="583395"/>
                    <a:pt x="646269" y="581088"/>
                  </a:cubicBezTo>
                  <a:cubicBezTo>
                    <a:pt x="647654" y="578781"/>
                    <a:pt x="650884" y="573936"/>
                    <a:pt x="653537" y="570475"/>
                  </a:cubicBezTo>
                  <a:cubicBezTo>
                    <a:pt x="656191" y="567014"/>
                    <a:pt x="658729" y="563322"/>
                    <a:pt x="659190" y="562399"/>
                  </a:cubicBezTo>
                  <a:cubicBezTo>
                    <a:pt x="660459" y="559746"/>
                    <a:pt x="662766" y="555939"/>
                    <a:pt x="664151" y="554208"/>
                  </a:cubicBezTo>
                  <a:cubicBezTo>
                    <a:pt x="666689" y="550978"/>
                    <a:pt x="676841" y="531482"/>
                    <a:pt x="682148" y="519715"/>
                  </a:cubicBezTo>
                  <a:cubicBezTo>
                    <a:pt x="696107" y="488682"/>
                    <a:pt x="704182" y="458456"/>
                    <a:pt x="708451" y="421655"/>
                  </a:cubicBezTo>
                  <a:cubicBezTo>
                    <a:pt x="709258" y="414964"/>
                    <a:pt x="710296" y="408619"/>
                    <a:pt x="710873" y="407581"/>
                  </a:cubicBezTo>
                  <a:cubicBezTo>
                    <a:pt x="711796" y="405735"/>
                    <a:pt x="714911" y="405504"/>
                    <a:pt x="744444" y="405274"/>
                  </a:cubicBezTo>
                  <a:lnTo>
                    <a:pt x="776977" y="404928"/>
                  </a:lnTo>
                  <a:lnTo>
                    <a:pt x="776977" y="388200"/>
                  </a:lnTo>
                  <a:lnTo>
                    <a:pt x="776977" y="371472"/>
                  </a:lnTo>
                  <a:lnTo>
                    <a:pt x="744444" y="371126"/>
                  </a:lnTo>
                  <a:cubicBezTo>
                    <a:pt x="714911" y="370895"/>
                    <a:pt x="711796" y="370664"/>
                    <a:pt x="710873" y="368819"/>
                  </a:cubicBezTo>
                  <a:cubicBezTo>
                    <a:pt x="710296" y="367780"/>
                    <a:pt x="709258" y="361435"/>
                    <a:pt x="708451" y="354744"/>
                  </a:cubicBezTo>
                  <a:cubicBezTo>
                    <a:pt x="706028" y="333748"/>
                    <a:pt x="703144" y="318635"/>
                    <a:pt x="698299" y="301677"/>
                  </a:cubicBezTo>
                  <a:cubicBezTo>
                    <a:pt x="693684" y="285180"/>
                    <a:pt x="690800" y="276758"/>
                    <a:pt x="688031" y="271336"/>
                  </a:cubicBezTo>
                  <a:cubicBezTo>
                    <a:pt x="687108" y="269490"/>
                    <a:pt x="686416" y="267529"/>
                    <a:pt x="686416" y="266952"/>
                  </a:cubicBezTo>
                  <a:cubicBezTo>
                    <a:pt x="686416" y="264991"/>
                    <a:pt x="676841" y="244918"/>
                    <a:pt x="670842" y="234189"/>
                  </a:cubicBezTo>
                  <a:cubicBezTo>
                    <a:pt x="668650" y="230382"/>
                    <a:pt x="666343" y="226229"/>
                    <a:pt x="665651" y="224960"/>
                  </a:cubicBezTo>
                  <a:cubicBezTo>
                    <a:pt x="664266" y="222306"/>
                    <a:pt x="663343" y="220691"/>
                    <a:pt x="656883" y="211232"/>
                  </a:cubicBezTo>
                  <a:cubicBezTo>
                    <a:pt x="650538" y="201656"/>
                    <a:pt x="643501" y="191620"/>
                    <a:pt x="642693" y="190927"/>
                  </a:cubicBezTo>
                  <a:cubicBezTo>
                    <a:pt x="642347" y="190581"/>
                    <a:pt x="639924" y="187813"/>
                    <a:pt x="637386" y="184582"/>
                  </a:cubicBezTo>
                  <a:cubicBezTo>
                    <a:pt x="624235" y="168085"/>
                    <a:pt x="612468" y="156434"/>
                    <a:pt x="587549" y="135437"/>
                  </a:cubicBezTo>
                  <a:cubicBezTo>
                    <a:pt x="584434" y="132899"/>
                    <a:pt x="575551" y="126554"/>
                    <a:pt x="565745" y="120094"/>
                  </a:cubicBezTo>
                  <a:cubicBezTo>
                    <a:pt x="556285" y="113634"/>
                    <a:pt x="554670" y="112711"/>
                    <a:pt x="552017" y="111326"/>
                  </a:cubicBezTo>
                  <a:cubicBezTo>
                    <a:pt x="550748" y="110634"/>
                    <a:pt x="546595" y="108327"/>
                    <a:pt x="542788" y="106135"/>
                  </a:cubicBezTo>
                  <a:cubicBezTo>
                    <a:pt x="530905" y="99444"/>
                    <a:pt x="511986" y="90561"/>
                    <a:pt x="509563" y="90561"/>
                  </a:cubicBezTo>
                  <a:cubicBezTo>
                    <a:pt x="508756" y="90561"/>
                    <a:pt x="507602" y="90099"/>
                    <a:pt x="506910" y="89523"/>
                  </a:cubicBezTo>
                  <a:cubicBezTo>
                    <a:pt x="505871" y="88484"/>
                    <a:pt x="486260" y="81678"/>
                    <a:pt x="474723" y="78448"/>
                  </a:cubicBezTo>
                  <a:cubicBezTo>
                    <a:pt x="458111" y="73833"/>
                    <a:pt x="442883" y="70949"/>
                    <a:pt x="422233" y="68526"/>
                  </a:cubicBezTo>
                  <a:cubicBezTo>
                    <a:pt x="415541" y="67719"/>
                    <a:pt x="409196" y="66681"/>
                    <a:pt x="408158" y="66104"/>
                  </a:cubicBezTo>
                  <a:cubicBezTo>
                    <a:pt x="406312" y="65181"/>
                    <a:pt x="406082" y="62066"/>
                    <a:pt x="405851" y="32533"/>
                  </a:cubicBezTo>
                  <a:lnTo>
                    <a:pt x="405505" y="0"/>
                  </a:lnTo>
                  <a:lnTo>
                    <a:pt x="388777" y="0"/>
                  </a:lnTo>
                  <a:lnTo>
                    <a:pt x="372049" y="0"/>
                  </a:lnTo>
                  <a:lnTo>
                    <a:pt x="371703" y="32533"/>
                  </a:lnTo>
                  <a:cubicBezTo>
                    <a:pt x="371472" y="62066"/>
                    <a:pt x="371242" y="65181"/>
                    <a:pt x="369396" y="66104"/>
                  </a:cubicBezTo>
                  <a:cubicBezTo>
                    <a:pt x="368358" y="66681"/>
                    <a:pt x="362012" y="67719"/>
                    <a:pt x="355321" y="68526"/>
                  </a:cubicBezTo>
                  <a:cubicBezTo>
                    <a:pt x="334325" y="70949"/>
                    <a:pt x="319212" y="73833"/>
                    <a:pt x="302254" y="78678"/>
                  </a:cubicBezTo>
                  <a:cubicBezTo>
                    <a:pt x="285757" y="83293"/>
                    <a:pt x="277335" y="86177"/>
                    <a:pt x="271913" y="88946"/>
                  </a:cubicBezTo>
                  <a:cubicBezTo>
                    <a:pt x="270067" y="89869"/>
                    <a:pt x="268106" y="90561"/>
                    <a:pt x="267529" y="90561"/>
                  </a:cubicBezTo>
                  <a:cubicBezTo>
                    <a:pt x="264645" y="90561"/>
                    <a:pt x="227729" y="109019"/>
                    <a:pt x="222768" y="112826"/>
                  </a:cubicBezTo>
                  <a:cubicBezTo>
                    <a:pt x="221038" y="114211"/>
                    <a:pt x="217231" y="116518"/>
                    <a:pt x="214577" y="117787"/>
                  </a:cubicBezTo>
                  <a:cubicBezTo>
                    <a:pt x="213654" y="118248"/>
                    <a:pt x="209963" y="120786"/>
                    <a:pt x="206502" y="123440"/>
                  </a:cubicBezTo>
                  <a:cubicBezTo>
                    <a:pt x="203041" y="125978"/>
                    <a:pt x="198772" y="128977"/>
                    <a:pt x="197157" y="130015"/>
                  </a:cubicBezTo>
                  <a:cubicBezTo>
                    <a:pt x="195542" y="131054"/>
                    <a:pt x="193466" y="132669"/>
                    <a:pt x="192543" y="133476"/>
                  </a:cubicBezTo>
                  <a:cubicBezTo>
                    <a:pt x="191620" y="134284"/>
                    <a:pt x="187005" y="138091"/>
                    <a:pt x="182275" y="141898"/>
                  </a:cubicBezTo>
                  <a:cubicBezTo>
                    <a:pt x="171200" y="150781"/>
                    <a:pt x="151358" y="170623"/>
                    <a:pt x="142475" y="181698"/>
                  </a:cubicBezTo>
                  <a:cubicBezTo>
                    <a:pt x="138668" y="186428"/>
                    <a:pt x="135207" y="190466"/>
                    <a:pt x="134745" y="190697"/>
                  </a:cubicBezTo>
                  <a:cubicBezTo>
                    <a:pt x="134284" y="190927"/>
                    <a:pt x="132784" y="193004"/>
                    <a:pt x="131284" y="195311"/>
                  </a:cubicBezTo>
                  <a:cubicBezTo>
                    <a:pt x="129900" y="197619"/>
                    <a:pt x="126555" y="202579"/>
                    <a:pt x="123786" y="206156"/>
                  </a:cubicBezTo>
                  <a:cubicBezTo>
                    <a:pt x="121017" y="209732"/>
                    <a:pt x="118825" y="212962"/>
                    <a:pt x="118825" y="213308"/>
                  </a:cubicBezTo>
                  <a:cubicBezTo>
                    <a:pt x="118825" y="213654"/>
                    <a:pt x="117325" y="216077"/>
                    <a:pt x="115480" y="218846"/>
                  </a:cubicBezTo>
                  <a:cubicBezTo>
                    <a:pt x="111673" y="224614"/>
                    <a:pt x="106712" y="233497"/>
                    <a:pt x="101521" y="243995"/>
                  </a:cubicBezTo>
                  <a:cubicBezTo>
                    <a:pt x="99444" y="248148"/>
                    <a:pt x="97367" y="252301"/>
                    <a:pt x="96791" y="253339"/>
                  </a:cubicBezTo>
                  <a:cubicBezTo>
                    <a:pt x="93676" y="259569"/>
                    <a:pt x="85716" y="279642"/>
                    <a:pt x="84216" y="284949"/>
                  </a:cubicBezTo>
                  <a:cubicBezTo>
                    <a:pt x="83639" y="286910"/>
                    <a:pt x="82716" y="290025"/>
                    <a:pt x="82139" y="291871"/>
                  </a:cubicBezTo>
                  <a:cubicBezTo>
                    <a:pt x="81447" y="293832"/>
                    <a:pt x="80063" y="298447"/>
                    <a:pt x="79025" y="302254"/>
                  </a:cubicBezTo>
                  <a:cubicBezTo>
                    <a:pt x="77986" y="306061"/>
                    <a:pt x="76602" y="310906"/>
                    <a:pt x="75910" y="312982"/>
                  </a:cubicBezTo>
                  <a:cubicBezTo>
                    <a:pt x="75333" y="315174"/>
                    <a:pt x="74295" y="319558"/>
                    <a:pt x="73833" y="322788"/>
                  </a:cubicBezTo>
                  <a:cubicBezTo>
                    <a:pt x="73256" y="326134"/>
                    <a:pt x="72333" y="332133"/>
                    <a:pt x="71641" y="336286"/>
                  </a:cubicBezTo>
                  <a:cubicBezTo>
                    <a:pt x="70949" y="340439"/>
                    <a:pt x="69911" y="348515"/>
                    <a:pt x="69219" y="354167"/>
                  </a:cubicBezTo>
                  <a:cubicBezTo>
                    <a:pt x="68526" y="359936"/>
                    <a:pt x="67604" y="365819"/>
                    <a:pt x="67142" y="367434"/>
                  </a:cubicBezTo>
                  <a:lnTo>
                    <a:pt x="66335" y="370318"/>
                  </a:lnTo>
                  <a:lnTo>
                    <a:pt x="33110" y="370664"/>
                  </a:lnTo>
                  <a:lnTo>
                    <a:pt x="0" y="370895"/>
                  </a:lnTo>
                  <a:lnTo>
                    <a:pt x="0" y="388200"/>
                  </a:lnTo>
                  <a:lnTo>
                    <a:pt x="0" y="405504"/>
                  </a:lnTo>
                  <a:lnTo>
                    <a:pt x="32764" y="405504"/>
                  </a:lnTo>
                  <a:cubicBezTo>
                    <a:pt x="57798" y="405504"/>
                    <a:pt x="65873" y="405850"/>
                    <a:pt x="66565" y="406889"/>
                  </a:cubicBezTo>
                  <a:cubicBezTo>
                    <a:pt x="67488" y="408504"/>
                    <a:pt x="68526" y="415887"/>
                    <a:pt x="70257" y="432038"/>
                  </a:cubicBezTo>
                  <a:cubicBezTo>
                    <a:pt x="70834" y="437460"/>
                    <a:pt x="71872" y="444151"/>
                    <a:pt x="72564" y="447035"/>
                  </a:cubicBezTo>
                  <a:cubicBezTo>
                    <a:pt x="73141" y="449919"/>
                    <a:pt x="74295" y="454880"/>
                    <a:pt x="74987" y="457995"/>
                  </a:cubicBezTo>
                  <a:cubicBezTo>
                    <a:pt x="79601" y="478991"/>
                    <a:pt x="82947" y="489835"/>
                    <a:pt x="91715" y="511062"/>
                  </a:cubicBezTo>
                  <a:cubicBezTo>
                    <a:pt x="95522" y="520407"/>
                    <a:pt x="104174" y="538404"/>
                    <a:pt x="107635" y="544518"/>
                  </a:cubicBezTo>
                  <a:cubicBezTo>
                    <a:pt x="129093" y="581550"/>
                    <a:pt x="152511" y="609814"/>
                    <a:pt x="182391" y="634732"/>
                  </a:cubicBezTo>
                  <a:cubicBezTo>
                    <a:pt x="191851" y="642693"/>
                    <a:pt x="207194" y="653998"/>
                    <a:pt x="213193" y="657574"/>
                  </a:cubicBezTo>
                  <a:cubicBezTo>
                    <a:pt x="214231" y="658267"/>
                    <a:pt x="217231" y="660112"/>
                    <a:pt x="219769" y="661728"/>
                  </a:cubicBezTo>
                  <a:cubicBezTo>
                    <a:pt x="226921" y="666342"/>
                    <a:pt x="240765" y="673841"/>
                    <a:pt x="253916" y="680186"/>
                  </a:cubicBezTo>
                  <a:cubicBezTo>
                    <a:pt x="261646" y="683877"/>
                    <a:pt x="280450" y="691376"/>
                    <a:pt x="285526" y="692760"/>
                  </a:cubicBezTo>
                  <a:cubicBezTo>
                    <a:pt x="287487" y="693337"/>
                    <a:pt x="290602" y="694260"/>
                    <a:pt x="292448" y="694837"/>
                  </a:cubicBezTo>
                  <a:cubicBezTo>
                    <a:pt x="294409" y="695529"/>
                    <a:pt x="299024" y="696914"/>
                    <a:pt x="302831" y="697952"/>
                  </a:cubicBezTo>
                  <a:cubicBezTo>
                    <a:pt x="306638" y="698990"/>
                    <a:pt x="311483" y="700374"/>
                    <a:pt x="313560" y="701067"/>
                  </a:cubicBezTo>
                  <a:cubicBezTo>
                    <a:pt x="315752" y="701643"/>
                    <a:pt x="320135" y="702682"/>
                    <a:pt x="323366" y="703143"/>
                  </a:cubicBezTo>
                  <a:cubicBezTo>
                    <a:pt x="326711" y="703720"/>
                    <a:pt x="332710" y="704643"/>
                    <a:pt x="336863" y="705335"/>
                  </a:cubicBezTo>
                  <a:cubicBezTo>
                    <a:pt x="341016" y="706027"/>
                    <a:pt x="349092" y="707066"/>
                    <a:pt x="354745" y="707758"/>
                  </a:cubicBezTo>
                  <a:cubicBezTo>
                    <a:pt x="360513" y="708450"/>
                    <a:pt x="366396" y="709373"/>
                    <a:pt x="368011" y="709834"/>
                  </a:cubicBezTo>
                  <a:lnTo>
                    <a:pt x="370896" y="710642"/>
                  </a:lnTo>
                  <a:lnTo>
                    <a:pt x="371242" y="743867"/>
                  </a:lnTo>
                  <a:close/>
                </a:path>
              </a:pathLst>
            </a:custGeom>
            <a:solidFill>
              <a:schemeClr val="bg1"/>
            </a:solidFill>
            <a:ln w="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7E5F3B-6954-21EE-0FBC-71A38202C5A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34521" y="3348415"/>
              <a:ext cx="357784" cy="357795"/>
            </a:xfrm>
            <a:custGeom>
              <a:avLst/>
              <a:gdLst>
                <a:gd name="connsiteX0" fmla="*/ 578800 w 927999"/>
                <a:gd name="connsiteY0" fmla="*/ 462732 h 928029"/>
                <a:gd name="connsiteX1" fmla="*/ 567961 w 927999"/>
                <a:gd name="connsiteY1" fmla="*/ 457873 h 928029"/>
                <a:gd name="connsiteX2" fmla="*/ 566217 w 927999"/>
                <a:gd name="connsiteY2" fmla="*/ 450273 h 928029"/>
                <a:gd name="connsiteX3" fmla="*/ 574440 w 927999"/>
                <a:gd name="connsiteY3" fmla="*/ 437565 h 928029"/>
                <a:gd name="connsiteX4" fmla="*/ 582414 w 927999"/>
                <a:gd name="connsiteY4" fmla="*/ 438063 h 928029"/>
                <a:gd name="connsiteX5" fmla="*/ 589391 w 927999"/>
                <a:gd name="connsiteY5" fmla="*/ 444916 h 928029"/>
                <a:gd name="connsiteX6" fmla="*/ 592007 w 927999"/>
                <a:gd name="connsiteY6" fmla="*/ 449401 h 928029"/>
                <a:gd name="connsiteX7" fmla="*/ 589266 w 927999"/>
                <a:gd name="connsiteY7" fmla="*/ 455008 h 928029"/>
                <a:gd name="connsiteX8" fmla="*/ 583535 w 927999"/>
                <a:gd name="connsiteY8" fmla="*/ 461362 h 928029"/>
                <a:gd name="connsiteX9" fmla="*/ 578800 w 927999"/>
                <a:gd name="connsiteY9" fmla="*/ 462732 h 928029"/>
                <a:gd name="connsiteX10" fmla="*/ 493956 w 927999"/>
                <a:gd name="connsiteY10" fmla="*/ 524867 h 928029"/>
                <a:gd name="connsiteX11" fmla="*/ 503425 w 927999"/>
                <a:gd name="connsiteY11" fmla="*/ 523995 h 928029"/>
                <a:gd name="connsiteX12" fmla="*/ 504048 w 927999"/>
                <a:gd name="connsiteY12" fmla="*/ 509168 h 928029"/>
                <a:gd name="connsiteX13" fmla="*/ 504297 w 927999"/>
                <a:gd name="connsiteY13" fmla="*/ 494715 h 928029"/>
                <a:gd name="connsiteX14" fmla="*/ 492710 w 927999"/>
                <a:gd name="connsiteY14" fmla="*/ 494715 h 928029"/>
                <a:gd name="connsiteX15" fmla="*/ 481746 w 927999"/>
                <a:gd name="connsiteY15" fmla="*/ 496958 h 928029"/>
                <a:gd name="connsiteX16" fmla="*/ 482618 w 927999"/>
                <a:gd name="connsiteY16" fmla="*/ 510289 h 928029"/>
                <a:gd name="connsiteX17" fmla="*/ 483864 w 927999"/>
                <a:gd name="connsiteY17" fmla="*/ 523372 h 928029"/>
                <a:gd name="connsiteX18" fmla="*/ 493956 w 927999"/>
                <a:gd name="connsiteY18" fmla="*/ 524867 h 928029"/>
                <a:gd name="connsiteX19" fmla="*/ 447112 w 927999"/>
                <a:gd name="connsiteY19" fmla="*/ 543348 h 928029"/>
                <a:gd name="connsiteX20" fmla="*/ 468791 w 927999"/>
                <a:gd name="connsiteY20" fmla="*/ 541479 h 928029"/>
                <a:gd name="connsiteX21" fmla="*/ 469788 w 927999"/>
                <a:gd name="connsiteY21" fmla="*/ 536495 h 928029"/>
                <a:gd name="connsiteX22" fmla="*/ 468791 w 927999"/>
                <a:gd name="connsiteY22" fmla="*/ 513695 h 928029"/>
                <a:gd name="connsiteX23" fmla="*/ 468542 w 927999"/>
                <a:gd name="connsiteY23" fmla="*/ 494632 h 928029"/>
                <a:gd name="connsiteX24" fmla="*/ 457578 w 927999"/>
                <a:gd name="connsiteY24" fmla="*/ 494632 h 928029"/>
                <a:gd name="connsiteX25" fmla="*/ 446614 w 927999"/>
                <a:gd name="connsiteY25" fmla="*/ 494632 h 928029"/>
                <a:gd name="connsiteX26" fmla="*/ 446614 w 927999"/>
                <a:gd name="connsiteY26" fmla="*/ 518678 h 928029"/>
                <a:gd name="connsiteX27" fmla="*/ 447112 w 927999"/>
                <a:gd name="connsiteY27" fmla="*/ 543348 h 928029"/>
                <a:gd name="connsiteX28" fmla="*/ 530822 w 927999"/>
                <a:gd name="connsiteY28" fmla="*/ 560592 h 928029"/>
                <a:gd name="connsiteX29" fmla="*/ 540790 w 927999"/>
                <a:gd name="connsiteY29" fmla="*/ 560592 h 928029"/>
                <a:gd name="connsiteX30" fmla="*/ 540790 w 927999"/>
                <a:gd name="connsiteY30" fmla="*/ 527575 h 928029"/>
                <a:gd name="connsiteX31" fmla="*/ 540790 w 927999"/>
                <a:gd name="connsiteY31" fmla="*/ 494557 h 928029"/>
                <a:gd name="connsiteX32" fmla="*/ 528829 w 927999"/>
                <a:gd name="connsiteY32" fmla="*/ 494557 h 928029"/>
                <a:gd name="connsiteX33" fmla="*/ 517491 w 927999"/>
                <a:gd name="connsiteY33" fmla="*/ 497423 h 928029"/>
                <a:gd name="connsiteX34" fmla="*/ 518986 w 927999"/>
                <a:gd name="connsiteY34" fmla="*/ 528821 h 928029"/>
                <a:gd name="connsiteX35" fmla="*/ 520232 w 927999"/>
                <a:gd name="connsiteY35" fmla="*/ 559097 h 928029"/>
                <a:gd name="connsiteX36" fmla="*/ 530822 w 927999"/>
                <a:gd name="connsiteY36" fmla="*/ 560592 h 928029"/>
                <a:gd name="connsiteX37" fmla="*/ 490903 w 927999"/>
                <a:gd name="connsiteY37" fmla="*/ 565599 h 928029"/>
                <a:gd name="connsiteX38" fmla="*/ 486091 w 927999"/>
                <a:gd name="connsiteY38" fmla="*/ 558917 h 928029"/>
                <a:gd name="connsiteX39" fmla="*/ 500294 w 927999"/>
                <a:gd name="connsiteY39" fmla="*/ 554058 h 928029"/>
                <a:gd name="connsiteX40" fmla="*/ 499547 w 927999"/>
                <a:gd name="connsiteY40" fmla="*/ 563776 h 928029"/>
                <a:gd name="connsiteX41" fmla="*/ 490903 w 927999"/>
                <a:gd name="connsiteY41" fmla="*/ 565599 h 928029"/>
                <a:gd name="connsiteX42" fmla="*/ 454569 w 927999"/>
                <a:gd name="connsiteY42" fmla="*/ 583587 h 928029"/>
                <a:gd name="connsiteX43" fmla="*/ 451454 w 927999"/>
                <a:gd name="connsiteY43" fmla="*/ 573619 h 928029"/>
                <a:gd name="connsiteX44" fmla="*/ 461172 w 927999"/>
                <a:gd name="connsiteY44" fmla="*/ 570006 h 928029"/>
                <a:gd name="connsiteX45" fmla="*/ 464661 w 927999"/>
                <a:gd name="connsiteY45" fmla="*/ 575862 h 928029"/>
                <a:gd name="connsiteX46" fmla="*/ 462169 w 927999"/>
                <a:gd name="connsiteY46" fmla="*/ 582964 h 928029"/>
                <a:gd name="connsiteX47" fmla="*/ 454569 w 927999"/>
                <a:gd name="connsiteY47" fmla="*/ 583587 h 928029"/>
                <a:gd name="connsiteX48" fmla="*/ 567934 w 927999"/>
                <a:gd name="connsiteY48" fmla="*/ 587633 h 928029"/>
                <a:gd name="connsiteX49" fmla="*/ 577278 w 927999"/>
                <a:gd name="connsiteY49" fmla="*/ 587259 h 928029"/>
                <a:gd name="connsiteX50" fmla="*/ 577278 w 927999"/>
                <a:gd name="connsiteY50" fmla="*/ 540786 h 928029"/>
                <a:gd name="connsiteX51" fmla="*/ 577278 w 927999"/>
                <a:gd name="connsiteY51" fmla="*/ 494188 h 928029"/>
                <a:gd name="connsiteX52" fmla="*/ 566314 w 927999"/>
                <a:gd name="connsiteY52" fmla="*/ 494188 h 928029"/>
                <a:gd name="connsiteX53" fmla="*/ 554727 w 927999"/>
                <a:gd name="connsiteY53" fmla="*/ 494811 h 928029"/>
                <a:gd name="connsiteX54" fmla="*/ 554228 w 927999"/>
                <a:gd name="connsiteY54" fmla="*/ 540039 h 928029"/>
                <a:gd name="connsiteX55" fmla="*/ 556471 w 927999"/>
                <a:gd name="connsiteY55" fmla="*/ 586387 h 928029"/>
                <a:gd name="connsiteX56" fmla="*/ 567934 w 927999"/>
                <a:gd name="connsiteY56" fmla="*/ 587633 h 928029"/>
                <a:gd name="connsiteX57" fmla="*/ 237290 w 927999"/>
                <a:gd name="connsiteY57" fmla="*/ 597325 h 928029"/>
                <a:gd name="connsiteX58" fmla="*/ 240281 w 927999"/>
                <a:gd name="connsiteY58" fmla="*/ 587607 h 928029"/>
                <a:gd name="connsiteX59" fmla="*/ 242523 w 927999"/>
                <a:gd name="connsiteY59" fmla="*/ 574773 h 928029"/>
                <a:gd name="connsiteX60" fmla="*/ 243894 w 927999"/>
                <a:gd name="connsiteY60" fmla="*/ 563186 h 928029"/>
                <a:gd name="connsiteX61" fmla="*/ 241153 w 927999"/>
                <a:gd name="connsiteY61" fmla="*/ 551101 h 928029"/>
                <a:gd name="connsiteX62" fmla="*/ 232307 w 927999"/>
                <a:gd name="connsiteY62" fmla="*/ 551475 h 928029"/>
                <a:gd name="connsiteX63" fmla="*/ 230064 w 927999"/>
                <a:gd name="connsiteY63" fmla="*/ 562937 h 928029"/>
                <a:gd name="connsiteX64" fmla="*/ 231434 w 927999"/>
                <a:gd name="connsiteY64" fmla="*/ 574773 h 928029"/>
                <a:gd name="connsiteX65" fmla="*/ 234674 w 927999"/>
                <a:gd name="connsiteY65" fmla="*/ 596079 h 928029"/>
                <a:gd name="connsiteX66" fmla="*/ 237290 w 927999"/>
                <a:gd name="connsiteY66" fmla="*/ 597325 h 928029"/>
                <a:gd name="connsiteX67" fmla="*/ 530570 w 927999"/>
                <a:gd name="connsiteY67" fmla="*/ 602400 h 928029"/>
                <a:gd name="connsiteX68" fmla="*/ 522223 w 927999"/>
                <a:gd name="connsiteY68" fmla="*/ 593554 h 928029"/>
                <a:gd name="connsiteX69" fmla="*/ 531193 w 927999"/>
                <a:gd name="connsiteY69" fmla="*/ 586203 h 928029"/>
                <a:gd name="connsiteX70" fmla="*/ 535554 w 927999"/>
                <a:gd name="connsiteY70" fmla="*/ 599659 h 928029"/>
                <a:gd name="connsiteX71" fmla="*/ 530570 w 927999"/>
                <a:gd name="connsiteY71" fmla="*/ 602400 h 928029"/>
                <a:gd name="connsiteX72" fmla="*/ 233550 w 927999"/>
                <a:gd name="connsiteY72" fmla="*/ 615045 h 928029"/>
                <a:gd name="connsiteX73" fmla="*/ 240652 w 927999"/>
                <a:gd name="connsiteY73" fmla="*/ 613923 h 928029"/>
                <a:gd name="connsiteX74" fmla="*/ 240901 w 927999"/>
                <a:gd name="connsiteY74" fmla="*/ 608068 h 928029"/>
                <a:gd name="connsiteX75" fmla="*/ 235544 w 927999"/>
                <a:gd name="connsiteY75" fmla="*/ 606199 h 928029"/>
                <a:gd name="connsiteX76" fmla="*/ 231681 w 927999"/>
                <a:gd name="connsiteY76" fmla="*/ 610559 h 928029"/>
                <a:gd name="connsiteX77" fmla="*/ 233550 w 927999"/>
                <a:gd name="connsiteY77" fmla="*/ 615045 h 928029"/>
                <a:gd name="connsiteX78" fmla="*/ 219668 w 927999"/>
                <a:gd name="connsiteY78" fmla="*/ 617656 h 928029"/>
                <a:gd name="connsiteX79" fmla="*/ 221163 w 927999"/>
                <a:gd name="connsiteY79" fmla="*/ 612548 h 928029"/>
                <a:gd name="connsiteX80" fmla="*/ 223156 w 927999"/>
                <a:gd name="connsiteY80" fmla="*/ 605197 h 928029"/>
                <a:gd name="connsiteX81" fmla="*/ 223156 w 927999"/>
                <a:gd name="connsiteY81" fmla="*/ 593111 h 928029"/>
                <a:gd name="connsiteX82" fmla="*/ 221163 w 927999"/>
                <a:gd name="connsiteY82" fmla="*/ 576416 h 928029"/>
                <a:gd name="connsiteX83" fmla="*/ 219169 w 927999"/>
                <a:gd name="connsiteY83" fmla="*/ 563707 h 928029"/>
                <a:gd name="connsiteX84" fmla="*/ 220664 w 927999"/>
                <a:gd name="connsiteY84" fmla="*/ 552619 h 928029"/>
                <a:gd name="connsiteX85" fmla="*/ 224901 w 927999"/>
                <a:gd name="connsiteY85" fmla="*/ 546015 h 928029"/>
                <a:gd name="connsiteX86" fmla="*/ 230009 w 927999"/>
                <a:gd name="connsiteY86" fmla="*/ 539536 h 928029"/>
                <a:gd name="connsiteX87" fmla="*/ 242344 w 927999"/>
                <a:gd name="connsiteY87" fmla="*/ 537169 h 928029"/>
                <a:gd name="connsiteX88" fmla="*/ 250193 w 927999"/>
                <a:gd name="connsiteY88" fmla="*/ 549379 h 928029"/>
                <a:gd name="connsiteX89" fmla="*/ 252186 w 927999"/>
                <a:gd name="connsiteY89" fmla="*/ 574173 h 928029"/>
                <a:gd name="connsiteX90" fmla="*/ 250567 w 927999"/>
                <a:gd name="connsiteY90" fmla="*/ 607440 h 928029"/>
                <a:gd name="connsiteX91" fmla="*/ 251563 w 927999"/>
                <a:gd name="connsiteY91" fmla="*/ 614541 h 928029"/>
                <a:gd name="connsiteX92" fmla="*/ 256423 w 927999"/>
                <a:gd name="connsiteY92" fmla="*/ 616535 h 928029"/>
                <a:gd name="connsiteX93" fmla="*/ 265642 w 927999"/>
                <a:gd name="connsiteY93" fmla="*/ 614791 h 928029"/>
                <a:gd name="connsiteX94" fmla="*/ 279721 w 927999"/>
                <a:gd name="connsiteY94" fmla="*/ 608561 h 928029"/>
                <a:gd name="connsiteX95" fmla="*/ 284082 w 927999"/>
                <a:gd name="connsiteY95" fmla="*/ 606318 h 928029"/>
                <a:gd name="connsiteX96" fmla="*/ 292804 w 927999"/>
                <a:gd name="connsiteY96" fmla="*/ 601708 h 928029"/>
                <a:gd name="connsiteX97" fmla="*/ 300902 w 927999"/>
                <a:gd name="connsiteY97" fmla="*/ 595728 h 928029"/>
                <a:gd name="connsiteX98" fmla="*/ 310247 w 927999"/>
                <a:gd name="connsiteY98" fmla="*/ 588003 h 928029"/>
                <a:gd name="connsiteX99" fmla="*/ 329559 w 927999"/>
                <a:gd name="connsiteY99" fmla="*/ 572055 h 928029"/>
                <a:gd name="connsiteX100" fmla="*/ 334916 w 927999"/>
                <a:gd name="connsiteY100" fmla="*/ 567944 h 928029"/>
                <a:gd name="connsiteX101" fmla="*/ 339152 w 927999"/>
                <a:gd name="connsiteY101" fmla="*/ 564829 h 928029"/>
                <a:gd name="connsiteX102" fmla="*/ 353481 w 927999"/>
                <a:gd name="connsiteY102" fmla="*/ 554238 h 928029"/>
                <a:gd name="connsiteX103" fmla="*/ 378897 w 927999"/>
                <a:gd name="connsiteY103" fmla="*/ 576790 h 928029"/>
                <a:gd name="connsiteX104" fmla="*/ 392852 w 927999"/>
                <a:gd name="connsiteY104" fmla="*/ 590370 h 928029"/>
                <a:gd name="connsiteX105" fmla="*/ 399455 w 927999"/>
                <a:gd name="connsiteY105" fmla="*/ 590370 h 928029"/>
                <a:gd name="connsiteX106" fmla="*/ 411790 w 927999"/>
                <a:gd name="connsiteY106" fmla="*/ 577786 h 928029"/>
                <a:gd name="connsiteX107" fmla="*/ 411790 w 927999"/>
                <a:gd name="connsiteY107" fmla="*/ 571183 h 928029"/>
                <a:gd name="connsiteX108" fmla="*/ 386622 w 927999"/>
                <a:gd name="connsiteY108" fmla="*/ 546514 h 928029"/>
                <a:gd name="connsiteX109" fmla="*/ 361330 w 927999"/>
                <a:gd name="connsiteY109" fmla="*/ 521844 h 928029"/>
                <a:gd name="connsiteX110" fmla="*/ 354228 w 927999"/>
                <a:gd name="connsiteY110" fmla="*/ 521844 h 928029"/>
                <a:gd name="connsiteX111" fmla="*/ 346379 w 927999"/>
                <a:gd name="connsiteY111" fmla="*/ 523215 h 928029"/>
                <a:gd name="connsiteX112" fmla="*/ 342890 w 927999"/>
                <a:gd name="connsiteY112" fmla="*/ 525707 h 928029"/>
                <a:gd name="connsiteX113" fmla="*/ 330182 w 927999"/>
                <a:gd name="connsiteY113" fmla="*/ 532435 h 928029"/>
                <a:gd name="connsiteX114" fmla="*/ 316227 w 927999"/>
                <a:gd name="connsiteY114" fmla="*/ 539910 h 928029"/>
                <a:gd name="connsiteX115" fmla="*/ 311493 w 927999"/>
                <a:gd name="connsiteY115" fmla="*/ 543025 h 928029"/>
                <a:gd name="connsiteX116" fmla="*/ 308752 w 927999"/>
                <a:gd name="connsiteY116" fmla="*/ 544271 h 928029"/>
                <a:gd name="connsiteX117" fmla="*/ 303768 w 927999"/>
                <a:gd name="connsiteY117" fmla="*/ 546763 h 928029"/>
                <a:gd name="connsiteX118" fmla="*/ 294050 w 927999"/>
                <a:gd name="connsiteY118" fmla="*/ 546264 h 928029"/>
                <a:gd name="connsiteX119" fmla="*/ 292305 w 927999"/>
                <a:gd name="connsiteY119" fmla="*/ 462538 h 928029"/>
                <a:gd name="connsiteX120" fmla="*/ 290436 w 927999"/>
                <a:gd name="connsiteY120" fmla="*/ 368719 h 928029"/>
                <a:gd name="connsiteX121" fmla="*/ 288443 w 927999"/>
                <a:gd name="connsiteY121" fmla="*/ 342555 h 928029"/>
                <a:gd name="connsiteX122" fmla="*/ 287197 w 927999"/>
                <a:gd name="connsiteY122" fmla="*/ 324364 h 928029"/>
                <a:gd name="connsiteX123" fmla="*/ 284705 w 927999"/>
                <a:gd name="connsiteY123" fmla="*/ 296829 h 928029"/>
                <a:gd name="connsiteX124" fmla="*/ 282836 w 927999"/>
                <a:gd name="connsiteY124" fmla="*/ 271288 h 928029"/>
                <a:gd name="connsiteX125" fmla="*/ 280967 w 927999"/>
                <a:gd name="connsiteY125" fmla="*/ 241510 h 928029"/>
                <a:gd name="connsiteX126" fmla="*/ 278226 w 927999"/>
                <a:gd name="connsiteY126" fmla="*/ 203758 h 928029"/>
                <a:gd name="connsiteX127" fmla="*/ 272620 w 927999"/>
                <a:gd name="connsiteY127" fmla="*/ 189181 h 928029"/>
                <a:gd name="connsiteX128" fmla="*/ 261655 w 927999"/>
                <a:gd name="connsiteY128" fmla="*/ 185443 h 928029"/>
                <a:gd name="connsiteX129" fmla="*/ 250442 w 927999"/>
                <a:gd name="connsiteY129" fmla="*/ 189430 h 928029"/>
                <a:gd name="connsiteX130" fmla="*/ 246081 w 927999"/>
                <a:gd name="connsiteY130" fmla="*/ 195286 h 928029"/>
                <a:gd name="connsiteX131" fmla="*/ 236612 w 927999"/>
                <a:gd name="connsiteY131" fmla="*/ 204132 h 928029"/>
                <a:gd name="connsiteX132" fmla="*/ 226146 w 927999"/>
                <a:gd name="connsiteY132" fmla="*/ 195161 h 928029"/>
                <a:gd name="connsiteX133" fmla="*/ 211071 w 927999"/>
                <a:gd name="connsiteY133" fmla="*/ 185443 h 928029"/>
                <a:gd name="connsiteX134" fmla="*/ 202474 w 927999"/>
                <a:gd name="connsiteY134" fmla="*/ 187312 h 928029"/>
                <a:gd name="connsiteX135" fmla="*/ 199484 w 927999"/>
                <a:gd name="connsiteY135" fmla="*/ 189181 h 928029"/>
                <a:gd name="connsiteX136" fmla="*/ 195870 w 927999"/>
                <a:gd name="connsiteY136" fmla="*/ 192794 h 928029"/>
                <a:gd name="connsiteX137" fmla="*/ 193752 w 927999"/>
                <a:gd name="connsiteY137" fmla="*/ 212480 h 928029"/>
                <a:gd name="connsiteX138" fmla="*/ 191883 w 927999"/>
                <a:gd name="connsiteY138" fmla="*/ 240264 h 928029"/>
                <a:gd name="connsiteX139" fmla="*/ 190014 w 927999"/>
                <a:gd name="connsiteY139" fmla="*/ 263314 h 928029"/>
                <a:gd name="connsiteX140" fmla="*/ 188644 w 927999"/>
                <a:gd name="connsiteY140" fmla="*/ 280757 h 928029"/>
                <a:gd name="connsiteX141" fmla="*/ 186401 w 927999"/>
                <a:gd name="connsiteY141" fmla="*/ 310036 h 928029"/>
                <a:gd name="connsiteX142" fmla="*/ 181168 w 927999"/>
                <a:gd name="connsiteY142" fmla="*/ 389153 h 928029"/>
                <a:gd name="connsiteX143" fmla="*/ 176060 w 927999"/>
                <a:gd name="connsiteY143" fmla="*/ 415691 h 928029"/>
                <a:gd name="connsiteX144" fmla="*/ 173070 w 927999"/>
                <a:gd name="connsiteY144" fmla="*/ 412950 h 928029"/>
                <a:gd name="connsiteX145" fmla="*/ 148027 w 927999"/>
                <a:gd name="connsiteY145" fmla="*/ 410956 h 928029"/>
                <a:gd name="connsiteX146" fmla="*/ 145161 w 927999"/>
                <a:gd name="connsiteY146" fmla="*/ 415068 h 928029"/>
                <a:gd name="connsiteX147" fmla="*/ 145161 w 927999"/>
                <a:gd name="connsiteY147" fmla="*/ 488079 h 928029"/>
                <a:gd name="connsiteX148" fmla="*/ 147404 w 927999"/>
                <a:gd name="connsiteY148" fmla="*/ 569190 h 928029"/>
                <a:gd name="connsiteX149" fmla="*/ 178801 w 927999"/>
                <a:gd name="connsiteY149" fmla="*/ 602082 h 928029"/>
                <a:gd name="connsiteX150" fmla="*/ 186152 w 927999"/>
                <a:gd name="connsiteY150" fmla="*/ 605944 h 928029"/>
                <a:gd name="connsiteX151" fmla="*/ 193254 w 927999"/>
                <a:gd name="connsiteY151" fmla="*/ 609059 h 928029"/>
                <a:gd name="connsiteX152" fmla="*/ 198362 w 927999"/>
                <a:gd name="connsiteY152" fmla="*/ 610804 h 928029"/>
                <a:gd name="connsiteX153" fmla="*/ 214310 w 927999"/>
                <a:gd name="connsiteY153" fmla="*/ 616909 h 928029"/>
                <a:gd name="connsiteX154" fmla="*/ 219668 w 927999"/>
                <a:gd name="connsiteY154" fmla="*/ 617656 h 928029"/>
                <a:gd name="connsiteX155" fmla="*/ 567575 w 927999"/>
                <a:gd name="connsiteY155" fmla="*/ 628565 h 928029"/>
                <a:gd name="connsiteX156" fmla="*/ 563463 w 927999"/>
                <a:gd name="connsiteY156" fmla="*/ 614361 h 928029"/>
                <a:gd name="connsiteX157" fmla="*/ 573181 w 927999"/>
                <a:gd name="connsiteY157" fmla="*/ 625450 h 928029"/>
                <a:gd name="connsiteX158" fmla="*/ 567575 w 927999"/>
                <a:gd name="connsiteY158" fmla="*/ 628565 h 928029"/>
                <a:gd name="connsiteX159" fmla="*/ 561968 w 927999"/>
                <a:gd name="connsiteY159" fmla="*/ 630558 h 928029"/>
                <a:gd name="connsiteX160" fmla="*/ 575175 w 927999"/>
                <a:gd name="connsiteY160" fmla="*/ 629063 h 928029"/>
                <a:gd name="connsiteX161" fmla="*/ 578290 w 927999"/>
                <a:gd name="connsiteY161" fmla="*/ 621214 h 928029"/>
                <a:gd name="connsiteX162" fmla="*/ 565706 w 927999"/>
                <a:gd name="connsiteY162" fmla="*/ 609876 h 928029"/>
                <a:gd name="connsiteX163" fmla="*/ 551377 w 927999"/>
                <a:gd name="connsiteY163" fmla="*/ 606512 h 928029"/>
                <a:gd name="connsiteX164" fmla="*/ 545148 w 927999"/>
                <a:gd name="connsiteY164" fmla="*/ 601653 h 928029"/>
                <a:gd name="connsiteX165" fmla="*/ 541908 w 927999"/>
                <a:gd name="connsiteY165" fmla="*/ 594302 h 928029"/>
                <a:gd name="connsiteX166" fmla="*/ 529574 w 927999"/>
                <a:gd name="connsiteY166" fmla="*/ 583337 h 928029"/>
                <a:gd name="connsiteX167" fmla="*/ 513377 w 927999"/>
                <a:gd name="connsiteY167" fmla="*/ 573619 h 928029"/>
                <a:gd name="connsiteX168" fmla="*/ 504157 w 927999"/>
                <a:gd name="connsiteY168" fmla="*/ 561284 h 928029"/>
                <a:gd name="connsiteX169" fmla="*/ 500294 w 927999"/>
                <a:gd name="connsiteY169" fmla="*/ 549074 h 928029"/>
                <a:gd name="connsiteX170" fmla="*/ 483101 w 927999"/>
                <a:gd name="connsiteY170" fmla="*/ 556425 h 928029"/>
                <a:gd name="connsiteX171" fmla="*/ 476123 w 927999"/>
                <a:gd name="connsiteY171" fmla="*/ 565147 h 928029"/>
                <a:gd name="connsiteX172" fmla="*/ 462667 w 927999"/>
                <a:gd name="connsiteY172" fmla="*/ 566767 h 928029"/>
                <a:gd name="connsiteX173" fmla="*/ 446221 w 927999"/>
                <a:gd name="connsiteY173" fmla="*/ 576609 h 928029"/>
                <a:gd name="connsiteX174" fmla="*/ 458182 w 927999"/>
                <a:gd name="connsiteY174" fmla="*/ 588695 h 928029"/>
                <a:gd name="connsiteX175" fmla="*/ 469894 w 927999"/>
                <a:gd name="connsiteY175" fmla="*/ 576111 h 928029"/>
                <a:gd name="connsiteX176" fmla="*/ 473382 w 927999"/>
                <a:gd name="connsiteY176" fmla="*/ 571127 h 928029"/>
                <a:gd name="connsiteX177" fmla="*/ 480733 w 927999"/>
                <a:gd name="connsiteY177" fmla="*/ 567888 h 928029"/>
                <a:gd name="connsiteX178" fmla="*/ 487835 w 927999"/>
                <a:gd name="connsiteY178" fmla="*/ 568013 h 928029"/>
                <a:gd name="connsiteX179" fmla="*/ 496681 w 927999"/>
                <a:gd name="connsiteY179" fmla="*/ 569757 h 928029"/>
                <a:gd name="connsiteX180" fmla="*/ 511632 w 927999"/>
                <a:gd name="connsiteY180" fmla="*/ 578728 h 928029"/>
                <a:gd name="connsiteX181" fmla="*/ 520105 w 927999"/>
                <a:gd name="connsiteY181" fmla="*/ 592433 h 928029"/>
                <a:gd name="connsiteX182" fmla="*/ 520977 w 927999"/>
                <a:gd name="connsiteY182" fmla="*/ 599784 h 928029"/>
                <a:gd name="connsiteX183" fmla="*/ 533436 w 927999"/>
                <a:gd name="connsiteY183" fmla="*/ 604892 h 928029"/>
                <a:gd name="connsiteX184" fmla="*/ 545646 w 927999"/>
                <a:gd name="connsiteY184" fmla="*/ 607882 h 928029"/>
                <a:gd name="connsiteX185" fmla="*/ 556486 w 927999"/>
                <a:gd name="connsiteY185" fmla="*/ 619968 h 928029"/>
                <a:gd name="connsiteX186" fmla="*/ 561968 w 927999"/>
                <a:gd name="connsiteY186" fmla="*/ 630558 h 928029"/>
                <a:gd name="connsiteX187" fmla="*/ 666390 w 927999"/>
                <a:gd name="connsiteY187" fmla="*/ 667775 h 928029"/>
                <a:gd name="connsiteX188" fmla="*/ 673741 w 927999"/>
                <a:gd name="connsiteY188" fmla="*/ 667525 h 928029"/>
                <a:gd name="connsiteX189" fmla="*/ 674364 w 927999"/>
                <a:gd name="connsiteY189" fmla="*/ 660299 h 928029"/>
                <a:gd name="connsiteX190" fmla="*/ 674987 w 927999"/>
                <a:gd name="connsiteY190" fmla="*/ 652948 h 928029"/>
                <a:gd name="connsiteX191" fmla="*/ 682462 w 927999"/>
                <a:gd name="connsiteY191" fmla="*/ 650581 h 928029"/>
                <a:gd name="connsiteX192" fmla="*/ 691807 w 927999"/>
                <a:gd name="connsiteY192" fmla="*/ 647217 h 928029"/>
                <a:gd name="connsiteX193" fmla="*/ 696417 w 927999"/>
                <a:gd name="connsiteY193" fmla="*/ 644849 h 928029"/>
                <a:gd name="connsiteX194" fmla="*/ 711742 w 927999"/>
                <a:gd name="connsiteY194" fmla="*/ 624665 h 928029"/>
                <a:gd name="connsiteX195" fmla="*/ 709250 w 927999"/>
                <a:gd name="connsiteY195" fmla="*/ 621177 h 928029"/>
                <a:gd name="connsiteX196" fmla="*/ 703892 w 927999"/>
                <a:gd name="connsiteY196" fmla="*/ 619308 h 928029"/>
                <a:gd name="connsiteX197" fmla="*/ 695669 w 927999"/>
                <a:gd name="connsiteY197" fmla="*/ 617190 h 928029"/>
                <a:gd name="connsiteX198" fmla="*/ 688692 w 927999"/>
                <a:gd name="connsiteY198" fmla="*/ 619308 h 928029"/>
                <a:gd name="connsiteX199" fmla="*/ 657918 w 927999"/>
                <a:gd name="connsiteY199" fmla="*/ 632888 h 928029"/>
                <a:gd name="connsiteX200" fmla="*/ 647576 w 927999"/>
                <a:gd name="connsiteY200" fmla="*/ 617688 h 928029"/>
                <a:gd name="connsiteX201" fmla="*/ 650691 w 927999"/>
                <a:gd name="connsiteY201" fmla="*/ 607098 h 928029"/>
                <a:gd name="connsiteX202" fmla="*/ 655176 w 927999"/>
                <a:gd name="connsiteY202" fmla="*/ 603734 h 928029"/>
                <a:gd name="connsiteX203" fmla="*/ 658167 w 927999"/>
                <a:gd name="connsiteY203" fmla="*/ 601865 h 928029"/>
                <a:gd name="connsiteX204" fmla="*/ 662652 w 927999"/>
                <a:gd name="connsiteY204" fmla="*/ 599996 h 928029"/>
                <a:gd name="connsiteX205" fmla="*/ 666265 w 927999"/>
                <a:gd name="connsiteY205" fmla="*/ 598875 h 928029"/>
                <a:gd name="connsiteX206" fmla="*/ 671000 w 927999"/>
                <a:gd name="connsiteY206" fmla="*/ 596881 h 928029"/>
                <a:gd name="connsiteX207" fmla="*/ 682836 w 927999"/>
                <a:gd name="connsiteY207" fmla="*/ 592396 h 928029"/>
                <a:gd name="connsiteX208" fmla="*/ 691807 w 927999"/>
                <a:gd name="connsiteY208" fmla="*/ 588783 h 928029"/>
                <a:gd name="connsiteX209" fmla="*/ 712988 w 927999"/>
                <a:gd name="connsiteY209" fmla="*/ 571090 h 928029"/>
                <a:gd name="connsiteX210" fmla="*/ 713237 w 927999"/>
                <a:gd name="connsiteY210" fmla="*/ 536703 h 928029"/>
                <a:gd name="connsiteX211" fmla="*/ 695918 w 927999"/>
                <a:gd name="connsiteY211" fmla="*/ 519010 h 928029"/>
                <a:gd name="connsiteX212" fmla="*/ 686449 w 927999"/>
                <a:gd name="connsiteY212" fmla="*/ 514650 h 928029"/>
                <a:gd name="connsiteX213" fmla="*/ 678226 w 927999"/>
                <a:gd name="connsiteY213" fmla="*/ 512781 h 928029"/>
                <a:gd name="connsiteX214" fmla="*/ 670626 w 927999"/>
                <a:gd name="connsiteY214" fmla="*/ 500820 h 928029"/>
                <a:gd name="connsiteX215" fmla="*/ 670626 w 927999"/>
                <a:gd name="connsiteY215" fmla="*/ 491849 h 928029"/>
                <a:gd name="connsiteX216" fmla="*/ 665144 w 927999"/>
                <a:gd name="connsiteY216" fmla="*/ 492223 h 928029"/>
                <a:gd name="connsiteX217" fmla="*/ 657045 w 927999"/>
                <a:gd name="connsiteY217" fmla="*/ 502066 h 928029"/>
                <a:gd name="connsiteX218" fmla="*/ 651439 w 927999"/>
                <a:gd name="connsiteY218" fmla="*/ 512781 h 928029"/>
                <a:gd name="connsiteX219" fmla="*/ 644960 w 927999"/>
                <a:gd name="connsiteY219" fmla="*/ 514650 h 928029"/>
                <a:gd name="connsiteX220" fmla="*/ 639976 w 927999"/>
                <a:gd name="connsiteY220" fmla="*/ 516519 h 928029"/>
                <a:gd name="connsiteX221" fmla="*/ 635740 w 927999"/>
                <a:gd name="connsiteY221" fmla="*/ 518388 h 928029"/>
                <a:gd name="connsiteX222" fmla="*/ 632127 w 927999"/>
                <a:gd name="connsiteY222" fmla="*/ 520256 h 928029"/>
                <a:gd name="connsiteX223" fmla="*/ 617051 w 927999"/>
                <a:gd name="connsiteY223" fmla="*/ 537824 h 928029"/>
                <a:gd name="connsiteX224" fmla="*/ 614559 w 927999"/>
                <a:gd name="connsiteY224" fmla="*/ 543306 h 928029"/>
                <a:gd name="connsiteX225" fmla="*/ 613313 w 927999"/>
                <a:gd name="connsiteY225" fmla="*/ 546296 h 928029"/>
                <a:gd name="connsiteX226" fmla="*/ 631379 w 927999"/>
                <a:gd name="connsiteY226" fmla="*/ 551903 h 928029"/>
                <a:gd name="connsiteX227" fmla="*/ 638855 w 927999"/>
                <a:gd name="connsiteY227" fmla="*/ 547916 h 928029"/>
                <a:gd name="connsiteX228" fmla="*/ 650567 w 927999"/>
                <a:gd name="connsiteY228" fmla="*/ 534958 h 928029"/>
                <a:gd name="connsiteX229" fmla="*/ 679098 w 927999"/>
                <a:gd name="connsiteY229" fmla="*/ 534585 h 928029"/>
                <a:gd name="connsiteX230" fmla="*/ 684331 w 927999"/>
                <a:gd name="connsiteY230" fmla="*/ 559752 h 928029"/>
                <a:gd name="connsiteX231" fmla="*/ 668757 w 927999"/>
                <a:gd name="connsiteY231" fmla="*/ 568848 h 928029"/>
                <a:gd name="connsiteX232" fmla="*/ 654055 w 927999"/>
                <a:gd name="connsiteY232" fmla="*/ 574579 h 928029"/>
                <a:gd name="connsiteX233" fmla="*/ 648448 w 927999"/>
                <a:gd name="connsiteY233" fmla="*/ 576323 h 928029"/>
                <a:gd name="connsiteX234" fmla="*/ 643963 w 927999"/>
                <a:gd name="connsiteY234" fmla="*/ 578192 h 928029"/>
                <a:gd name="connsiteX235" fmla="*/ 639727 w 927999"/>
                <a:gd name="connsiteY235" fmla="*/ 580061 h 928029"/>
                <a:gd name="connsiteX236" fmla="*/ 624028 w 927999"/>
                <a:gd name="connsiteY236" fmla="*/ 593642 h 928029"/>
                <a:gd name="connsiteX237" fmla="*/ 617176 w 927999"/>
                <a:gd name="connsiteY237" fmla="*/ 613078 h 928029"/>
                <a:gd name="connsiteX238" fmla="*/ 619418 w 927999"/>
                <a:gd name="connsiteY238" fmla="*/ 621800 h 928029"/>
                <a:gd name="connsiteX239" fmla="*/ 649445 w 927999"/>
                <a:gd name="connsiteY239" fmla="*/ 650705 h 928029"/>
                <a:gd name="connsiteX240" fmla="*/ 657544 w 927999"/>
                <a:gd name="connsiteY240" fmla="*/ 653322 h 928029"/>
                <a:gd name="connsiteX241" fmla="*/ 657918 w 927999"/>
                <a:gd name="connsiteY241" fmla="*/ 659302 h 928029"/>
                <a:gd name="connsiteX242" fmla="*/ 658665 w 927999"/>
                <a:gd name="connsiteY242" fmla="*/ 666653 h 928029"/>
                <a:gd name="connsiteX243" fmla="*/ 666390 w 927999"/>
                <a:gd name="connsiteY243" fmla="*/ 667775 h 928029"/>
                <a:gd name="connsiteX244" fmla="*/ 236298 w 927999"/>
                <a:gd name="connsiteY244" fmla="*/ 711709 h 928029"/>
                <a:gd name="connsiteX245" fmla="*/ 247636 w 927999"/>
                <a:gd name="connsiteY245" fmla="*/ 709217 h 928029"/>
                <a:gd name="connsiteX246" fmla="*/ 263584 w 927999"/>
                <a:gd name="connsiteY246" fmla="*/ 698876 h 928029"/>
                <a:gd name="connsiteX247" fmla="*/ 266574 w 927999"/>
                <a:gd name="connsiteY247" fmla="*/ 676574 h 928029"/>
                <a:gd name="connsiteX248" fmla="*/ 264456 w 927999"/>
                <a:gd name="connsiteY248" fmla="*/ 656515 h 928029"/>
                <a:gd name="connsiteX249" fmla="*/ 262587 w 927999"/>
                <a:gd name="connsiteY249" fmla="*/ 651157 h 928029"/>
                <a:gd name="connsiteX250" fmla="*/ 241531 w 927999"/>
                <a:gd name="connsiteY250" fmla="*/ 626737 h 928029"/>
                <a:gd name="connsiteX251" fmla="*/ 230442 w 927999"/>
                <a:gd name="connsiteY251" fmla="*/ 626737 h 928029"/>
                <a:gd name="connsiteX252" fmla="*/ 216114 w 927999"/>
                <a:gd name="connsiteY252" fmla="*/ 637950 h 928029"/>
                <a:gd name="connsiteX253" fmla="*/ 214120 w 927999"/>
                <a:gd name="connsiteY253" fmla="*/ 641563 h 928029"/>
                <a:gd name="connsiteX254" fmla="*/ 209012 w 927999"/>
                <a:gd name="connsiteY254" fmla="*/ 653774 h 928029"/>
                <a:gd name="connsiteX255" fmla="*/ 207143 w 927999"/>
                <a:gd name="connsiteY255" fmla="*/ 657760 h 928029"/>
                <a:gd name="connsiteX256" fmla="*/ 205399 w 927999"/>
                <a:gd name="connsiteY256" fmla="*/ 675328 h 928029"/>
                <a:gd name="connsiteX257" fmla="*/ 208015 w 927999"/>
                <a:gd name="connsiteY257" fmla="*/ 696509 h 928029"/>
                <a:gd name="connsiteX258" fmla="*/ 224960 w 927999"/>
                <a:gd name="connsiteY258" fmla="*/ 711585 h 928029"/>
                <a:gd name="connsiteX259" fmla="*/ 236298 w 927999"/>
                <a:gd name="connsiteY259" fmla="*/ 711709 h 928029"/>
                <a:gd name="connsiteX260" fmla="*/ 415013 w 927999"/>
                <a:gd name="connsiteY260" fmla="*/ 719836 h 928029"/>
                <a:gd name="connsiteX261" fmla="*/ 431407 w 927999"/>
                <a:gd name="connsiteY261" fmla="*/ 719519 h 928029"/>
                <a:gd name="connsiteX262" fmla="*/ 671249 w 927999"/>
                <a:gd name="connsiteY262" fmla="*/ 715905 h 928029"/>
                <a:gd name="connsiteX263" fmla="*/ 769303 w 927999"/>
                <a:gd name="connsiteY263" fmla="*/ 708804 h 928029"/>
                <a:gd name="connsiteX264" fmla="*/ 772044 w 927999"/>
                <a:gd name="connsiteY264" fmla="*/ 653360 h 928029"/>
                <a:gd name="connsiteX265" fmla="*/ 770923 w 927999"/>
                <a:gd name="connsiteY265" fmla="*/ 578604 h 928029"/>
                <a:gd name="connsiteX266" fmla="*/ 768929 w 927999"/>
                <a:gd name="connsiteY266" fmla="*/ 499487 h 928029"/>
                <a:gd name="connsiteX267" fmla="*/ 760582 w 927999"/>
                <a:gd name="connsiteY267" fmla="*/ 433453 h 928029"/>
                <a:gd name="connsiteX268" fmla="*/ 677478 w 927999"/>
                <a:gd name="connsiteY268" fmla="*/ 431210 h 928029"/>
                <a:gd name="connsiteX269" fmla="*/ 597116 w 927999"/>
                <a:gd name="connsiteY269" fmla="*/ 429965 h 928029"/>
                <a:gd name="connsiteX270" fmla="*/ 596493 w 927999"/>
                <a:gd name="connsiteY270" fmla="*/ 405669 h 928029"/>
                <a:gd name="connsiteX271" fmla="*/ 596493 w 927999"/>
                <a:gd name="connsiteY271" fmla="*/ 382993 h 928029"/>
                <a:gd name="connsiteX272" fmla="*/ 600604 w 927999"/>
                <a:gd name="connsiteY272" fmla="*/ 378383 h 928029"/>
                <a:gd name="connsiteX273" fmla="*/ 611444 w 927999"/>
                <a:gd name="connsiteY273" fmla="*/ 365425 h 928029"/>
                <a:gd name="connsiteX274" fmla="*/ 626893 w 927999"/>
                <a:gd name="connsiteY274" fmla="*/ 351222 h 928029"/>
                <a:gd name="connsiteX275" fmla="*/ 629385 w 927999"/>
                <a:gd name="connsiteY275" fmla="*/ 348232 h 928029"/>
                <a:gd name="connsiteX276" fmla="*/ 600230 w 927999"/>
                <a:gd name="connsiteY276" fmla="*/ 350100 h 928029"/>
                <a:gd name="connsiteX277" fmla="*/ 602972 w 927999"/>
                <a:gd name="connsiteY277" fmla="*/ 351471 h 928029"/>
                <a:gd name="connsiteX278" fmla="*/ 598486 w 927999"/>
                <a:gd name="connsiteY278" fmla="*/ 364429 h 928029"/>
                <a:gd name="connsiteX279" fmla="*/ 590263 w 927999"/>
                <a:gd name="connsiteY279" fmla="*/ 373773 h 928029"/>
                <a:gd name="connsiteX280" fmla="*/ 584283 w 927999"/>
                <a:gd name="connsiteY280" fmla="*/ 373399 h 928029"/>
                <a:gd name="connsiteX281" fmla="*/ 583535 w 927999"/>
                <a:gd name="connsiteY281" fmla="*/ 361812 h 928029"/>
                <a:gd name="connsiteX282" fmla="*/ 587647 w 927999"/>
                <a:gd name="connsiteY282" fmla="*/ 358324 h 928029"/>
                <a:gd name="connsiteX283" fmla="*/ 583660 w 927999"/>
                <a:gd name="connsiteY283" fmla="*/ 356455 h 928029"/>
                <a:gd name="connsiteX284" fmla="*/ 569331 w 927999"/>
                <a:gd name="connsiteY284" fmla="*/ 356455 h 928029"/>
                <a:gd name="connsiteX285" fmla="*/ 565718 w 927999"/>
                <a:gd name="connsiteY285" fmla="*/ 358324 h 928029"/>
                <a:gd name="connsiteX286" fmla="*/ 569082 w 927999"/>
                <a:gd name="connsiteY286" fmla="*/ 366796 h 928029"/>
                <a:gd name="connsiteX287" fmla="*/ 567338 w 927999"/>
                <a:gd name="connsiteY287" fmla="*/ 374396 h 928029"/>
                <a:gd name="connsiteX288" fmla="*/ 556748 w 927999"/>
                <a:gd name="connsiteY288" fmla="*/ 366298 h 928029"/>
                <a:gd name="connsiteX289" fmla="*/ 549770 w 927999"/>
                <a:gd name="connsiteY289" fmla="*/ 351720 h 928029"/>
                <a:gd name="connsiteX290" fmla="*/ 537186 w 927999"/>
                <a:gd name="connsiteY290" fmla="*/ 348730 h 928029"/>
                <a:gd name="connsiteX291" fmla="*/ 523232 w 927999"/>
                <a:gd name="connsiteY291" fmla="*/ 350225 h 928029"/>
                <a:gd name="connsiteX292" fmla="*/ 527593 w 927999"/>
                <a:gd name="connsiteY292" fmla="*/ 352717 h 928029"/>
                <a:gd name="connsiteX293" fmla="*/ 535567 w 927999"/>
                <a:gd name="connsiteY293" fmla="*/ 358448 h 928029"/>
                <a:gd name="connsiteX294" fmla="*/ 546655 w 927999"/>
                <a:gd name="connsiteY294" fmla="*/ 371157 h 928029"/>
                <a:gd name="connsiteX295" fmla="*/ 556000 w 927999"/>
                <a:gd name="connsiteY295" fmla="*/ 381373 h 928029"/>
                <a:gd name="connsiteX296" fmla="*/ 558866 w 927999"/>
                <a:gd name="connsiteY296" fmla="*/ 406292 h 928029"/>
                <a:gd name="connsiteX297" fmla="*/ 557246 w 927999"/>
                <a:gd name="connsiteY297" fmla="*/ 430961 h 928029"/>
                <a:gd name="connsiteX298" fmla="*/ 476260 w 927999"/>
                <a:gd name="connsiteY298" fmla="*/ 434076 h 928029"/>
                <a:gd name="connsiteX299" fmla="*/ 397393 w 927999"/>
                <a:gd name="connsiteY299" fmla="*/ 434948 h 928029"/>
                <a:gd name="connsiteX300" fmla="*/ 393780 w 927999"/>
                <a:gd name="connsiteY300" fmla="*/ 438935 h 928029"/>
                <a:gd name="connsiteX301" fmla="*/ 386429 w 927999"/>
                <a:gd name="connsiteY301" fmla="*/ 486156 h 928029"/>
                <a:gd name="connsiteX302" fmla="*/ 387176 w 927999"/>
                <a:gd name="connsiteY302" fmla="*/ 518799 h 928029"/>
                <a:gd name="connsiteX303" fmla="*/ 396646 w 927999"/>
                <a:gd name="connsiteY303" fmla="*/ 528144 h 928029"/>
                <a:gd name="connsiteX304" fmla="*/ 405990 w 927999"/>
                <a:gd name="connsiteY304" fmla="*/ 537488 h 928029"/>
                <a:gd name="connsiteX305" fmla="*/ 405118 w 927999"/>
                <a:gd name="connsiteY305" fmla="*/ 505468 h 928029"/>
                <a:gd name="connsiteX306" fmla="*/ 405865 w 927999"/>
                <a:gd name="connsiteY306" fmla="*/ 471454 h 928029"/>
                <a:gd name="connsiteX307" fmla="*/ 470529 w 927999"/>
                <a:gd name="connsiteY307" fmla="*/ 469585 h 928029"/>
                <a:gd name="connsiteX308" fmla="*/ 560984 w 927999"/>
                <a:gd name="connsiteY308" fmla="*/ 468339 h 928029"/>
                <a:gd name="connsiteX309" fmla="*/ 751362 w 927999"/>
                <a:gd name="connsiteY309" fmla="*/ 466719 h 928029"/>
                <a:gd name="connsiteX310" fmla="*/ 752359 w 927999"/>
                <a:gd name="connsiteY310" fmla="*/ 515809 h 928029"/>
                <a:gd name="connsiteX311" fmla="*/ 755349 w 927999"/>
                <a:gd name="connsiteY311" fmla="*/ 667065 h 928029"/>
                <a:gd name="connsiteX312" fmla="*/ 754352 w 927999"/>
                <a:gd name="connsiteY312" fmla="*/ 696843 h 928029"/>
                <a:gd name="connsiteX313" fmla="*/ 647451 w 927999"/>
                <a:gd name="connsiteY313" fmla="*/ 700331 h 928029"/>
                <a:gd name="connsiteX314" fmla="*/ 490589 w 927999"/>
                <a:gd name="connsiteY314" fmla="*/ 702449 h 928029"/>
                <a:gd name="connsiteX315" fmla="*/ 408357 w 927999"/>
                <a:gd name="connsiteY315" fmla="*/ 701328 h 928029"/>
                <a:gd name="connsiteX316" fmla="*/ 405865 w 927999"/>
                <a:gd name="connsiteY316" fmla="*/ 654606 h 928029"/>
                <a:gd name="connsiteX317" fmla="*/ 405865 w 927999"/>
                <a:gd name="connsiteY317" fmla="*/ 610375 h 928029"/>
                <a:gd name="connsiteX318" fmla="*/ 399760 w 927999"/>
                <a:gd name="connsiteY318" fmla="*/ 610375 h 928029"/>
                <a:gd name="connsiteX319" fmla="*/ 391662 w 927999"/>
                <a:gd name="connsiteY319" fmla="*/ 609628 h 928029"/>
                <a:gd name="connsiteX320" fmla="*/ 389668 w 927999"/>
                <a:gd name="connsiteY320" fmla="*/ 656973 h 928029"/>
                <a:gd name="connsiteX321" fmla="*/ 398141 w 927999"/>
                <a:gd name="connsiteY321" fmla="*/ 717401 h 928029"/>
                <a:gd name="connsiteX322" fmla="*/ 415013 w 927999"/>
                <a:gd name="connsiteY322" fmla="*/ 719836 h 928029"/>
                <a:gd name="connsiteX323" fmla="*/ 449609 w 927999"/>
                <a:gd name="connsiteY323" fmla="*/ 891188 h 928029"/>
                <a:gd name="connsiteX324" fmla="*/ 441464 w 927999"/>
                <a:gd name="connsiteY324" fmla="*/ 890831 h 928029"/>
                <a:gd name="connsiteX325" fmla="*/ 418663 w 927999"/>
                <a:gd name="connsiteY325" fmla="*/ 888214 h 928029"/>
                <a:gd name="connsiteX326" fmla="*/ 394243 w 927999"/>
                <a:gd name="connsiteY326" fmla="*/ 885100 h 928029"/>
                <a:gd name="connsiteX327" fmla="*/ 386518 w 927999"/>
                <a:gd name="connsiteY327" fmla="*/ 883854 h 928029"/>
                <a:gd name="connsiteX328" fmla="*/ 378544 w 927999"/>
                <a:gd name="connsiteY328" fmla="*/ 881985 h 928029"/>
                <a:gd name="connsiteX329" fmla="*/ 371069 w 927999"/>
                <a:gd name="connsiteY329" fmla="*/ 880116 h 928029"/>
                <a:gd name="connsiteX330" fmla="*/ 359855 w 927999"/>
                <a:gd name="connsiteY330" fmla="*/ 878247 h 928029"/>
                <a:gd name="connsiteX331" fmla="*/ 351134 w 927999"/>
                <a:gd name="connsiteY331" fmla="*/ 876378 h 928029"/>
                <a:gd name="connsiteX332" fmla="*/ 346898 w 927999"/>
                <a:gd name="connsiteY332" fmla="*/ 874509 h 928029"/>
                <a:gd name="connsiteX333" fmla="*/ 341914 w 927999"/>
                <a:gd name="connsiteY333" fmla="*/ 872640 h 928029"/>
                <a:gd name="connsiteX334" fmla="*/ 334937 w 927999"/>
                <a:gd name="connsiteY334" fmla="*/ 870771 h 928029"/>
                <a:gd name="connsiteX335" fmla="*/ 328084 w 927999"/>
                <a:gd name="connsiteY335" fmla="*/ 868902 h 928029"/>
                <a:gd name="connsiteX336" fmla="*/ 322478 w 927999"/>
                <a:gd name="connsiteY336" fmla="*/ 867034 h 928029"/>
                <a:gd name="connsiteX337" fmla="*/ 317494 w 927999"/>
                <a:gd name="connsiteY337" fmla="*/ 865165 h 928029"/>
                <a:gd name="connsiteX338" fmla="*/ 313258 w 927999"/>
                <a:gd name="connsiteY338" fmla="*/ 863296 h 928029"/>
                <a:gd name="connsiteX339" fmla="*/ 309395 w 927999"/>
                <a:gd name="connsiteY339" fmla="*/ 861427 h 928029"/>
                <a:gd name="connsiteX340" fmla="*/ 298680 w 927999"/>
                <a:gd name="connsiteY340" fmla="*/ 857564 h 928029"/>
                <a:gd name="connsiteX341" fmla="*/ 286470 w 927999"/>
                <a:gd name="connsiteY341" fmla="*/ 852082 h 928029"/>
                <a:gd name="connsiteX342" fmla="*/ 265040 w 927999"/>
                <a:gd name="connsiteY342" fmla="*/ 841492 h 928029"/>
                <a:gd name="connsiteX343" fmla="*/ 259683 w 927999"/>
                <a:gd name="connsiteY343" fmla="*/ 838876 h 928029"/>
                <a:gd name="connsiteX344" fmla="*/ 252581 w 927999"/>
                <a:gd name="connsiteY344" fmla="*/ 834515 h 928029"/>
                <a:gd name="connsiteX345" fmla="*/ 247348 w 927999"/>
                <a:gd name="connsiteY345" fmla="*/ 831525 h 928029"/>
                <a:gd name="connsiteX346" fmla="*/ 238253 w 927999"/>
                <a:gd name="connsiteY346" fmla="*/ 826292 h 928029"/>
                <a:gd name="connsiteX347" fmla="*/ 228285 w 927999"/>
                <a:gd name="connsiteY347" fmla="*/ 819688 h 928029"/>
                <a:gd name="connsiteX348" fmla="*/ 209845 w 927999"/>
                <a:gd name="connsiteY348" fmla="*/ 806731 h 928029"/>
                <a:gd name="connsiteX349" fmla="*/ 198258 w 927999"/>
                <a:gd name="connsiteY349" fmla="*/ 797635 h 928029"/>
                <a:gd name="connsiteX350" fmla="*/ 130355 w 927999"/>
                <a:gd name="connsiteY350" fmla="*/ 729732 h 928029"/>
                <a:gd name="connsiteX351" fmla="*/ 121260 w 927999"/>
                <a:gd name="connsiteY351" fmla="*/ 718394 h 928029"/>
                <a:gd name="connsiteX352" fmla="*/ 108302 w 927999"/>
                <a:gd name="connsiteY352" fmla="*/ 699705 h 928029"/>
                <a:gd name="connsiteX353" fmla="*/ 101823 w 927999"/>
                <a:gd name="connsiteY353" fmla="*/ 689738 h 928029"/>
                <a:gd name="connsiteX354" fmla="*/ 96466 w 927999"/>
                <a:gd name="connsiteY354" fmla="*/ 680642 h 928029"/>
                <a:gd name="connsiteX355" fmla="*/ 93476 w 927999"/>
                <a:gd name="connsiteY355" fmla="*/ 675409 h 928029"/>
                <a:gd name="connsiteX356" fmla="*/ 89115 w 927999"/>
                <a:gd name="connsiteY356" fmla="*/ 668308 h 928029"/>
                <a:gd name="connsiteX357" fmla="*/ 86249 w 927999"/>
                <a:gd name="connsiteY357" fmla="*/ 662701 h 928029"/>
                <a:gd name="connsiteX358" fmla="*/ 66563 w 927999"/>
                <a:gd name="connsiteY358" fmla="*/ 619093 h 928029"/>
                <a:gd name="connsiteX359" fmla="*/ 64445 w 927999"/>
                <a:gd name="connsiteY359" fmla="*/ 613238 h 928029"/>
                <a:gd name="connsiteX360" fmla="*/ 59213 w 927999"/>
                <a:gd name="connsiteY360" fmla="*/ 600155 h 928029"/>
                <a:gd name="connsiteX361" fmla="*/ 56596 w 927999"/>
                <a:gd name="connsiteY361" fmla="*/ 591060 h 928029"/>
                <a:gd name="connsiteX362" fmla="*/ 47999 w 927999"/>
                <a:gd name="connsiteY362" fmla="*/ 558666 h 928029"/>
                <a:gd name="connsiteX363" fmla="*/ 46006 w 927999"/>
                <a:gd name="connsiteY363" fmla="*/ 549944 h 928029"/>
                <a:gd name="connsiteX364" fmla="*/ 43888 w 927999"/>
                <a:gd name="connsiteY364" fmla="*/ 541223 h 928029"/>
                <a:gd name="connsiteX365" fmla="*/ 41769 w 927999"/>
                <a:gd name="connsiteY365" fmla="*/ 528141 h 928029"/>
                <a:gd name="connsiteX366" fmla="*/ 41769 w 927999"/>
                <a:gd name="connsiteY366" fmla="*/ 399810 h 928029"/>
                <a:gd name="connsiteX367" fmla="*/ 44137 w 927999"/>
                <a:gd name="connsiteY367" fmla="*/ 386229 h 928029"/>
                <a:gd name="connsiteX368" fmla="*/ 46504 w 927999"/>
                <a:gd name="connsiteY368" fmla="*/ 377632 h 928029"/>
                <a:gd name="connsiteX369" fmla="*/ 47875 w 927999"/>
                <a:gd name="connsiteY369" fmla="*/ 371153 h 928029"/>
                <a:gd name="connsiteX370" fmla="*/ 54104 w 927999"/>
                <a:gd name="connsiteY370" fmla="*/ 344366 h 928029"/>
                <a:gd name="connsiteX371" fmla="*/ 56845 w 927999"/>
                <a:gd name="connsiteY371" fmla="*/ 336267 h 928029"/>
                <a:gd name="connsiteX372" fmla="*/ 59213 w 927999"/>
                <a:gd name="connsiteY372" fmla="*/ 327795 h 928029"/>
                <a:gd name="connsiteX373" fmla="*/ 64445 w 927999"/>
                <a:gd name="connsiteY373" fmla="*/ 314713 h 928029"/>
                <a:gd name="connsiteX374" fmla="*/ 66563 w 927999"/>
                <a:gd name="connsiteY374" fmla="*/ 308732 h 928029"/>
                <a:gd name="connsiteX375" fmla="*/ 70426 w 927999"/>
                <a:gd name="connsiteY375" fmla="*/ 298640 h 928029"/>
                <a:gd name="connsiteX376" fmla="*/ 75908 w 927999"/>
                <a:gd name="connsiteY376" fmla="*/ 286430 h 928029"/>
                <a:gd name="connsiteX377" fmla="*/ 86498 w 927999"/>
                <a:gd name="connsiteY377" fmla="*/ 265000 h 928029"/>
                <a:gd name="connsiteX378" fmla="*/ 89115 w 927999"/>
                <a:gd name="connsiteY378" fmla="*/ 259643 h 928029"/>
                <a:gd name="connsiteX379" fmla="*/ 93476 w 927999"/>
                <a:gd name="connsiteY379" fmla="*/ 252541 h 928029"/>
                <a:gd name="connsiteX380" fmla="*/ 96466 w 927999"/>
                <a:gd name="connsiteY380" fmla="*/ 247183 h 928029"/>
                <a:gd name="connsiteX381" fmla="*/ 99954 w 927999"/>
                <a:gd name="connsiteY381" fmla="*/ 241078 h 928029"/>
                <a:gd name="connsiteX382" fmla="*/ 104315 w 927999"/>
                <a:gd name="connsiteY382" fmla="*/ 234724 h 928029"/>
                <a:gd name="connsiteX383" fmla="*/ 121260 w 927999"/>
                <a:gd name="connsiteY383" fmla="*/ 209805 h 928029"/>
                <a:gd name="connsiteX384" fmla="*/ 130355 w 927999"/>
                <a:gd name="connsiteY384" fmla="*/ 198218 h 928029"/>
                <a:gd name="connsiteX385" fmla="*/ 198632 w 927999"/>
                <a:gd name="connsiteY385" fmla="*/ 129941 h 928029"/>
                <a:gd name="connsiteX386" fmla="*/ 234764 w 927999"/>
                <a:gd name="connsiteY386" fmla="*/ 104275 h 928029"/>
                <a:gd name="connsiteX387" fmla="*/ 241118 w 927999"/>
                <a:gd name="connsiteY387" fmla="*/ 99914 h 928029"/>
                <a:gd name="connsiteX388" fmla="*/ 247348 w 927999"/>
                <a:gd name="connsiteY388" fmla="*/ 96426 h 928029"/>
                <a:gd name="connsiteX389" fmla="*/ 251086 w 927999"/>
                <a:gd name="connsiteY389" fmla="*/ 94432 h 928029"/>
                <a:gd name="connsiteX390" fmla="*/ 277126 w 927999"/>
                <a:gd name="connsiteY390" fmla="*/ 80229 h 928029"/>
                <a:gd name="connsiteX391" fmla="*/ 286221 w 927999"/>
                <a:gd name="connsiteY391" fmla="*/ 75868 h 928029"/>
                <a:gd name="connsiteX392" fmla="*/ 291329 w 927999"/>
                <a:gd name="connsiteY392" fmla="*/ 73999 h 928029"/>
                <a:gd name="connsiteX393" fmla="*/ 294320 w 927999"/>
                <a:gd name="connsiteY393" fmla="*/ 72504 h 928029"/>
                <a:gd name="connsiteX394" fmla="*/ 307651 w 927999"/>
                <a:gd name="connsiteY394" fmla="*/ 66897 h 928029"/>
                <a:gd name="connsiteX395" fmla="*/ 322228 w 927999"/>
                <a:gd name="connsiteY395" fmla="*/ 60668 h 928029"/>
                <a:gd name="connsiteX396" fmla="*/ 328458 w 927999"/>
                <a:gd name="connsiteY396" fmla="*/ 59048 h 928029"/>
                <a:gd name="connsiteX397" fmla="*/ 334937 w 927999"/>
                <a:gd name="connsiteY397" fmla="*/ 57179 h 928029"/>
                <a:gd name="connsiteX398" fmla="*/ 341914 w 927999"/>
                <a:gd name="connsiteY398" fmla="*/ 55310 h 928029"/>
                <a:gd name="connsiteX399" fmla="*/ 346898 w 927999"/>
                <a:gd name="connsiteY399" fmla="*/ 53441 h 928029"/>
                <a:gd name="connsiteX400" fmla="*/ 351134 w 927999"/>
                <a:gd name="connsiteY400" fmla="*/ 51572 h 928029"/>
                <a:gd name="connsiteX401" fmla="*/ 359855 w 927999"/>
                <a:gd name="connsiteY401" fmla="*/ 49703 h 928029"/>
                <a:gd name="connsiteX402" fmla="*/ 371193 w 927999"/>
                <a:gd name="connsiteY402" fmla="*/ 47835 h 928029"/>
                <a:gd name="connsiteX403" fmla="*/ 377672 w 927999"/>
                <a:gd name="connsiteY403" fmla="*/ 46464 h 928029"/>
                <a:gd name="connsiteX404" fmla="*/ 386269 w 927999"/>
                <a:gd name="connsiteY404" fmla="*/ 43972 h 928029"/>
                <a:gd name="connsiteX405" fmla="*/ 400473 w 927999"/>
                <a:gd name="connsiteY405" fmla="*/ 41729 h 928029"/>
                <a:gd name="connsiteX406" fmla="*/ 464015 w 927999"/>
                <a:gd name="connsiteY406" fmla="*/ 36621 h 928029"/>
                <a:gd name="connsiteX407" fmla="*/ 526935 w 927999"/>
                <a:gd name="connsiteY407" fmla="*/ 41729 h 928029"/>
                <a:gd name="connsiteX408" fmla="*/ 541761 w 927999"/>
                <a:gd name="connsiteY408" fmla="*/ 43972 h 928029"/>
                <a:gd name="connsiteX409" fmla="*/ 550358 w 927999"/>
                <a:gd name="connsiteY409" fmla="*/ 46464 h 928029"/>
                <a:gd name="connsiteX410" fmla="*/ 557460 w 927999"/>
                <a:gd name="connsiteY410" fmla="*/ 47835 h 928029"/>
                <a:gd name="connsiteX411" fmla="*/ 568050 w 927999"/>
                <a:gd name="connsiteY411" fmla="*/ 49703 h 928029"/>
                <a:gd name="connsiteX412" fmla="*/ 576273 w 927999"/>
                <a:gd name="connsiteY412" fmla="*/ 51572 h 928029"/>
                <a:gd name="connsiteX413" fmla="*/ 581133 w 927999"/>
                <a:gd name="connsiteY413" fmla="*/ 53441 h 928029"/>
                <a:gd name="connsiteX414" fmla="*/ 586615 w 927999"/>
                <a:gd name="connsiteY414" fmla="*/ 55310 h 928029"/>
                <a:gd name="connsiteX415" fmla="*/ 593592 w 927999"/>
                <a:gd name="connsiteY415" fmla="*/ 57179 h 928029"/>
                <a:gd name="connsiteX416" fmla="*/ 599572 w 927999"/>
                <a:gd name="connsiteY416" fmla="*/ 59048 h 928029"/>
                <a:gd name="connsiteX417" fmla="*/ 605802 w 927999"/>
                <a:gd name="connsiteY417" fmla="*/ 60668 h 928029"/>
                <a:gd name="connsiteX418" fmla="*/ 620379 w 927999"/>
                <a:gd name="connsiteY418" fmla="*/ 66897 h 928029"/>
                <a:gd name="connsiteX419" fmla="*/ 633711 w 927999"/>
                <a:gd name="connsiteY419" fmla="*/ 72504 h 928029"/>
                <a:gd name="connsiteX420" fmla="*/ 637324 w 927999"/>
                <a:gd name="connsiteY420" fmla="*/ 73999 h 928029"/>
                <a:gd name="connsiteX421" fmla="*/ 640937 w 927999"/>
                <a:gd name="connsiteY421" fmla="*/ 75868 h 928029"/>
                <a:gd name="connsiteX422" fmla="*/ 644675 w 927999"/>
                <a:gd name="connsiteY422" fmla="*/ 77737 h 928029"/>
                <a:gd name="connsiteX423" fmla="*/ 652275 w 927999"/>
                <a:gd name="connsiteY423" fmla="*/ 80852 h 928029"/>
                <a:gd name="connsiteX424" fmla="*/ 659626 w 927999"/>
                <a:gd name="connsiteY424" fmla="*/ 84714 h 928029"/>
                <a:gd name="connsiteX425" fmla="*/ 663364 w 927999"/>
                <a:gd name="connsiteY425" fmla="*/ 86583 h 928029"/>
                <a:gd name="connsiteX426" fmla="*/ 667725 w 927999"/>
                <a:gd name="connsiteY426" fmla="*/ 88826 h 928029"/>
                <a:gd name="connsiteX427" fmla="*/ 674951 w 927999"/>
                <a:gd name="connsiteY427" fmla="*/ 93186 h 928029"/>
                <a:gd name="connsiteX428" fmla="*/ 681056 w 927999"/>
                <a:gd name="connsiteY428" fmla="*/ 96426 h 928029"/>
                <a:gd name="connsiteX429" fmla="*/ 686912 w 927999"/>
                <a:gd name="connsiteY429" fmla="*/ 99914 h 928029"/>
                <a:gd name="connsiteX430" fmla="*/ 693266 w 927999"/>
                <a:gd name="connsiteY430" fmla="*/ 104275 h 928029"/>
                <a:gd name="connsiteX431" fmla="*/ 716441 w 927999"/>
                <a:gd name="connsiteY431" fmla="*/ 120098 h 928029"/>
                <a:gd name="connsiteX432" fmla="*/ 724539 w 927999"/>
                <a:gd name="connsiteY432" fmla="*/ 126328 h 928029"/>
                <a:gd name="connsiteX433" fmla="*/ 747340 w 927999"/>
                <a:gd name="connsiteY433" fmla="*/ 145017 h 928029"/>
                <a:gd name="connsiteX434" fmla="*/ 797426 w 927999"/>
                <a:gd name="connsiteY434" fmla="*/ 197969 h 928029"/>
                <a:gd name="connsiteX435" fmla="*/ 803157 w 927999"/>
                <a:gd name="connsiteY435" fmla="*/ 205445 h 928029"/>
                <a:gd name="connsiteX436" fmla="*/ 823715 w 927999"/>
                <a:gd name="connsiteY436" fmla="*/ 234724 h 928029"/>
                <a:gd name="connsiteX437" fmla="*/ 828076 w 927999"/>
                <a:gd name="connsiteY437" fmla="*/ 241078 h 928029"/>
                <a:gd name="connsiteX438" fmla="*/ 831565 w 927999"/>
                <a:gd name="connsiteY438" fmla="*/ 247183 h 928029"/>
                <a:gd name="connsiteX439" fmla="*/ 834555 w 927999"/>
                <a:gd name="connsiteY439" fmla="*/ 252541 h 928029"/>
                <a:gd name="connsiteX440" fmla="*/ 840411 w 927999"/>
                <a:gd name="connsiteY440" fmla="*/ 262757 h 928029"/>
                <a:gd name="connsiteX441" fmla="*/ 846765 w 927999"/>
                <a:gd name="connsiteY441" fmla="*/ 274968 h 928029"/>
                <a:gd name="connsiteX442" fmla="*/ 850253 w 927999"/>
                <a:gd name="connsiteY442" fmla="*/ 283191 h 928029"/>
                <a:gd name="connsiteX443" fmla="*/ 852122 w 927999"/>
                <a:gd name="connsiteY443" fmla="*/ 287053 h 928029"/>
                <a:gd name="connsiteX444" fmla="*/ 853991 w 927999"/>
                <a:gd name="connsiteY444" fmla="*/ 289919 h 928029"/>
                <a:gd name="connsiteX445" fmla="*/ 857729 w 927999"/>
                <a:gd name="connsiteY445" fmla="*/ 299139 h 928029"/>
                <a:gd name="connsiteX446" fmla="*/ 861467 w 927999"/>
                <a:gd name="connsiteY446" fmla="*/ 308732 h 928029"/>
                <a:gd name="connsiteX447" fmla="*/ 863211 w 927999"/>
                <a:gd name="connsiteY447" fmla="*/ 314090 h 928029"/>
                <a:gd name="connsiteX448" fmla="*/ 868942 w 927999"/>
                <a:gd name="connsiteY448" fmla="*/ 329041 h 928029"/>
                <a:gd name="connsiteX449" fmla="*/ 870811 w 927999"/>
                <a:gd name="connsiteY449" fmla="*/ 334897 h 928029"/>
                <a:gd name="connsiteX450" fmla="*/ 872680 w 927999"/>
                <a:gd name="connsiteY450" fmla="*/ 341874 h 928029"/>
                <a:gd name="connsiteX451" fmla="*/ 874549 w 927999"/>
                <a:gd name="connsiteY451" fmla="*/ 346858 h 928029"/>
                <a:gd name="connsiteX452" fmla="*/ 876418 w 927999"/>
                <a:gd name="connsiteY452" fmla="*/ 351717 h 928029"/>
                <a:gd name="connsiteX453" fmla="*/ 878287 w 927999"/>
                <a:gd name="connsiteY453" fmla="*/ 359940 h 928029"/>
                <a:gd name="connsiteX454" fmla="*/ 880156 w 927999"/>
                <a:gd name="connsiteY454" fmla="*/ 370032 h 928029"/>
                <a:gd name="connsiteX455" fmla="*/ 882025 w 927999"/>
                <a:gd name="connsiteY455" fmla="*/ 378754 h 928029"/>
                <a:gd name="connsiteX456" fmla="*/ 883894 w 927999"/>
                <a:gd name="connsiteY456" fmla="*/ 386727 h 928029"/>
                <a:gd name="connsiteX457" fmla="*/ 885763 w 927999"/>
                <a:gd name="connsiteY457" fmla="*/ 396072 h 928029"/>
                <a:gd name="connsiteX458" fmla="*/ 887631 w 927999"/>
                <a:gd name="connsiteY458" fmla="*/ 408531 h 928029"/>
                <a:gd name="connsiteX459" fmla="*/ 889500 w 927999"/>
                <a:gd name="connsiteY459" fmla="*/ 431581 h 928029"/>
                <a:gd name="connsiteX460" fmla="*/ 889500 w 927999"/>
                <a:gd name="connsiteY460" fmla="*/ 495746 h 928029"/>
                <a:gd name="connsiteX461" fmla="*/ 887631 w 927999"/>
                <a:gd name="connsiteY461" fmla="*/ 519419 h 928029"/>
                <a:gd name="connsiteX462" fmla="*/ 885763 w 927999"/>
                <a:gd name="connsiteY462" fmla="*/ 531878 h 928029"/>
                <a:gd name="connsiteX463" fmla="*/ 883894 w 927999"/>
                <a:gd name="connsiteY463" fmla="*/ 541223 h 928029"/>
                <a:gd name="connsiteX464" fmla="*/ 882025 w 927999"/>
                <a:gd name="connsiteY464" fmla="*/ 549197 h 928029"/>
                <a:gd name="connsiteX465" fmla="*/ 880156 w 927999"/>
                <a:gd name="connsiteY465" fmla="*/ 557918 h 928029"/>
                <a:gd name="connsiteX466" fmla="*/ 878287 w 927999"/>
                <a:gd name="connsiteY466" fmla="*/ 568010 h 928029"/>
                <a:gd name="connsiteX467" fmla="*/ 876418 w 927999"/>
                <a:gd name="connsiteY467" fmla="*/ 576233 h 928029"/>
                <a:gd name="connsiteX468" fmla="*/ 874549 w 927999"/>
                <a:gd name="connsiteY468" fmla="*/ 581093 h 928029"/>
                <a:gd name="connsiteX469" fmla="*/ 872680 w 927999"/>
                <a:gd name="connsiteY469" fmla="*/ 586076 h 928029"/>
                <a:gd name="connsiteX470" fmla="*/ 870811 w 927999"/>
                <a:gd name="connsiteY470" fmla="*/ 593054 h 928029"/>
                <a:gd name="connsiteX471" fmla="*/ 868942 w 927999"/>
                <a:gd name="connsiteY471" fmla="*/ 598909 h 928029"/>
                <a:gd name="connsiteX472" fmla="*/ 863336 w 927999"/>
                <a:gd name="connsiteY472" fmla="*/ 614110 h 928029"/>
                <a:gd name="connsiteX473" fmla="*/ 861093 w 927999"/>
                <a:gd name="connsiteY473" fmla="*/ 620339 h 928029"/>
                <a:gd name="connsiteX474" fmla="*/ 855486 w 927999"/>
                <a:gd name="connsiteY474" fmla="*/ 633671 h 928029"/>
                <a:gd name="connsiteX475" fmla="*/ 853991 w 927999"/>
                <a:gd name="connsiteY475" fmla="*/ 636661 h 928029"/>
                <a:gd name="connsiteX476" fmla="*/ 848758 w 927999"/>
                <a:gd name="connsiteY476" fmla="*/ 648373 h 928029"/>
                <a:gd name="connsiteX477" fmla="*/ 847014 w 927999"/>
                <a:gd name="connsiteY477" fmla="*/ 652111 h 928029"/>
                <a:gd name="connsiteX478" fmla="*/ 845270 w 927999"/>
                <a:gd name="connsiteY478" fmla="*/ 655848 h 928029"/>
                <a:gd name="connsiteX479" fmla="*/ 840784 w 927999"/>
                <a:gd name="connsiteY479" fmla="*/ 664570 h 928029"/>
                <a:gd name="connsiteX480" fmla="*/ 834555 w 927999"/>
                <a:gd name="connsiteY480" fmla="*/ 675409 h 928029"/>
                <a:gd name="connsiteX481" fmla="*/ 831565 w 927999"/>
                <a:gd name="connsiteY481" fmla="*/ 680767 h 928029"/>
                <a:gd name="connsiteX482" fmla="*/ 828201 w 927999"/>
                <a:gd name="connsiteY482" fmla="*/ 686872 h 928029"/>
                <a:gd name="connsiteX483" fmla="*/ 820351 w 927999"/>
                <a:gd name="connsiteY483" fmla="*/ 698833 h 928029"/>
                <a:gd name="connsiteX484" fmla="*/ 813499 w 927999"/>
                <a:gd name="connsiteY484" fmla="*/ 708800 h 928029"/>
                <a:gd name="connsiteX485" fmla="*/ 804652 w 927999"/>
                <a:gd name="connsiteY485" fmla="*/ 721260 h 928029"/>
                <a:gd name="connsiteX486" fmla="*/ 800416 w 927999"/>
                <a:gd name="connsiteY486" fmla="*/ 726866 h 928029"/>
                <a:gd name="connsiteX487" fmla="*/ 792816 w 927999"/>
                <a:gd name="connsiteY487" fmla="*/ 735588 h 928029"/>
                <a:gd name="connsiteX488" fmla="*/ 729772 w 927999"/>
                <a:gd name="connsiteY488" fmla="*/ 797635 h 928029"/>
                <a:gd name="connsiteX489" fmla="*/ 718185 w 927999"/>
                <a:gd name="connsiteY489" fmla="*/ 806731 h 928029"/>
                <a:gd name="connsiteX490" fmla="*/ 693266 w 927999"/>
                <a:gd name="connsiteY490" fmla="*/ 823675 h 928029"/>
                <a:gd name="connsiteX491" fmla="*/ 686912 w 927999"/>
                <a:gd name="connsiteY491" fmla="*/ 828036 h 928029"/>
                <a:gd name="connsiteX492" fmla="*/ 680807 w 927999"/>
                <a:gd name="connsiteY492" fmla="*/ 831525 h 928029"/>
                <a:gd name="connsiteX493" fmla="*/ 675450 w 927999"/>
                <a:gd name="connsiteY493" fmla="*/ 834515 h 928029"/>
                <a:gd name="connsiteX494" fmla="*/ 668348 w 927999"/>
                <a:gd name="connsiteY494" fmla="*/ 838876 h 928029"/>
                <a:gd name="connsiteX495" fmla="*/ 663364 w 927999"/>
                <a:gd name="connsiteY495" fmla="*/ 841367 h 928029"/>
                <a:gd name="connsiteX496" fmla="*/ 659626 w 927999"/>
                <a:gd name="connsiteY496" fmla="*/ 843236 h 928029"/>
                <a:gd name="connsiteX497" fmla="*/ 652275 w 927999"/>
                <a:gd name="connsiteY497" fmla="*/ 847099 h 928029"/>
                <a:gd name="connsiteX498" fmla="*/ 644675 w 927999"/>
                <a:gd name="connsiteY498" fmla="*/ 850213 h 928029"/>
                <a:gd name="connsiteX499" fmla="*/ 640937 w 927999"/>
                <a:gd name="connsiteY499" fmla="*/ 852082 h 928029"/>
                <a:gd name="connsiteX500" fmla="*/ 638072 w 927999"/>
                <a:gd name="connsiteY500" fmla="*/ 853951 h 928029"/>
                <a:gd name="connsiteX501" fmla="*/ 628852 w 927999"/>
                <a:gd name="connsiteY501" fmla="*/ 857689 h 928029"/>
                <a:gd name="connsiteX502" fmla="*/ 619258 w 927999"/>
                <a:gd name="connsiteY502" fmla="*/ 861427 h 928029"/>
                <a:gd name="connsiteX503" fmla="*/ 613901 w 927999"/>
                <a:gd name="connsiteY503" fmla="*/ 863171 h 928029"/>
                <a:gd name="connsiteX504" fmla="*/ 598949 w 927999"/>
                <a:gd name="connsiteY504" fmla="*/ 868902 h 928029"/>
                <a:gd name="connsiteX505" fmla="*/ 593592 w 927999"/>
                <a:gd name="connsiteY505" fmla="*/ 870771 h 928029"/>
                <a:gd name="connsiteX506" fmla="*/ 586615 w 927999"/>
                <a:gd name="connsiteY506" fmla="*/ 872640 h 928029"/>
                <a:gd name="connsiteX507" fmla="*/ 581133 w 927999"/>
                <a:gd name="connsiteY507" fmla="*/ 874509 h 928029"/>
                <a:gd name="connsiteX508" fmla="*/ 576772 w 927999"/>
                <a:gd name="connsiteY508" fmla="*/ 876378 h 928029"/>
                <a:gd name="connsiteX509" fmla="*/ 568673 w 927999"/>
                <a:gd name="connsiteY509" fmla="*/ 878247 h 928029"/>
                <a:gd name="connsiteX510" fmla="*/ 557585 w 927999"/>
                <a:gd name="connsiteY510" fmla="*/ 880116 h 928029"/>
                <a:gd name="connsiteX511" fmla="*/ 550358 w 927999"/>
                <a:gd name="connsiteY511" fmla="*/ 881486 h 928029"/>
                <a:gd name="connsiteX512" fmla="*/ 541761 w 927999"/>
                <a:gd name="connsiteY512" fmla="*/ 883854 h 928029"/>
                <a:gd name="connsiteX513" fmla="*/ 528804 w 927999"/>
                <a:gd name="connsiteY513" fmla="*/ 886221 h 928029"/>
                <a:gd name="connsiteX514" fmla="*/ 506377 w 927999"/>
                <a:gd name="connsiteY514" fmla="*/ 888962 h 928029"/>
                <a:gd name="connsiteX515" fmla="*/ 449609 w 927999"/>
                <a:gd name="connsiteY515" fmla="*/ 891188 h 928029"/>
                <a:gd name="connsiteX516" fmla="*/ 445507 w 927999"/>
                <a:gd name="connsiteY516" fmla="*/ 927987 h 928029"/>
                <a:gd name="connsiteX517" fmla="*/ 510738 w 927999"/>
                <a:gd name="connsiteY517" fmla="*/ 926340 h 928029"/>
                <a:gd name="connsiteX518" fmla="*/ 547617 w 927999"/>
                <a:gd name="connsiteY518" fmla="*/ 920484 h 928029"/>
                <a:gd name="connsiteX519" fmla="*/ 560699 w 927999"/>
                <a:gd name="connsiteY519" fmla="*/ 918740 h 928029"/>
                <a:gd name="connsiteX520" fmla="*/ 568673 w 927999"/>
                <a:gd name="connsiteY520" fmla="*/ 916871 h 928029"/>
                <a:gd name="connsiteX521" fmla="*/ 575152 w 927999"/>
                <a:gd name="connsiteY521" fmla="*/ 915002 h 928029"/>
                <a:gd name="connsiteX522" fmla="*/ 582628 w 927999"/>
                <a:gd name="connsiteY522" fmla="*/ 913258 h 928029"/>
                <a:gd name="connsiteX523" fmla="*/ 601690 w 927999"/>
                <a:gd name="connsiteY523" fmla="*/ 908025 h 928029"/>
                <a:gd name="connsiteX524" fmla="*/ 609166 w 927999"/>
                <a:gd name="connsiteY524" fmla="*/ 905657 h 928029"/>
                <a:gd name="connsiteX525" fmla="*/ 624491 w 927999"/>
                <a:gd name="connsiteY525" fmla="*/ 900051 h 928029"/>
                <a:gd name="connsiteX526" fmla="*/ 630596 w 927999"/>
                <a:gd name="connsiteY526" fmla="*/ 898306 h 928029"/>
                <a:gd name="connsiteX527" fmla="*/ 639068 w 927999"/>
                <a:gd name="connsiteY527" fmla="*/ 894444 h 928029"/>
                <a:gd name="connsiteX528" fmla="*/ 647416 w 927999"/>
                <a:gd name="connsiteY528" fmla="*/ 890582 h 928029"/>
                <a:gd name="connsiteX529" fmla="*/ 653147 w 927999"/>
                <a:gd name="connsiteY529" fmla="*/ 888837 h 928029"/>
                <a:gd name="connsiteX530" fmla="*/ 656387 w 927999"/>
                <a:gd name="connsiteY530" fmla="*/ 887716 h 928029"/>
                <a:gd name="connsiteX531" fmla="*/ 663115 w 927999"/>
                <a:gd name="connsiteY531" fmla="*/ 883854 h 928029"/>
                <a:gd name="connsiteX532" fmla="*/ 699496 w 927999"/>
                <a:gd name="connsiteY532" fmla="*/ 864542 h 928029"/>
                <a:gd name="connsiteX533" fmla="*/ 703234 w 927999"/>
                <a:gd name="connsiteY533" fmla="*/ 862174 h 928029"/>
                <a:gd name="connsiteX534" fmla="*/ 713949 w 927999"/>
                <a:gd name="connsiteY534" fmla="*/ 855571 h 928029"/>
                <a:gd name="connsiteX535" fmla="*/ 721175 w 927999"/>
                <a:gd name="connsiteY535" fmla="*/ 851459 h 928029"/>
                <a:gd name="connsiteX536" fmla="*/ 724415 w 927999"/>
                <a:gd name="connsiteY536" fmla="*/ 848968 h 928029"/>
                <a:gd name="connsiteX537" fmla="*/ 725785 w 927999"/>
                <a:gd name="connsiteY537" fmla="*/ 847722 h 928029"/>
                <a:gd name="connsiteX538" fmla="*/ 731143 w 927999"/>
                <a:gd name="connsiteY538" fmla="*/ 844607 h 928029"/>
                <a:gd name="connsiteX539" fmla="*/ 743726 w 927999"/>
                <a:gd name="connsiteY539" fmla="*/ 835013 h 928029"/>
                <a:gd name="connsiteX540" fmla="*/ 795931 w 927999"/>
                <a:gd name="connsiteY540" fmla="*/ 789287 h 928029"/>
                <a:gd name="connsiteX541" fmla="*/ 803656 w 927999"/>
                <a:gd name="connsiteY541" fmla="*/ 781189 h 928029"/>
                <a:gd name="connsiteX542" fmla="*/ 834929 w 927999"/>
                <a:gd name="connsiteY542" fmla="*/ 743686 h 928029"/>
                <a:gd name="connsiteX543" fmla="*/ 844522 w 927999"/>
                <a:gd name="connsiteY543" fmla="*/ 731103 h 928029"/>
                <a:gd name="connsiteX544" fmla="*/ 847762 w 927999"/>
                <a:gd name="connsiteY544" fmla="*/ 726368 h 928029"/>
                <a:gd name="connsiteX545" fmla="*/ 853119 w 927999"/>
                <a:gd name="connsiteY545" fmla="*/ 717771 h 928029"/>
                <a:gd name="connsiteX546" fmla="*/ 859473 w 927999"/>
                <a:gd name="connsiteY546" fmla="*/ 708177 h 928029"/>
                <a:gd name="connsiteX547" fmla="*/ 866824 w 927999"/>
                <a:gd name="connsiteY547" fmla="*/ 696092 h 928029"/>
                <a:gd name="connsiteX548" fmla="*/ 870188 w 927999"/>
                <a:gd name="connsiteY548" fmla="*/ 688990 h 928029"/>
                <a:gd name="connsiteX549" fmla="*/ 871559 w 927999"/>
                <a:gd name="connsiteY549" fmla="*/ 686374 h 928029"/>
                <a:gd name="connsiteX550" fmla="*/ 874051 w 927999"/>
                <a:gd name="connsiteY550" fmla="*/ 682885 h 928029"/>
                <a:gd name="connsiteX551" fmla="*/ 878287 w 927999"/>
                <a:gd name="connsiteY551" fmla="*/ 674662 h 928029"/>
                <a:gd name="connsiteX552" fmla="*/ 881402 w 927999"/>
                <a:gd name="connsiteY552" fmla="*/ 667685 h 928029"/>
                <a:gd name="connsiteX553" fmla="*/ 883271 w 927999"/>
                <a:gd name="connsiteY553" fmla="*/ 664570 h 928029"/>
                <a:gd name="connsiteX554" fmla="*/ 885140 w 927999"/>
                <a:gd name="connsiteY554" fmla="*/ 660832 h 928029"/>
                <a:gd name="connsiteX555" fmla="*/ 887008 w 927999"/>
                <a:gd name="connsiteY555" fmla="*/ 657094 h 928029"/>
                <a:gd name="connsiteX556" fmla="*/ 888877 w 927999"/>
                <a:gd name="connsiteY556" fmla="*/ 653107 h 928029"/>
                <a:gd name="connsiteX557" fmla="*/ 890497 w 927999"/>
                <a:gd name="connsiteY557" fmla="*/ 647376 h 928029"/>
                <a:gd name="connsiteX558" fmla="*/ 894110 w 927999"/>
                <a:gd name="connsiteY558" fmla="*/ 639651 h 928029"/>
                <a:gd name="connsiteX559" fmla="*/ 898097 w 927999"/>
                <a:gd name="connsiteY559" fmla="*/ 630556 h 928029"/>
                <a:gd name="connsiteX560" fmla="*/ 900091 w 927999"/>
                <a:gd name="connsiteY560" fmla="*/ 623703 h 928029"/>
                <a:gd name="connsiteX561" fmla="*/ 901960 w 927999"/>
                <a:gd name="connsiteY561" fmla="*/ 618969 h 928029"/>
                <a:gd name="connsiteX562" fmla="*/ 903828 w 927999"/>
                <a:gd name="connsiteY562" fmla="*/ 613861 h 928029"/>
                <a:gd name="connsiteX563" fmla="*/ 905697 w 927999"/>
                <a:gd name="connsiteY563" fmla="*/ 609251 h 928029"/>
                <a:gd name="connsiteX564" fmla="*/ 907566 w 927999"/>
                <a:gd name="connsiteY564" fmla="*/ 604142 h 928029"/>
                <a:gd name="connsiteX565" fmla="*/ 912799 w 927999"/>
                <a:gd name="connsiteY565" fmla="*/ 584207 h 928029"/>
                <a:gd name="connsiteX566" fmla="*/ 915042 w 927999"/>
                <a:gd name="connsiteY566" fmla="*/ 575486 h 928029"/>
                <a:gd name="connsiteX567" fmla="*/ 917409 w 927999"/>
                <a:gd name="connsiteY567" fmla="*/ 567014 h 928029"/>
                <a:gd name="connsiteX568" fmla="*/ 918780 w 927999"/>
                <a:gd name="connsiteY568" fmla="*/ 558790 h 928029"/>
                <a:gd name="connsiteX569" fmla="*/ 920649 w 927999"/>
                <a:gd name="connsiteY569" fmla="*/ 547951 h 928029"/>
                <a:gd name="connsiteX570" fmla="*/ 922517 w 927999"/>
                <a:gd name="connsiteY570" fmla="*/ 537236 h 928029"/>
                <a:gd name="connsiteX571" fmla="*/ 924262 w 927999"/>
                <a:gd name="connsiteY571" fmla="*/ 527268 h 928029"/>
                <a:gd name="connsiteX572" fmla="*/ 924262 w 927999"/>
                <a:gd name="connsiteY572" fmla="*/ 401305 h 928029"/>
                <a:gd name="connsiteX573" fmla="*/ 922517 w 927999"/>
                <a:gd name="connsiteY573" fmla="*/ 391836 h 928029"/>
                <a:gd name="connsiteX574" fmla="*/ 920649 w 927999"/>
                <a:gd name="connsiteY574" fmla="*/ 380996 h 928029"/>
                <a:gd name="connsiteX575" fmla="*/ 918780 w 927999"/>
                <a:gd name="connsiteY575" fmla="*/ 368662 h 928029"/>
                <a:gd name="connsiteX576" fmla="*/ 916911 w 927999"/>
                <a:gd name="connsiteY576" fmla="*/ 359317 h 928029"/>
                <a:gd name="connsiteX577" fmla="*/ 915042 w 927999"/>
                <a:gd name="connsiteY577" fmla="*/ 352838 h 928029"/>
                <a:gd name="connsiteX578" fmla="*/ 913298 w 927999"/>
                <a:gd name="connsiteY578" fmla="*/ 345363 h 928029"/>
                <a:gd name="connsiteX579" fmla="*/ 907940 w 927999"/>
                <a:gd name="connsiteY579" fmla="*/ 325677 h 928029"/>
                <a:gd name="connsiteX580" fmla="*/ 905573 w 927999"/>
                <a:gd name="connsiteY580" fmla="*/ 318824 h 928029"/>
                <a:gd name="connsiteX581" fmla="*/ 903828 w 927999"/>
                <a:gd name="connsiteY581" fmla="*/ 313841 h 928029"/>
                <a:gd name="connsiteX582" fmla="*/ 901960 w 927999"/>
                <a:gd name="connsiteY582" fmla="*/ 308981 h 928029"/>
                <a:gd name="connsiteX583" fmla="*/ 900091 w 927999"/>
                <a:gd name="connsiteY583" fmla="*/ 304247 h 928029"/>
                <a:gd name="connsiteX584" fmla="*/ 898097 w 927999"/>
                <a:gd name="connsiteY584" fmla="*/ 297394 h 928029"/>
                <a:gd name="connsiteX585" fmla="*/ 894110 w 927999"/>
                <a:gd name="connsiteY585" fmla="*/ 288299 h 928029"/>
                <a:gd name="connsiteX586" fmla="*/ 890497 w 927999"/>
                <a:gd name="connsiteY586" fmla="*/ 280574 h 928029"/>
                <a:gd name="connsiteX587" fmla="*/ 888877 w 927999"/>
                <a:gd name="connsiteY587" fmla="*/ 274843 h 928029"/>
                <a:gd name="connsiteX588" fmla="*/ 887756 w 927999"/>
                <a:gd name="connsiteY588" fmla="*/ 271604 h 928029"/>
                <a:gd name="connsiteX589" fmla="*/ 884018 w 927999"/>
                <a:gd name="connsiteY589" fmla="*/ 265249 h 928029"/>
                <a:gd name="connsiteX590" fmla="*/ 871933 w 927999"/>
                <a:gd name="connsiteY590" fmla="*/ 241577 h 928029"/>
                <a:gd name="connsiteX591" fmla="*/ 866451 w 927999"/>
                <a:gd name="connsiteY591" fmla="*/ 231609 h 928029"/>
                <a:gd name="connsiteX592" fmla="*/ 862713 w 927999"/>
                <a:gd name="connsiteY592" fmla="*/ 225380 h 928029"/>
                <a:gd name="connsiteX593" fmla="*/ 859349 w 927999"/>
                <a:gd name="connsiteY593" fmla="*/ 219773 h 928029"/>
                <a:gd name="connsiteX594" fmla="*/ 855237 w 927999"/>
                <a:gd name="connsiteY594" fmla="*/ 213543 h 928029"/>
                <a:gd name="connsiteX595" fmla="*/ 851001 w 927999"/>
                <a:gd name="connsiteY595" fmla="*/ 206317 h 928029"/>
                <a:gd name="connsiteX596" fmla="*/ 848883 w 927999"/>
                <a:gd name="connsiteY596" fmla="*/ 203576 h 928029"/>
                <a:gd name="connsiteX597" fmla="*/ 847762 w 927999"/>
                <a:gd name="connsiteY597" fmla="*/ 202330 h 928029"/>
                <a:gd name="connsiteX598" fmla="*/ 818607 w 927999"/>
                <a:gd name="connsiteY598" fmla="*/ 163706 h 928029"/>
                <a:gd name="connsiteX599" fmla="*/ 743726 w 927999"/>
                <a:gd name="connsiteY599" fmla="*/ 93062 h 928029"/>
                <a:gd name="connsiteX600" fmla="*/ 731143 w 927999"/>
                <a:gd name="connsiteY600" fmla="*/ 83468 h 928029"/>
                <a:gd name="connsiteX601" fmla="*/ 726408 w 927999"/>
                <a:gd name="connsiteY601" fmla="*/ 80229 h 928029"/>
                <a:gd name="connsiteX602" fmla="*/ 724041 w 927999"/>
                <a:gd name="connsiteY602" fmla="*/ 78983 h 928029"/>
                <a:gd name="connsiteX603" fmla="*/ 708093 w 927999"/>
                <a:gd name="connsiteY603" fmla="*/ 68517 h 928029"/>
                <a:gd name="connsiteX604" fmla="*/ 702611 w 927999"/>
                <a:gd name="connsiteY604" fmla="*/ 65278 h 928029"/>
                <a:gd name="connsiteX605" fmla="*/ 696132 w 927999"/>
                <a:gd name="connsiteY605" fmla="*/ 61664 h 928029"/>
                <a:gd name="connsiteX606" fmla="*/ 692643 w 927999"/>
                <a:gd name="connsiteY606" fmla="*/ 59172 h 928029"/>
                <a:gd name="connsiteX607" fmla="*/ 689653 w 927999"/>
                <a:gd name="connsiteY607" fmla="*/ 57802 h 928029"/>
                <a:gd name="connsiteX608" fmla="*/ 686040 w 927999"/>
                <a:gd name="connsiteY608" fmla="*/ 56182 h 928029"/>
                <a:gd name="connsiteX609" fmla="*/ 663115 w 927999"/>
                <a:gd name="connsiteY609" fmla="*/ 44097 h 928029"/>
                <a:gd name="connsiteX610" fmla="*/ 656387 w 927999"/>
                <a:gd name="connsiteY610" fmla="*/ 40234 h 928029"/>
                <a:gd name="connsiteX611" fmla="*/ 653272 w 927999"/>
                <a:gd name="connsiteY611" fmla="*/ 39113 h 928029"/>
                <a:gd name="connsiteX612" fmla="*/ 642557 w 927999"/>
                <a:gd name="connsiteY612" fmla="*/ 35251 h 928029"/>
                <a:gd name="connsiteX613" fmla="*/ 624117 w 927999"/>
                <a:gd name="connsiteY613" fmla="*/ 27900 h 928029"/>
                <a:gd name="connsiteX614" fmla="*/ 609166 w 927999"/>
                <a:gd name="connsiteY614" fmla="*/ 22293 h 928029"/>
                <a:gd name="connsiteX615" fmla="*/ 601690 w 927999"/>
                <a:gd name="connsiteY615" fmla="*/ 19926 h 928029"/>
                <a:gd name="connsiteX616" fmla="*/ 582628 w 927999"/>
                <a:gd name="connsiteY616" fmla="*/ 14693 h 928029"/>
                <a:gd name="connsiteX617" fmla="*/ 575651 w 927999"/>
                <a:gd name="connsiteY617" fmla="*/ 12948 h 928029"/>
                <a:gd name="connsiteX618" fmla="*/ 568300 w 927999"/>
                <a:gd name="connsiteY618" fmla="*/ 11080 h 928029"/>
                <a:gd name="connsiteX619" fmla="*/ 558955 w 927999"/>
                <a:gd name="connsiteY619" fmla="*/ 9211 h 928029"/>
                <a:gd name="connsiteX620" fmla="*/ 547991 w 927999"/>
                <a:gd name="connsiteY620" fmla="*/ 7342 h 928029"/>
                <a:gd name="connsiteX621" fmla="*/ 537276 w 927999"/>
                <a:gd name="connsiteY621" fmla="*/ 5473 h 928029"/>
                <a:gd name="connsiteX622" fmla="*/ 527308 w 927999"/>
                <a:gd name="connsiteY622" fmla="*/ 3729 h 928029"/>
                <a:gd name="connsiteX623" fmla="*/ 396735 w 927999"/>
                <a:gd name="connsiteY623" fmla="*/ 4227 h 928029"/>
                <a:gd name="connsiteX624" fmla="*/ 381161 w 927999"/>
                <a:gd name="connsiteY624" fmla="*/ 7466 h 928029"/>
                <a:gd name="connsiteX625" fmla="*/ 367456 w 927999"/>
                <a:gd name="connsiteY625" fmla="*/ 9211 h 928029"/>
                <a:gd name="connsiteX626" fmla="*/ 359357 w 927999"/>
                <a:gd name="connsiteY626" fmla="*/ 11080 h 928029"/>
                <a:gd name="connsiteX627" fmla="*/ 352255 w 927999"/>
                <a:gd name="connsiteY627" fmla="*/ 12948 h 928029"/>
                <a:gd name="connsiteX628" fmla="*/ 344780 w 927999"/>
                <a:gd name="connsiteY628" fmla="*/ 14693 h 928029"/>
                <a:gd name="connsiteX629" fmla="*/ 324845 w 927999"/>
                <a:gd name="connsiteY629" fmla="*/ 20050 h 928029"/>
                <a:gd name="connsiteX630" fmla="*/ 318117 w 927999"/>
                <a:gd name="connsiteY630" fmla="*/ 22418 h 928029"/>
                <a:gd name="connsiteX631" fmla="*/ 314005 w 927999"/>
                <a:gd name="connsiteY631" fmla="*/ 24162 h 928029"/>
                <a:gd name="connsiteX632" fmla="*/ 309021 w 927999"/>
                <a:gd name="connsiteY632" fmla="*/ 26031 h 928029"/>
                <a:gd name="connsiteX633" fmla="*/ 304287 w 927999"/>
                <a:gd name="connsiteY633" fmla="*/ 27900 h 928029"/>
                <a:gd name="connsiteX634" fmla="*/ 297434 w 927999"/>
                <a:gd name="connsiteY634" fmla="*/ 29893 h 928029"/>
                <a:gd name="connsiteX635" fmla="*/ 288339 w 927999"/>
                <a:gd name="connsiteY635" fmla="*/ 33880 h 928029"/>
                <a:gd name="connsiteX636" fmla="*/ 280614 w 927999"/>
                <a:gd name="connsiteY636" fmla="*/ 37493 h 928029"/>
                <a:gd name="connsiteX637" fmla="*/ 274883 w 927999"/>
                <a:gd name="connsiteY637" fmla="*/ 39113 h 928029"/>
                <a:gd name="connsiteX638" fmla="*/ 271644 w 927999"/>
                <a:gd name="connsiteY638" fmla="*/ 40234 h 928029"/>
                <a:gd name="connsiteX639" fmla="*/ 264916 w 927999"/>
                <a:gd name="connsiteY639" fmla="*/ 44097 h 928029"/>
                <a:gd name="connsiteX640" fmla="*/ 241990 w 927999"/>
                <a:gd name="connsiteY640" fmla="*/ 56182 h 928029"/>
                <a:gd name="connsiteX641" fmla="*/ 239000 w 927999"/>
                <a:gd name="connsiteY641" fmla="*/ 57802 h 928029"/>
                <a:gd name="connsiteX642" fmla="*/ 231898 w 927999"/>
                <a:gd name="connsiteY642" fmla="*/ 61166 h 928029"/>
                <a:gd name="connsiteX643" fmla="*/ 219813 w 927999"/>
                <a:gd name="connsiteY643" fmla="*/ 68517 h 928029"/>
                <a:gd name="connsiteX644" fmla="*/ 210219 w 927999"/>
                <a:gd name="connsiteY644" fmla="*/ 74871 h 928029"/>
                <a:gd name="connsiteX645" fmla="*/ 201622 w 927999"/>
                <a:gd name="connsiteY645" fmla="*/ 80229 h 928029"/>
                <a:gd name="connsiteX646" fmla="*/ 169228 w 927999"/>
                <a:gd name="connsiteY646" fmla="*/ 104400 h 928029"/>
                <a:gd name="connsiteX647" fmla="*/ 161130 w 927999"/>
                <a:gd name="connsiteY647" fmla="*/ 111377 h 928029"/>
                <a:gd name="connsiteX648" fmla="*/ 148047 w 927999"/>
                <a:gd name="connsiteY648" fmla="*/ 123213 h 928029"/>
                <a:gd name="connsiteX649" fmla="*/ 138703 w 927999"/>
                <a:gd name="connsiteY649" fmla="*/ 132059 h 928029"/>
                <a:gd name="connsiteX650" fmla="*/ 88243 w 927999"/>
                <a:gd name="connsiteY650" fmla="*/ 190494 h 928029"/>
                <a:gd name="connsiteX651" fmla="*/ 83134 w 927999"/>
                <a:gd name="connsiteY651" fmla="*/ 197346 h 928029"/>
                <a:gd name="connsiteX652" fmla="*/ 80269 w 927999"/>
                <a:gd name="connsiteY652" fmla="*/ 201956 h 928029"/>
                <a:gd name="connsiteX653" fmla="*/ 79023 w 927999"/>
                <a:gd name="connsiteY653" fmla="*/ 203576 h 928029"/>
                <a:gd name="connsiteX654" fmla="*/ 76531 w 927999"/>
                <a:gd name="connsiteY654" fmla="*/ 206691 h 928029"/>
                <a:gd name="connsiteX655" fmla="*/ 70800 w 927999"/>
                <a:gd name="connsiteY655" fmla="*/ 216284 h 928029"/>
                <a:gd name="connsiteX656" fmla="*/ 65193 w 927999"/>
                <a:gd name="connsiteY656" fmla="*/ 225380 h 928029"/>
                <a:gd name="connsiteX657" fmla="*/ 61580 w 927999"/>
                <a:gd name="connsiteY657" fmla="*/ 231609 h 928029"/>
                <a:gd name="connsiteX658" fmla="*/ 57344 w 927999"/>
                <a:gd name="connsiteY658" fmla="*/ 239085 h 928029"/>
                <a:gd name="connsiteX659" fmla="*/ 50989 w 927999"/>
                <a:gd name="connsiteY659" fmla="*/ 250797 h 928029"/>
                <a:gd name="connsiteX660" fmla="*/ 46629 w 927999"/>
                <a:gd name="connsiteY660" fmla="*/ 260266 h 928029"/>
                <a:gd name="connsiteX661" fmla="*/ 44760 w 927999"/>
                <a:gd name="connsiteY661" fmla="*/ 263380 h 928029"/>
                <a:gd name="connsiteX662" fmla="*/ 42891 w 927999"/>
                <a:gd name="connsiteY662" fmla="*/ 267118 h 928029"/>
                <a:gd name="connsiteX663" fmla="*/ 41022 w 927999"/>
                <a:gd name="connsiteY663" fmla="*/ 270856 h 928029"/>
                <a:gd name="connsiteX664" fmla="*/ 39153 w 927999"/>
                <a:gd name="connsiteY664" fmla="*/ 275092 h 928029"/>
                <a:gd name="connsiteX665" fmla="*/ 37284 w 927999"/>
                <a:gd name="connsiteY665" fmla="*/ 280325 h 928029"/>
                <a:gd name="connsiteX666" fmla="*/ 35415 w 927999"/>
                <a:gd name="connsiteY666" fmla="*/ 284686 h 928029"/>
                <a:gd name="connsiteX667" fmla="*/ 33546 w 927999"/>
                <a:gd name="connsiteY667" fmla="*/ 288299 h 928029"/>
                <a:gd name="connsiteX668" fmla="*/ 31677 w 927999"/>
                <a:gd name="connsiteY668" fmla="*/ 292535 h 928029"/>
                <a:gd name="connsiteX669" fmla="*/ 29809 w 927999"/>
                <a:gd name="connsiteY669" fmla="*/ 297768 h 928029"/>
                <a:gd name="connsiteX670" fmla="*/ 27940 w 927999"/>
                <a:gd name="connsiteY670" fmla="*/ 303250 h 928029"/>
                <a:gd name="connsiteX671" fmla="*/ 26071 w 927999"/>
                <a:gd name="connsiteY671" fmla="*/ 309978 h 928029"/>
                <a:gd name="connsiteX672" fmla="*/ 24202 w 927999"/>
                <a:gd name="connsiteY672" fmla="*/ 315087 h 928029"/>
                <a:gd name="connsiteX673" fmla="*/ 22333 w 927999"/>
                <a:gd name="connsiteY673" fmla="*/ 318201 h 928029"/>
                <a:gd name="connsiteX674" fmla="*/ 20464 w 927999"/>
                <a:gd name="connsiteY674" fmla="*/ 323559 h 928029"/>
                <a:gd name="connsiteX675" fmla="*/ 18720 w 927999"/>
                <a:gd name="connsiteY675" fmla="*/ 332530 h 928029"/>
                <a:gd name="connsiteX676" fmla="*/ 14982 w 927999"/>
                <a:gd name="connsiteY676" fmla="*/ 344989 h 928029"/>
                <a:gd name="connsiteX677" fmla="*/ 10995 w 927999"/>
                <a:gd name="connsiteY677" fmla="*/ 358196 h 928029"/>
                <a:gd name="connsiteX678" fmla="*/ 9251 w 927999"/>
                <a:gd name="connsiteY678" fmla="*/ 368288 h 928029"/>
                <a:gd name="connsiteX679" fmla="*/ 7382 w 927999"/>
                <a:gd name="connsiteY679" fmla="*/ 379626 h 928029"/>
                <a:gd name="connsiteX680" fmla="*/ 5513 w 927999"/>
                <a:gd name="connsiteY680" fmla="*/ 390964 h 928029"/>
                <a:gd name="connsiteX681" fmla="*/ 3769 w 927999"/>
                <a:gd name="connsiteY681" fmla="*/ 400557 h 928029"/>
                <a:gd name="connsiteX682" fmla="*/ 3893 w 927999"/>
                <a:gd name="connsiteY682" fmla="*/ 528016 h 928029"/>
                <a:gd name="connsiteX683" fmla="*/ 5513 w 927999"/>
                <a:gd name="connsiteY683" fmla="*/ 537360 h 928029"/>
                <a:gd name="connsiteX684" fmla="*/ 7382 w 927999"/>
                <a:gd name="connsiteY684" fmla="*/ 547951 h 928029"/>
                <a:gd name="connsiteX685" fmla="*/ 9251 w 927999"/>
                <a:gd name="connsiteY685" fmla="*/ 559289 h 928029"/>
                <a:gd name="connsiteX686" fmla="*/ 11120 w 927999"/>
                <a:gd name="connsiteY686" fmla="*/ 569007 h 928029"/>
                <a:gd name="connsiteX687" fmla="*/ 12989 w 927999"/>
                <a:gd name="connsiteY687" fmla="*/ 576607 h 928029"/>
                <a:gd name="connsiteX688" fmla="*/ 14857 w 927999"/>
                <a:gd name="connsiteY688" fmla="*/ 583086 h 928029"/>
                <a:gd name="connsiteX689" fmla="*/ 16726 w 927999"/>
                <a:gd name="connsiteY689" fmla="*/ 589814 h 928029"/>
                <a:gd name="connsiteX690" fmla="*/ 18595 w 927999"/>
                <a:gd name="connsiteY690" fmla="*/ 596044 h 928029"/>
                <a:gd name="connsiteX691" fmla="*/ 20464 w 927999"/>
                <a:gd name="connsiteY691" fmla="*/ 603644 h 928029"/>
                <a:gd name="connsiteX692" fmla="*/ 21959 w 927999"/>
                <a:gd name="connsiteY692" fmla="*/ 609500 h 928029"/>
                <a:gd name="connsiteX693" fmla="*/ 27566 w 927999"/>
                <a:gd name="connsiteY693" fmla="*/ 624077 h 928029"/>
                <a:gd name="connsiteX694" fmla="*/ 29933 w 927999"/>
                <a:gd name="connsiteY694" fmla="*/ 630307 h 928029"/>
                <a:gd name="connsiteX695" fmla="*/ 31677 w 927999"/>
                <a:gd name="connsiteY695" fmla="*/ 635415 h 928029"/>
                <a:gd name="connsiteX696" fmla="*/ 33546 w 927999"/>
                <a:gd name="connsiteY696" fmla="*/ 639651 h 928029"/>
                <a:gd name="connsiteX697" fmla="*/ 35415 w 927999"/>
                <a:gd name="connsiteY697" fmla="*/ 643264 h 928029"/>
                <a:gd name="connsiteX698" fmla="*/ 37284 w 927999"/>
                <a:gd name="connsiteY698" fmla="*/ 647625 h 928029"/>
                <a:gd name="connsiteX699" fmla="*/ 39153 w 927999"/>
                <a:gd name="connsiteY699" fmla="*/ 652858 h 928029"/>
                <a:gd name="connsiteX700" fmla="*/ 41022 w 927999"/>
                <a:gd name="connsiteY700" fmla="*/ 657094 h 928029"/>
                <a:gd name="connsiteX701" fmla="*/ 42891 w 927999"/>
                <a:gd name="connsiteY701" fmla="*/ 660832 h 928029"/>
                <a:gd name="connsiteX702" fmla="*/ 44760 w 927999"/>
                <a:gd name="connsiteY702" fmla="*/ 664570 h 928029"/>
                <a:gd name="connsiteX703" fmla="*/ 46629 w 927999"/>
                <a:gd name="connsiteY703" fmla="*/ 667685 h 928029"/>
                <a:gd name="connsiteX704" fmla="*/ 49619 w 927999"/>
                <a:gd name="connsiteY704" fmla="*/ 674662 h 928029"/>
                <a:gd name="connsiteX705" fmla="*/ 63449 w 927999"/>
                <a:gd name="connsiteY705" fmla="*/ 699456 h 928029"/>
                <a:gd name="connsiteX706" fmla="*/ 67685 w 927999"/>
                <a:gd name="connsiteY706" fmla="*/ 707305 h 928029"/>
                <a:gd name="connsiteX707" fmla="*/ 71547 w 927999"/>
                <a:gd name="connsiteY707" fmla="*/ 713161 h 928029"/>
                <a:gd name="connsiteX708" fmla="*/ 73292 w 927999"/>
                <a:gd name="connsiteY708" fmla="*/ 715404 h 928029"/>
                <a:gd name="connsiteX709" fmla="*/ 79147 w 927999"/>
                <a:gd name="connsiteY709" fmla="*/ 724375 h 928029"/>
                <a:gd name="connsiteX710" fmla="*/ 80269 w 927999"/>
                <a:gd name="connsiteY710" fmla="*/ 725994 h 928029"/>
                <a:gd name="connsiteX711" fmla="*/ 84007 w 927999"/>
                <a:gd name="connsiteY711" fmla="*/ 731726 h 928029"/>
                <a:gd name="connsiteX712" fmla="*/ 87744 w 927999"/>
                <a:gd name="connsiteY712" fmla="*/ 737581 h 928029"/>
                <a:gd name="connsiteX713" fmla="*/ 88741 w 927999"/>
                <a:gd name="connsiteY713" fmla="*/ 739575 h 928029"/>
                <a:gd name="connsiteX714" fmla="*/ 96590 w 927999"/>
                <a:gd name="connsiteY714" fmla="*/ 748670 h 928029"/>
                <a:gd name="connsiteX715" fmla="*/ 108053 w 927999"/>
                <a:gd name="connsiteY715" fmla="*/ 762625 h 928029"/>
                <a:gd name="connsiteX716" fmla="*/ 115529 w 927999"/>
                <a:gd name="connsiteY716" fmla="*/ 771346 h 928029"/>
                <a:gd name="connsiteX717" fmla="*/ 138578 w 927999"/>
                <a:gd name="connsiteY717" fmla="*/ 795891 h 928029"/>
                <a:gd name="connsiteX718" fmla="*/ 172468 w 927999"/>
                <a:gd name="connsiteY718" fmla="*/ 825793 h 928029"/>
                <a:gd name="connsiteX719" fmla="*/ 186671 w 927999"/>
                <a:gd name="connsiteY719" fmla="*/ 837256 h 928029"/>
                <a:gd name="connsiteX720" fmla="*/ 191281 w 927999"/>
                <a:gd name="connsiteY720" fmla="*/ 840246 h 928029"/>
                <a:gd name="connsiteX721" fmla="*/ 196514 w 927999"/>
                <a:gd name="connsiteY721" fmla="*/ 843984 h 928029"/>
                <a:gd name="connsiteX722" fmla="*/ 202121 w 927999"/>
                <a:gd name="connsiteY722" fmla="*/ 847722 h 928029"/>
                <a:gd name="connsiteX723" fmla="*/ 204114 w 927999"/>
                <a:gd name="connsiteY723" fmla="*/ 849591 h 928029"/>
                <a:gd name="connsiteX724" fmla="*/ 206481 w 927999"/>
                <a:gd name="connsiteY724" fmla="*/ 851459 h 928029"/>
                <a:gd name="connsiteX725" fmla="*/ 213085 w 927999"/>
                <a:gd name="connsiteY725" fmla="*/ 854948 h 928029"/>
                <a:gd name="connsiteX726" fmla="*/ 219813 w 927999"/>
                <a:gd name="connsiteY726" fmla="*/ 859309 h 928029"/>
                <a:gd name="connsiteX727" fmla="*/ 225420 w 927999"/>
                <a:gd name="connsiteY727" fmla="*/ 862673 h 928029"/>
                <a:gd name="connsiteX728" fmla="*/ 231649 w 927999"/>
                <a:gd name="connsiteY728" fmla="*/ 866411 h 928029"/>
                <a:gd name="connsiteX729" fmla="*/ 239125 w 927999"/>
                <a:gd name="connsiteY729" fmla="*/ 870522 h 928029"/>
                <a:gd name="connsiteX730" fmla="*/ 260306 w 927999"/>
                <a:gd name="connsiteY730" fmla="*/ 881362 h 928029"/>
                <a:gd name="connsiteX731" fmla="*/ 263420 w 927999"/>
                <a:gd name="connsiteY731" fmla="*/ 883231 h 928029"/>
                <a:gd name="connsiteX732" fmla="*/ 267158 w 927999"/>
                <a:gd name="connsiteY732" fmla="*/ 885100 h 928029"/>
                <a:gd name="connsiteX733" fmla="*/ 270896 w 927999"/>
                <a:gd name="connsiteY733" fmla="*/ 886968 h 928029"/>
                <a:gd name="connsiteX734" fmla="*/ 275132 w 927999"/>
                <a:gd name="connsiteY734" fmla="*/ 888837 h 928029"/>
                <a:gd name="connsiteX735" fmla="*/ 280365 w 927999"/>
                <a:gd name="connsiteY735" fmla="*/ 890706 h 928029"/>
                <a:gd name="connsiteX736" fmla="*/ 284726 w 927999"/>
                <a:gd name="connsiteY736" fmla="*/ 892575 h 928029"/>
                <a:gd name="connsiteX737" fmla="*/ 288339 w 927999"/>
                <a:gd name="connsiteY737" fmla="*/ 894444 h 928029"/>
                <a:gd name="connsiteX738" fmla="*/ 292575 w 927999"/>
                <a:gd name="connsiteY738" fmla="*/ 896313 h 928029"/>
                <a:gd name="connsiteX739" fmla="*/ 297808 w 927999"/>
                <a:gd name="connsiteY739" fmla="*/ 898182 h 928029"/>
                <a:gd name="connsiteX740" fmla="*/ 303415 w 927999"/>
                <a:gd name="connsiteY740" fmla="*/ 900051 h 928029"/>
                <a:gd name="connsiteX741" fmla="*/ 309021 w 927999"/>
                <a:gd name="connsiteY741" fmla="*/ 901920 h 928029"/>
                <a:gd name="connsiteX742" fmla="*/ 314005 w 927999"/>
                <a:gd name="connsiteY742" fmla="*/ 903788 h 928029"/>
                <a:gd name="connsiteX743" fmla="*/ 318117 w 927999"/>
                <a:gd name="connsiteY743" fmla="*/ 905533 h 928029"/>
                <a:gd name="connsiteX744" fmla="*/ 324845 w 927999"/>
                <a:gd name="connsiteY744" fmla="*/ 907900 h 928029"/>
                <a:gd name="connsiteX745" fmla="*/ 346150 w 927999"/>
                <a:gd name="connsiteY745" fmla="*/ 913880 h 928029"/>
                <a:gd name="connsiteX746" fmla="*/ 350885 w 927999"/>
                <a:gd name="connsiteY746" fmla="*/ 915002 h 928029"/>
                <a:gd name="connsiteX747" fmla="*/ 358983 w 927999"/>
                <a:gd name="connsiteY747" fmla="*/ 916871 h 928029"/>
                <a:gd name="connsiteX748" fmla="*/ 367954 w 927999"/>
                <a:gd name="connsiteY748" fmla="*/ 918740 h 928029"/>
                <a:gd name="connsiteX749" fmla="*/ 379666 w 927999"/>
                <a:gd name="connsiteY749" fmla="*/ 920609 h 928029"/>
                <a:gd name="connsiteX750" fmla="*/ 391004 w 927999"/>
                <a:gd name="connsiteY750" fmla="*/ 922477 h 928029"/>
                <a:gd name="connsiteX751" fmla="*/ 400473 w 927999"/>
                <a:gd name="connsiteY751" fmla="*/ 924346 h 928029"/>
                <a:gd name="connsiteX752" fmla="*/ 416545 w 927999"/>
                <a:gd name="connsiteY752" fmla="*/ 926340 h 928029"/>
                <a:gd name="connsiteX753" fmla="*/ 433490 w 927999"/>
                <a:gd name="connsiteY753" fmla="*/ 927461 h 928029"/>
                <a:gd name="connsiteX754" fmla="*/ 445507 w 927999"/>
                <a:gd name="connsiteY754" fmla="*/ 927987 h 92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</a:cxnLst>
              <a:rect l="l" t="t" r="r" b="b"/>
              <a:pathLst>
                <a:path w="927999" h="928029">
                  <a:moveTo>
                    <a:pt x="578800" y="462732"/>
                  </a:moveTo>
                  <a:cubicBezTo>
                    <a:pt x="576682" y="463480"/>
                    <a:pt x="570204" y="460614"/>
                    <a:pt x="567961" y="457873"/>
                  </a:cubicBezTo>
                  <a:cubicBezTo>
                    <a:pt x="566964" y="456752"/>
                    <a:pt x="566217" y="453263"/>
                    <a:pt x="566217" y="450273"/>
                  </a:cubicBezTo>
                  <a:cubicBezTo>
                    <a:pt x="566217" y="444168"/>
                    <a:pt x="568459" y="440680"/>
                    <a:pt x="574440" y="437565"/>
                  </a:cubicBezTo>
                  <a:cubicBezTo>
                    <a:pt x="577679" y="435945"/>
                    <a:pt x="578427" y="436070"/>
                    <a:pt x="582414" y="438063"/>
                  </a:cubicBezTo>
                  <a:cubicBezTo>
                    <a:pt x="584781" y="439309"/>
                    <a:pt x="588020" y="442424"/>
                    <a:pt x="589391" y="444916"/>
                  </a:cubicBezTo>
                  <a:lnTo>
                    <a:pt x="592007" y="449401"/>
                  </a:lnTo>
                  <a:lnTo>
                    <a:pt x="589266" y="455008"/>
                  </a:lnTo>
                  <a:cubicBezTo>
                    <a:pt x="587522" y="458621"/>
                    <a:pt x="585404" y="460864"/>
                    <a:pt x="583535" y="461362"/>
                  </a:cubicBezTo>
                  <a:cubicBezTo>
                    <a:pt x="581915" y="461736"/>
                    <a:pt x="579797" y="462359"/>
                    <a:pt x="578800" y="462732"/>
                  </a:cubicBezTo>
                  <a:close/>
                  <a:moveTo>
                    <a:pt x="493956" y="524867"/>
                  </a:moveTo>
                  <a:cubicBezTo>
                    <a:pt x="498940" y="524618"/>
                    <a:pt x="503176" y="524119"/>
                    <a:pt x="503425" y="523995"/>
                  </a:cubicBezTo>
                  <a:cubicBezTo>
                    <a:pt x="503674" y="523745"/>
                    <a:pt x="503923" y="517142"/>
                    <a:pt x="504048" y="509168"/>
                  </a:cubicBezTo>
                  <a:lnTo>
                    <a:pt x="504297" y="494715"/>
                  </a:lnTo>
                  <a:lnTo>
                    <a:pt x="492710" y="494715"/>
                  </a:lnTo>
                  <a:cubicBezTo>
                    <a:pt x="482244" y="494715"/>
                    <a:pt x="481123" y="494964"/>
                    <a:pt x="481746" y="496958"/>
                  </a:cubicBezTo>
                  <a:cubicBezTo>
                    <a:pt x="482120" y="498079"/>
                    <a:pt x="482493" y="504184"/>
                    <a:pt x="482618" y="510289"/>
                  </a:cubicBezTo>
                  <a:cubicBezTo>
                    <a:pt x="482742" y="516519"/>
                    <a:pt x="483241" y="522375"/>
                    <a:pt x="483864" y="523372"/>
                  </a:cubicBezTo>
                  <a:cubicBezTo>
                    <a:pt x="484611" y="524991"/>
                    <a:pt x="486605" y="525241"/>
                    <a:pt x="493956" y="524867"/>
                  </a:cubicBezTo>
                  <a:close/>
                  <a:moveTo>
                    <a:pt x="447112" y="543348"/>
                  </a:moveTo>
                  <a:cubicBezTo>
                    <a:pt x="447984" y="544220"/>
                    <a:pt x="467047" y="542600"/>
                    <a:pt x="468791" y="541479"/>
                  </a:cubicBezTo>
                  <a:cubicBezTo>
                    <a:pt x="469912" y="540856"/>
                    <a:pt x="470286" y="539112"/>
                    <a:pt x="469788" y="536495"/>
                  </a:cubicBezTo>
                  <a:cubicBezTo>
                    <a:pt x="469414" y="534377"/>
                    <a:pt x="469040" y="524036"/>
                    <a:pt x="468791" y="513695"/>
                  </a:cubicBezTo>
                  <a:lnTo>
                    <a:pt x="468542" y="494632"/>
                  </a:lnTo>
                  <a:lnTo>
                    <a:pt x="457578" y="494632"/>
                  </a:lnTo>
                  <a:lnTo>
                    <a:pt x="446614" y="494632"/>
                  </a:lnTo>
                  <a:lnTo>
                    <a:pt x="446614" y="518678"/>
                  </a:lnTo>
                  <a:cubicBezTo>
                    <a:pt x="446614" y="532010"/>
                    <a:pt x="446863" y="543099"/>
                    <a:pt x="447112" y="543348"/>
                  </a:cubicBezTo>
                  <a:close/>
                  <a:moveTo>
                    <a:pt x="530822" y="560592"/>
                  </a:moveTo>
                  <a:lnTo>
                    <a:pt x="540790" y="560592"/>
                  </a:lnTo>
                  <a:lnTo>
                    <a:pt x="540790" y="527575"/>
                  </a:lnTo>
                  <a:lnTo>
                    <a:pt x="540790" y="494557"/>
                  </a:lnTo>
                  <a:lnTo>
                    <a:pt x="528829" y="494557"/>
                  </a:lnTo>
                  <a:cubicBezTo>
                    <a:pt x="516992" y="494557"/>
                    <a:pt x="516868" y="494557"/>
                    <a:pt x="517491" y="497423"/>
                  </a:cubicBezTo>
                  <a:cubicBezTo>
                    <a:pt x="517864" y="498918"/>
                    <a:pt x="518612" y="513122"/>
                    <a:pt x="518986" y="528821"/>
                  </a:cubicBezTo>
                  <a:cubicBezTo>
                    <a:pt x="519484" y="544644"/>
                    <a:pt x="519983" y="558225"/>
                    <a:pt x="520232" y="559097"/>
                  </a:cubicBezTo>
                  <a:cubicBezTo>
                    <a:pt x="520605" y="560093"/>
                    <a:pt x="523845" y="560592"/>
                    <a:pt x="530822" y="560592"/>
                  </a:cubicBezTo>
                  <a:close/>
                  <a:moveTo>
                    <a:pt x="490903" y="565599"/>
                  </a:moveTo>
                  <a:cubicBezTo>
                    <a:pt x="488178" y="564618"/>
                    <a:pt x="486091" y="562219"/>
                    <a:pt x="486091" y="558917"/>
                  </a:cubicBezTo>
                  <a:cubicBezTo>
                    <a:pt x="486091" y="551815"/>
                    <a:pt x="496307" y="548327"/>
                    <a:pt x="500294" y="554058"/>
                  </a:cubicBezTo>
                  <a:cubicBezTo>
                    <a:pt x="503035" y="557920"/>
                    <a:pt x="502786" y="560786"/>
                    <a:pt x="499547" y="563776"/>
                  </a:cubicBezTo>
                  <a:cubicBezTo>
                    <a:pt x="496993" y="566144"/>
                    <a:pt x="493629" y="566580"/>
                    <a:pt x="490903" y="565599"/>
                  </a:cubicBezTo>
                  <a:close/>
                  <a:moveTo>
                    <a:pt x="454569" y="583587"/>
                  </a:moveTo>
                  <a:cubicBezTo>
                    <a:pt x="451454" y="581718"/>
                    <a:pt x="450083" y="577482"/>
                    <a:pt x="451454" y="573619"/>
                  </a:cubicBezTo>
                  <a:cubicBezTo>
                    <a:pt x="452700" y="570006"/>
                    <a:pt x="456064" y="568760"/>
                    <a:pt x="461172" y="570006"/>
                  </a:cubicBezTo>
                  <a:cubicBezTo>
                    <a:pt x="463789" y="570629"/>
                    <a:pt x="464287" y="571501"/>
                    <a:pt x="464661" y="575862"/>
                  </a:cubicBezTo>
                  <a:cubicBezTo>
                    <a:pt x="464910" y="579973"/>
                    <a:pt x="464536" y="581344"/>
                    <a:pt x="462169" y="582964"/>
                  </a:cubicBezTo>
                  <a:cubicBezTo>
                    <a:pt x="458929" y="585331"/>
                    <a:pt x="457684" y="585331"/>
                    <a:pt x="454569" y="583587"/>
                  </a:cubicBezTo>
                  <a:close/>
                  <a:moveTo>
                    <a:pt x="567934" y="587633"/>
                  </a:moveTo>
                  <a:lnTo>
                    <a:pt x="577278" y="587259"/>
                  </a:lnTo>
                  <a:lnTo>
                    <a:pt x="577278" y="540786"/>
                  </a:lnTo>
                  <a:lnTo>
                    <a:pt x="577278" y="494188"/>
                  </a:lnTo>
                  <a:lnTo>
                    <a:pt x="566314" y="494188"/>
                  </a:lnTo>
                  <a:cubicBezTo>
                    <a:pt x="560209" y="494188"/>
                    <a:pt x="554976" y="494438"/>
                    <a:pt x="554727" y="494811"/>
                  </a:cubicBezTo>
                  <a:cubicBezTo>
                    <a:pt x="554353" y="495185"/>
                    <a:pt x="554104" y="515494"/>
                    <a:pt x="554228" y="540039"/>
                  </a:cubicBezTo>
                  <a:cubicBezTo>
                    <a:pt x="554228" y="580905"/>
                    <a:pt x="554477" y="584892"/>
                    <a:pt x="556471" y="586387"/>
                  </a:cubicBezTo>
                  <a:cubicBezTo>
                    <a:pt x="557841" y="587384"/>
                    <a:pt x="561704" y="587882"/>
                    <a:pt x="567934" y="587633"/>
                  </a:cubicBezTo>
                  <a:close/>
                  <a:moveTo>
                    <a:pt x="237290" y="597325"/>
                  </a:moveTo>
                  <a:cubicBezTo>
                    <a:pt x="239159" y="596951"/>
                    <a:pt x="239658" y="595082"/>
                    <a:pt x="240281" y="587607"/>
                  </a:cubicBezTo>
                  <a:cubicBezTo>
                    <a:pt x="240654" y="582498"/>
                    <a:pt x="241651" y="576642"/>
                    <a:pt x="242523" y="574773"/>
                  </a:cubicBezTo>
                  <a:cubicBezTo>
                    <a:pt x="243271" y="572780"/>
                    <a:pt x="243894" y="567672"/>
                    <a:pt x="243894" y="563186"/>
                  </a:cubicBezTo>
                  <a:cubicBezTo>
                    <a:pt x="243894" y="556832"/>
                    <a:pt x="243271" y="554216"/>
                    <a:pt x="241153" y="551101"/>
                  </a:cubicBezTo>
                  <a:cubicBezTo>
                    <a:pt x="236792" y="544871"/>
                    <a:pt x="236044" y="544996"/>
                    <a:pt x="232307" y="551475"/>
                  </a:cubicBezTo>
                  <a:cubicBezTo>
                    <a:pt x="229192" y="556832"/>
                    <a:pt x="228943" y="557953"/>
                    <a:pt x="230064" y="562937"/>
                  </a:cubicBezTo>
                  <a:cubicBezTo>
                    <a:pt x="230812" y="565803"/>
                    <a:pt x="231434" y="571160"/>
                    <a:pt x="231434" y="574773"/>
                  </a:cubicBezTo>
                  <a:cubicBezTo>
                    <a:pt x="231434" y="580505"/>
                    <a:pt x="233054" y="591344"/>
                    <a:pt x="234674" y="596079"/>
                  </a:cubicBezTo>
                  <a:cubicBezTo>
                    <a:pt x="234923" y="597076"/>
                    <a:pt x="236169" y="597574"/>
                    <a:pt x="237290" y="597325"/>
                  </a:cubicBezTo>
                  <a:close/>
                  <a:moveTo>
                    <a:pt x="530570" y="602400"/>
                  </a:moveTo>
                  <a:cubicBezTo>
                    <a:pt x="528079" y="602400"/>
                    <a:pt x="522223" y="596295"/>
                    <a:pt x="522223" y="593554"/>
                  </a:cubicBezTo>
                  <a:cubicBezTo>
                    <a:pt x="522223" y="590688"/>
                    <a:pt x="527580" y="586203"/>
                    <a:pt x="531193" y="586203"/>
                  </a:cubicBezTo>
                  <a:cubicBezTo>
                    <a:pt x="538046" y="586203"/>
                    <a:pt x="540787" y="594800"/>
                    <a:pt x="535554" y="599659"/>
                  </a:cubicBezTo>
                  <a:cubicBezTo>
                    <a:pt x="533934" y="601154"/>
                    <a:pt x="531692" y="602400"/>
                    <a:pt x="530570" y="602400"/>
                  </a:cubicBezTo>
                  <a:close/>
                  <a:moveTo>
                    <a:pt x="233550" y="615045"/>
                  </a:moveTo>
                  <a:cubicBezTo>
                    <a:pt x="237662" y="616042"/>
                    <a:pt x="238658" y="615917"/>
                    <a:pt x="240652" y="613923"/>
                  </a:cubicBezTo>
                  <a:cubicBezTo>
                    <a:pt x="243019" y="611556"/>
                    <a:pt x="243019" y="610933"/>
                    <a:pt x="240901" y="608068"/>
                  </a:cubicBezTo>
                  <a:cubicBezTo>
                    <a:pt x="239655" y="606572"/>
                    <a:pt x="237911" y="605950"/>
                    <a:pt x="235544" y="606199"/>
                  </a:cubicBezTo>
                  <a:cubicBezTo>
                    <a:pt x="232678" y="606448"/>
                    <a:pt x="231930" y="607195"/>
                    <a:pt x="231681" y="610559"/>
                  </a:cubicBezTo>
                  <a:cubicBezTo>
                    <a:pt x="231432" y="613425"/>
                    <a:pt x="231806" y="614546"/>
                    <a:pt x="233550" y="615045"/>
                  </a:cubicBezTo>
                  <a:close/>
                  <a:moveTo>
                    <a:pt x="219668" y="617656"/>
                  </a:moveTo>
                  <a:cubicBezTo>
                    <a:pt x="220664" y="617656"/>
                    <a:pt x="221163" y="616036"/>
                    <a:pt x="221163" y="612548"/>
                  </a:cubicBezTo>
                  <a:cubicBezTo>
                    <a:pt x="221163" y="609558"/>
                    <a:pt x="222035" y="606443"/>
                    <a:pt x="223156" y="605197"/>
                  </a:cubicBezTo>
                  <a:cubicBezTo>
                    <a:pt x="225025" y="603203"/>
                    <a:pt x="225025" y="602207"/>
                    <a:pt x="223156" y="593111"/>
                  </a:cubicBezTo>
                  <a:cubicBezTo>
                    <a:pt x="222035" y="587754"/>
                    <a:pt x="221163" y="580154"/>
                    <a:pt x="221163" y="576416"/>
                  </a:cubicBezTo>
                  <a:cubicBezTo>
                    <a:pt x="221163" y="572678"/>
                    <a:pt x="220291" y="566947"/>
                    <a:pt x="219169" y="563707"/>
                  </a:cubicBezTo>
                  <a:cubicBezTo>
                    <a:pt x="217176" y="557852"/>
                    <a:pt x="217176" y="557852"/>
                    <a:pt x="220664" y="552619"/>
                  </a:cubicBezTo>
                  <a:cubicBezTo>
                    <a:pt x="222658" y="549753"/>
                    <a:pt x="224527" y="546763"/>
                    <a:pt x="224901" y="546015"/>
                  </a:cubicBezTo>
                  <a:cubicBezTo>
                    <a:pt x="225274" y="545268"/>
                    <a:pt x="227517" y="542402"/>
                    <a:pt x="230009" y="539536"/>
                  </a:cubicBezTo>
                  <a:cubicBezTo>
                    <a:pt x="235242" y="533431"/>
                    <a:pt x="240350" y="532435"/>
                    <a:pt x="242344" y="537169"/>
                  </a:cubicBezTo>
                  <a:cubicBezTo>
                    <a:pt x="243963" y="540658"/>
                    <a:pt x="245832" y="543773"/>
                    <a:pt x="250193" y="549379"/>
                  </a:cubicBezTo>
                  <a:cubicBezTo>
                    <a:pt x="254055" y="554612"/>
                    <a:pt x="254429" y="560343"/>
                    <a:pt x="252186" y="574173"/>
                  </a:cubicBezTo>
                  <a:cubicBezTo>
                    <a:pt x="249196" y="592239"/>
                    <a:pt x="248698" y="601957"/>
                    <a:pt x="250567" y="607440"/>
                  </a:cubicBezTo>
                  <a:cubicBezTo>
                    <a:pt x="251563" y="610181"/>
                    <a:pt x="251937" y="613420"/>
                    <a:pt x="251563" y="614541"/>
                  </a:cubicBezTo>
                  <a:cubicBezTo>
                    <a:pt x="250940" y="616161"/>
                    <a:pt x="251813" y="616535"/>
                    <a:pt x="256423" y="616535"/>
                  </a:cubicBezTo>
                  <a:cubicBezTo>
                    <a:pt x="259537" y="616535"/>
                    <a:pt x="263649" y="615787"/>
                    <a:pt x="265642" y="614791"/>
                  </a:cubicBezTo>
                  <a:cubicBezTo>
                    <a:pt x="269380" y="612922"/>
                    <a:pt x="276731" y="609682"/>
                    <a:pt x="279721" y="608561"/>
                  </a:cubicBezTo>
                  <a:cubicBezTo>
                    <a:pt x="280718" y="608187"/>
                    <a:pt x="282712" y="607190"/>
                    <a:pt x="284082" y="606318"/>
                  </a:cubicBezTo>
                  <a:cubicBezTo>
                    <a:pt x="288817" y="603577"/>
                    <a:pt x="290312" y="602830"/>
                    <a:pt x="292804" y="601708"/>
                  </a:cubicBezTo>
                  <a:cubicBezTo>
                    <a:pt x="294174" y="601085"/>
                    <a:pt x="297787" y="598469"/>
                    <a:pt x="300902" y="595728"/>
                  </a:cubicBezTo>
                  <a:cubicBezTo>
                    <a:pt x="304017" y="593111"/>
                    <a:pt x="308253" y="589623"/>
                    <a:pt x="310247" y="588003"/>
                  </a:cubicBezTo>
                  <a:cubicBezTo>
                    <a:pt x="314857" y="584514"/>
                    <a:pt x="323578" y="577288"/>
                    <a:pt x="329559" y="572055"/>
                  </a:cubicBezTo>
                  <a:cubicBezTo>
                    <a:pt x="332175" y="569812"/>
                    <a:pt x="334542" y="567944"/>
                    <a:pt x="334916" y="567944"/>
                  </a:cubicBezTo>
                  <a:cubicBezTo>
                    <a:pt x="335415" y="567944"/>
                    <a:pt x="337283" y="566573"/>
                    <a:pt x="339152" y="564829"/>
                  </a:cubicBezTo>
                  <a:cubicBezTo>
                    <a:pt x="347126" y="557602"/>
                    <a:pt x="351861" y="554238"/>
                    <a:pt x="353481" y="554238"/>
                  </a:cubicBezTo>
                  <a:cubicBezTo>
                    <a:pt x="355599" y="554238"/>
                    <a:pt x="358589" y="556979"/>
                    <a:pt x="378897" y="576790"/>
                  </a:cubicBezTo>
                  <a:lnTo>
                    <a:pt x="392852" y="590370"/>
                  </a:lnTo>
                  <a:lnTo>
                    <a:pt x="399455" y="590370"/>
                  </a:lnTo>
                  <a:cubicBezTo>
                    <a:pt x="408675" y="590370"/>
                    <a:pt x="411790" y="587131"/>
                    <a:pt x="411790" y="577786"/>
                  </a:cubicBezTo>
                  <a:lnTo>
                    <a:pt x="411790" y="571183"/>
                  </a:lnTo>
                  <a:lnTo>
                    <a:pt x="386622" y="546514"/>
                  </a:lnTo>
                  <a:lnTo>
                    <a:pt x="361330" y="521844"/>
                  </a:lnTo>
                  <a:lnTo>
                    <a:pt x="354228" y="521844"/>
                  </a:lnTo>
                  <a:cubicBezTo>
                    <a:pt x="350366" y="521844"/>
                    <a:pt x="346752" y="522467"/>
                    <a:pt x="346379" y="523215"/>
                  </a:cubicBezTo>
                  <a:cubicBezTo>
                    <a:pt x="345880" y="523838"/>
                    <a:pt x="344261" y="525084"/>
                    <a:pt x="342890" y="525707"/>
                  </a:cubicBezTo>
                  <a:cubicBezTo>
                    <a:pt x="341395" y="526330"/>
                    <a:pt x="335664" y="529444"/>
                    <a:pt x="330182" y="532435"/>
                  </a:cubicBezTo>
                  <a:cubicBezTo>
                    <a:pt x="324700" y="535549"/>
                    <a:pt x="318470" y="538913"/>
                    <a:pt x="316227" y="539910"/>
                  </a:cubicBezTo>
                  <a:cubicBezTo>
                    <a:pt x="314109" y="540907"/>
                    <a:pt x="311991" y="542277"/>
                    <a:pt x="311493" y="543025"/>
                  </a:cubicBezTo>
                  <a:cubicBezTo>
                    <a:pt x="311119" y="543648"/>
                    <a:pt x="309873" y="544271"/>
                    <a:pt x="308752" y="544271"/>
                  </a:cubicBezTo>
                  <a:cubicBezTo>
                    <a:pt x="307755" y="544271"/>
                    <a:pt x="305512" y="545392"/>
                    <a:pt x="303768" y="546763"/>
                  </a:cubicBezTo>
                  <a:cubicBezTo>
                    <a:pt x="299532" y="550002"/>
                    <a:pt x="296417" y="549878"/>
                    <a:pt x="294050" y="546264"/>
                  </a:cubicBezTo>
                  <a:cubicBezTo>
                    <a:pt x="292305" y="543773"/>
                    <a:pt x="292181" y="533556"/>
                    <a:pt x="292305" y="462538"/>
                  </a:cubicBezTo>
                  <a:cubicBezTo>
                    <a:pt x="292430" y="393763"/>
                    <a:pt x="292181" y="379684"/>
                    <a:pt x="290436" y="368719"/>
                  </a:cubicBezTo>
                  <a:cubicBezTo>
                    <a:pt x="289315" y="361493"/>
                    <a:pt x="288443" y="349781"/>
                    <a:pt x="288443" y="342555"/>
                  </a:cubicBezTo>
                  <a:cubicBezTo>
                    <a:pt x="288443" y="335328"/>
                    <a:pt x="287820" y="327105"/>
                    <a:pt x="287197" y="324364"/>
                  </a:cubicBezTo>
                  <a:cubicBezTo>
                    <a:pt x="286449" y="321623"/>
                    <a:pt x="285453" y="309164"/>
                    <a:pt x="284705" y="296829"/>
                  </a:cubicBezTo>
                  <a:cubicBezTo>
                    <a:pt x="284082" y="284370"/>
                    <a:pt x="283210" y="272907"/>
                    <a:pt x="282836" y="271288"/>
                  </a:cubicBezTo>
                  <a:cubicBezTo>
                    <a:pt x="282462" y="269668"/>
                    <a:pt x="281590" y="256212"/>
                    <a:pt x="280967" y="241510"/>
                  </a:cubicBezTo>
                  <a:cubicBezTo>
                    <a:pt x="280344" y="226808"/>
                    <a:pt x="279098" y="209863"/>
                    <a:pt x="278226" y="203758"/>
                  </a:cubicBezTo>
                  <a:cubicBezTo>
                    <a:pt x="276731" y="194040"/>
                    <a:pt x="276108" y="192420"/>
                    <a:pt x="272620" y="189181"/>
                  </a:cubicBezTo>
                  <a:cubicBezTo>
                    <a:pt x="269131" y="185941"/>
                    <a:pt x="267636" y="185443"/>
                    <a:pt x="261655" y="185443"/>
                  </a:cubicBezTo>
                  <a:cubicBezTo>
                    <a:pt x="255675" y="185443"/>
                    <a:pt x="254180" y="185941"/>
                    <a:pt x="250442" y="189430"/>
                  </a:cubicBezTo>
                  <a:cubicBezTo>
                    <a:pt x="248075" y="191548"/>
                    <a:pt x="246081" y="194165"/>
                    <a:pt x="246081" y="195286"/>
                  </a:cubicBezTo>
                  <a:cubicBezTo>
                    <a:pt x="246081" y="198152"/>
                    <a:pt x="239727" y="204132"/>
                    <a:pt x="236612" y="204132"/>
                  </a:cubicBezTo>
                  <a:cubicBezTo>
                    <a:pt x="232874" y="204132"/>
                    <a:pt x="228015" y="200020"/>
                    <a:pt x="226146" y="195161"/>
                  </a:cubicBezTo>
                  <a:cubicBezTo>
                    <a:pt x="223405" y="188309"/>
                    <a:pt x="219045" y="185568"/>
                    <a:pt x="211071" y="185443"/>
                  </a:cubicBezTo>
                  <a:cubicBezTo>
                    <a:pt x="206336" y="185443"/>
                    <a:pt x="203471" y="186066"/>
                    <a:pt x="202474" y="187312"/>
                  </a:cubicBezTo>
                  <a:cubicBezTo>
                    <a:pt x="201602" y="188309"/>
                    <a:pt x="200231" y="189181"/>
                    <a:pt x="199484" y="189181"/>
                  </a:cubicBezTo>
                  <a:cubicBezTo>
                    <a:pt x="198736" y="189181"/>
                    <a:pt x="197116" y="190801"/>
                    <a:pt x="195870" y="192794"/>
                  </a:cubicBezTo>
                  <a:cubicBezTo>
                    <a:pt x="194126" y="195660"/>
                    <a:pt x="193752" y="199522"/>
                    <a:pt x="193752" y="212480"/>
                  </a:cubicBezTo>
                  <a:cubicBezTo>
                    <a:pt x="193752" y="221201"/>
                    <a:pt x="192880" y="233785"/>
                    <a:pt x="191883" y="240264"/>
                  </a:cubicBezTo>
                  <a:cubicBezTo>
                    <a:pt x="190887" y="246743"/>
                    <a:pt x="190014" y="257209"/>
                    <a:pt x="190014" y="263314"/>
                  </a:cubicBezTo>
                  <a:cubicBezTo>
                    <a:pt x="189890" y="269543"/>
                    <a:pt x="189267" y="277393"/>
                    <a:pt x="188644" y="280757"/>
                  </a:cubicBezTo>
                  <a:cubicBezTo>
                    <a:pt x="187896" y="284245"/>
                    <a:pt x="186900" y="297328"/>
                    <a:pt x="186401" y="310036"/>
                  </a:cubicBezTo>
                  <a:cubicBezTo>
                    <a:pt x="185280" y="335827"/>
                    <a:pt x="183162" y="368470"/>
                    <a:pt x="181168" y="389153"/>
                  </a:cubicBezTo>
                  <a:cubicBezTo>
                    <a:pt x="178926" y="412576"/>
                    <a:pt x="178427" y="415193"/>
                    <a:pt x="176060" y="415691"/>
                  </a:cubicBezTo>
                  <a:cubicBezTo>
                    <a:pt x="174690" y="415940"/>
                    <a:pt x="173693" y="415068"/>
                    <a:pt x="173070" y="412950"/>
                  </a:cubicBezTo>
                  <a:cubicBezTo>
                    <a:pt x="170703" y="403232"/>
                    <a:pt x="154132" y="401861"/>
                    <a:pt x="148027" y="410956"/>
                  </a:cubicBezTo>
                  <a:lnTo>
                    <a:pt x="145161" y="415068"/>
                  </a:lnTo>
                  <a:lnTo>
                    <a:pt x="145161" y="488079"/>
                  </a:lnTo>
                  <a:cubicBezTo>
                    <a:pt x="145161" y="553366"/>
                    <a:pt x="145410" y="561963"/>
                    <a:pt x="147404" y="569190"/>
                  </a:cubicBezTo>
                  <a:cubicBezTo>
                    <a:pt x="151515" y="584514"/>
                    <a:pt x="161233" y="594731"/>
                    <a:pt x="178801" y="602082"/>
                  </a:cubicBezTo>
                  <a:cubicBezTo>
                    <a:pt x="179798" y="602456"/>
                    <a:pt x="183162" y="604200"/>
                    <a:pt x="186152" y="605944"/>
                  </a:cubicBezTo>
                  <a:cubicBezTo>
                    <a:pt x="189142" y="607689"/>
                    <a:pt x="192382" y="609059"/>
                    <a:pt x="193254" y="609059"/>
                  </a:cubicBezTo>
                  <a:cubicBezTo>
                    <a:pt x="194126" y="609059"/>
                    <a:pt x="196369" y="609807"/>
                    <a:pt x="198362" y="610804"/>
                  </a:cubicBezTo>
                  <a:cubicBezTo>
                    <a:pt x="206959" y="615040"/>
                    <a:pt x="210822" y="616410"/>
                    <a:pt x="214310" y="616909"/>
                  </a:cubicBezTo>
                  <a:cubicBezTo>
                    <a:pt x="216428" y="617158"/>
                    <a:pt x="218795" y="617532"/>
                    <a:pt x="219668" y="617656"/>
                  </a:cubicBezTo>
                  <a:close/>
                  <a:moveTo>
                    <a:pt x="567575" y="628565"/>
                  </a:moveTo>
                  <a:cubicBezTo>
                    <a:pt x="559974" y="628565"/>
                    <a:pt x="556486" y="616853"/>
                    <a:pt x="563463" y="614361"/>
                  </a:cubicBezTo>
                  <a:cubicBezTo>
                    <a:pt x="571686" y="611495"/>
                    <a:pt x="578165" y="618971"/>
                    <a:pt x="573181" y="625450"/>
                  </a:cubicBezTo>
                  <a:cubicBezTo>
                    <a:pt x="571686" y="627194"/>
                    <a:pt x="569319" y="628565"/>
                    <a:pt x="567575" y="628565"/>
                  </a:cubicBezTo>
                  <a:close/>
                  <a:moveTo>
                    <a:pt x="561968" y="630558"/>
                  </a:moveTo>
                  <a:cubicBezTo>
                    <a:pt x="565706" y="632552"/>
                    <a:pt x="570689" y="632053"/>
                    <a:pt x="575175" y="629063"/>
                  </a:cubicBezTo>
                  <a:cubicBezTo>
                    <a:pt x="577791" y="627319"/>
                    <a:pt x="578290" y="626073"/>
                    <a:pt x="578290" y="621214"/>
                  </a:cubicBezTo>
                  <a:cubicBezTo>
                    <a:pt x="578290" y="612741"/>
                    <a:pt x="574676" y="609627"/>
                    <a:pt x="565706" y="609876"/>
                  </a:cubicBezTo>
                  <a:cubicBezTo>
                    <a:pt x="555614" y="610250"/>
                    <a:pt x="555489" y="610125"/>
                    <a:pt x="551377" y="606512"/>
                  </a:cubicBezTo>
                  <a:cubicBezTo>
                    <a:pt x="549259" y="604518"/>
                    <a:pt x="546394" y="602400"/>
                    <a:pt x="545148" y="601653"/>
                  </a:cubicBezTo>
                  <a:cubicBezTo>
                    <a:pt x="543653" y="600780"/>
                    <a:pt x="542531" y="598164"/>
                    <a:pt x="541908" y="594302"/>
                  </a:cubicBezTo>
                  <a:cubicBezTo>
                    <a:pt x="540662" y="585829"/>
                    <a:pt x="537548" y="583088"/>
                    <a:pt x="529574" y="583337"/>
                  </a:cubicBezTo>
                  <a:cubicBezTo>
                    <a:pt x="523469" y="583462"/>
                    <a:pt x="523344" y="583337"/>
                    <a:pt x="513377" y="573619"/>
                  </a:cubicBezTo>
                  <a:cubicBezTo>
                    <a:pt x="505153" y="565645"/>
                    <a:pt x="503534" y="563403"/>
                    <a:pt x="504157" y="561284"/>
                  </a:cubicBezTo>
                  <a:cubicBezTo>
                    <a:pt x="505652" y="556550"/>
                    <a:pt x="503783" y="550569"/>
                    <a:pt x="500294" y="549074"/>
                  </a:cubicBezTo>
                  <a:cubicBezTo>
                    <a:pt x="492320" y="545337"/>
                    <a:pt x="484969" y="548576"/>
                    <a:pt x="483101" y="556425"/>
                  </a:cubicBezTo>
                  <a:cubicBezTo>
                    <a:pt x="481979" y="560786"/>
                    <a:pt x="480733" y="562406"/>
                    <a:pt x="476123" y="565147"/>
                  </a:cubicBezTo>
                  <a:cubicBezTo>
                    <a:pt x="469520" y="569134"/>
                    <a:pt x="466530" y="569508"/>
                    <a:pt x="462667" y="566767"/>
                  </a:cubicBezTo>
                  <a:cubicBezTo>
                    <a:pt x="457061" y="562904"/>
                    <a:pt x="446221" y="569383"/>
                    <a:pt x="446221" y="576609"/>
                  </a:cubicBezTo>
                  <a:cubicBezTo>
                    <a:pt x="446221" y="582092"/>
                    <a:pt x="452824" y="588695"/>
                    <a:pt x="458182" y="588695"/>
                  </a:cubicBezTo>
                  <a:cubicBezTo>
                    <a:pt x="463290" y="588695"/>
                    <a:pt x="469894" y="581718"/>
                    <a:pt x="469894" y="576111"/>
                  </a:cubicBezTo>
                  <a:cubicBezTo>
                    <a:pt x="469894" y="573245"/>
                    <a:pt x="470641" y="572124"/>
                    <a:pt x="473382" y="571127"/>
                  </a:cubicBezTo>
                  <a:cubicBezTo>
                    <a:pt x="475251" y="570380"/>
                    <a:pt x="478491" y="568885"/>
                    <a:pt x="480733" y="567888"/>
                  </a:cubicBezTo>
                  <a:cubicBezTo>
                    <a:pt x="484346" y="566144"/>
                    <a:pt x="485094" y="566144"/>
                    <a:pt x="487835" y="568013"/>
                  </a:cubicBezTo>
                  <a:cubicBezTo>
                    <a:pt x="489829" y="569258"/>
                    <a:pt x="493193" y="570006"/>
                    <a:pt x="496681" y="569757"/>
                  </a:cubicBezTo>
                  <a:cubicBezTo>
                    <a:pt x="502288" y="569632"/>
                    <a:pt x="502786" y="569881"/>
                    <a:pt x="511632" y="578728"/>
                  </a:cubicBezTo>
                  <a:cubicBezTo>
                    <a:pt x="520229" y="587324"/>
                    <a:pt x="520728" y="587947"/>
                    <a:pt x="520105" y="592433"/>
                  </a:cubicBezTo>
                  <a:cubicBezTo>
                    <a:pt x="519731" y="594925"/>
                    <a:pt x="520105" y="598289"/>
                    <a:pt x="520977" y="599784"/>
                  </a:cubicBezTo>
                  <a:cubicBezTo>
                    <a:pt x="522970" y="603646"/>
                    <a:pt x="530197" y="606636"/>
                    <a:pt x="533436" y="604892"/>
                  </a:cubicBezTo>
                  <a:cubicBezTo>
                    <a:pt x="537298" y="602899"/>
                    <a:pt x="539541" y="603397"/>
                    <a:pt x="545646" y="607882"/>
                  </a:cubicBezTo>
                  <a:cubicBezTo>
                    <a:pt x="554243" y="614237"/>
                    <a:pt x="557233" y="617476"/>
                    <a:pt x="556486" y="619968"/>
                  </a:cubicBezTo>
                  <a:cubicBezTo>
                    <a:pt x="555489" y="622958"/>
                    <a:pt x="558355" y="628440"/>
                    <a:pt x="561968" y="630558"/>
                  </a:cubicBezTo>
                  <a:close/>
                  <a:moveTo>
                    <a:pt x="666390" y="667775"/>
                  </a:moveTo>
                  <a:lnTo>
                    <a:pt x="673741" y="667525"/>
                  </a:lnTo>
                  <a:lnTo>
                    <a:pt x="674364" y="660299"/>
                  </a:lnTo>
                  <a:lnTo>
                    <a:pt x="674987" y="652948"/>
                  </a:lnTo>
                  <a:lnTo>
                    <a:pt x="682462" y="650581"/>
                  </a:lnTo>
                  <a:cubicBezTo>
                    <a:pt x="686574" y="649335"/>
                    <a:pt x="690810" y="647715"/>
                    <a:pt x="691807" y="647217"/>
                  </a:cubicBezTo>
                  <a:cubicBezTo>
                    <a:pt x="692804" y="646594"/>
                    <a:pt x="694922" y="645597"/>
                    <a:pt x="696417" y="644849"/>
                  </a:cubicBezTo>
                  <a:cubicBezTo>
                    <a:pt x="700778" y="642981"/>
                    <a:pt x="711617" y="628528"/>
                    <a:pt x="711742" y="624665"/>
                  </a:cubicBezTo>
                  <a:cubicBezTo>
                    <a:pt x="711742" y="621924"/>
                    <a:pt x="711119" y="621177"/>
                    <a:pt x="709250" y="621177"/>
                  </a:cubicBezTo>
                  <a:cubicBezTo>
                    <a:pt x="707755" y="621177"/>
                    <a:pt x="705387" y="620305"/>
                    <a:pt x="703892" y="619308"/>
                  </a:cubicBezTo>
                  <a:cubicBezTo>
                    <a:pt x="702397" y="618311"/>
                    <a:pt x="698659" y="617439"/>
                    <a:pt x="695669" y="617190"/>
                  </a:cubicBezTo>
                  <a:cubicBezTo>
                    <a:pt x="691184" y="616941"/>
                    <a:pt x="689813" y="617314"/>
                    <a:pt x="688692" y="619308"/>
                  </a:cubicBezTo>
                  <a:cubicBezTo>
                    <a:pt x="681839" y="632141"/>
                    <a:pt x="668259" y="638246"/>
                    <a:pt x="657918" y="632888"/>
                  </a:cubicBezTo>
                  <a:cubicBezTo>
                    <a:pt x="649694" y="628652"/>
                    <a:pt x="647701" y="625662"/>
                    <a:pt x="647576" y="617688"/>
                  </a:cubicBezTo>
                  <a:cubicBezTo>
                    <a:pt x="647576" y="611583"/>
                    <a:pt x="648075" y="609839"/>
                    <a:pt x="650691" y="607098"/>
                  </a:cubicBezTo>
                  <a:cubicBezTo>
                    <a:pt x="652435" y="605229"/>
                    <a:pt x="654429" y="603734"/>
                    <a:pt x="655176" y="603734"/>
                  </a:cubicBezTo>
                  <a:cubicBezTo>
                    <a:pt x="655924" y="603734"/>
                    <a:pt x="657295" y="602862"/>
                    <a:pt x="658167" y="601865"/>
                  </a:cubicBezTo>
                  <a:cubicBezTo>
                    <a:pt x="659039" y="600868"/>
                    <a:pt x="661032" y="599996"/>
                    <a:pt x="662652" y="599996"/>
                  </a:cubicBezTo>
                  <a:cubicBezTo>
                    <a:pt x="664147" y="599996"/>
                    <a:pt x="665767" y="599498"/>
                    <a:pt x="666265" y="598875"/>
                  </a:cubicBezTo>
                  <a:cubicBezTo>
                    <a:pt x="666639" y="598252"/>
                    <a:pt x="668757" y="597379"/>
                    <a:pt x="671000" y="596881"/>
                  </a:cubicBezTo>
                  <a:cubicBezTo>
                    <a:pt x="673118" y="596383"/>
                    <a:pt x="678475" y="594389"/>
                    <a:pt x="682836" y="592396"/>
                  </a:cubicBezTo>
                  <a:cubicBezTo>
                    <a:pt x="687072" y="590402"/>
                    <a:pt x="691184" y="588783"/>
                    <a:pt x="691807" y="588783"/>
                  </a:cubicBezTo>
                  <a:cubicBezTo>
                    <a:pt x="696043" y="588783"/>
                    <a:pt x="709748" y="577320"/>
                    <a:pt x="712988" y="571090"/>
                  </a:cubicBezTo>
                  <a:cubicBezTo>
                    <a:pt x="716850" y="563739"/>
                    <a:pt x="716975" y="544801"/>
                    <a:pt x="713237" y="536703"/>
                  </a:cubicBezTo>
                  <a:cubicBezTo>
                    <a:pt x="709873" y="529227"/>
                    <a:pt x="702896" y="522250"/>
                    <a:pt x="695918" y="519010"/>
                  </a:cubicBezTo>
                  <a:cubicBezTo>
                    <a:pt x="692554" y="517640"/>
                    <a:pt x="688318" y="515522"/>
                    <a:pt x="686449" y="514650"/>
                  </a:cubicBezTo>
                  <a:cubicBezTo>
                    <a:pt x="684456" y="513653"/>
                    <a:pt x="680843" y="512781"/>
                    <a:pt x="678226" y="512781"/>
                  </a:cubicBezTo>
                  <a:cubicBezTo>
                    <a:pt x="671623" y="512781"/>
                    <a:pt x="670626" y="511161"/>
                    <a:pt x="670626" y="500820"/>
                  </a:cubicBezTo>
                  <a:lnTo>
                    <a:pt x="670626" y="491849"/>
                  </a:lnTo>
                  <a:lnTo>
                    <a:pt x="665144" y="492223"/>
                  </a:lnTo>
                  <a:cubicBezTo>
                    <a:pt x="657170" y="492721"/>
                    <a:pt x="656672" y="493344"/>
                    <a:pt x="657045" y="502066"/>
                  </a:cubicBezTo>
                  <a:cubicBezTo>
                    <a:pt x="657544" y="511286"/>
                    <a:pt x="656796" y="512781"/>
                    <a:pt x="651439" y="512781"/>
                  </a:cubicBezTo>
                  <a:cubicBezTo>
                    <a:pt x="649196" y="512781"/>
                    <a:pt x="646330" y="513653"/>
                    <a:pt x="644960" y="514650"/>
                  </a:cubicBezTo>
                  <a:cubicBezTo>
                    <a:pt x="643714" y="515646"/>
                    <a:pt x="641347" y="516519"/>
                    <a:pt x="639976" y="516519"/>
                  </a:cubicBezTo>
                  <a:cubicBezTo>
                    <a:pt x="638481" y="516519"/>
                    <a:pt x="636612" y="517391"/>
                    <a:pt x="635740" y="518388"/>
                  </a:cubicBezTo>
                  <a:cubicBezTo>
                    <a:pt x="634868" y="519384"/>
                    <a:pt x="633248" y="520256"/>
                    <a:pt x="632127" y="520256"/>
                  </a:cubicBezTo>
                  <a:cubicBezTo>
                    <a:pt x="629012" y="520256"/>
                    <a:pt x="618422" y="532591"/>
                    <a:pt x="617051" y="537824"/>
                  </a:cubicBezTo>
                  <a:cubicBezTo>
                    <a:pt x="616303" y="540440"/>
                    <a:pt x="615182" y="542932"/>
                    <a:pt x="614559" y="543306"/>
                  </a:cubicBezTo>
                  <a:cubicBezTo>
                    <a:pt x="613812" y="543680"/>
                    <a:pt x="613313" y="545050"/>
                    <a:pt x="613313" y="546296"/>
                  </a:cubicBezTo>
                  <a:cubicBezTo>
                    <a:pt x="613313" y="548539"/>
                    <a:pt x="619294" y="550408"/>
                    <a:pt x="631379" y="551903"/>
                  </a:cubicBezTo>
                  <a:cubicBezTo>
                    <a:pt x="636238" y="552526"/>
                    <a:pt x="636612" y="552401"/>
                    <a:pt x="638855" y="547916"/>
                  </a:cubicBezTo>
                  <a:cubicBezTo>
                    <a:pt x="641970" y="541936"/>
                    <a:pt x="645334" y="538322"/>
                    <a:pt x="650567" y="534958"/>
                  </a:cubicBezTo>
                  <a:cubicBezTo>
                    <a:pt x="656547" y="531221"/>
                    <a:pt x="673118" y="530971"/>
                    <a:pt x="679098" y="534585"/>
                  </a:cubicBezTo>
                  <a:cubicBezTo>
                    <a:pt x="688692" y="540316"/>
                    <a:pt x="691184" y="552775"/>
                    <a:pt x="684331" y="559752"/>
                  </a:cubicBezTo>
                  <a:cubicBezTo>
                    <a:pt x="680220" y="563864"/>
                    <a:pt x="671747" y="568848"/>
                    <a:pt x="668757" y="568848"/>
                  </a:cubicBezTo>
                  <a:cubicBezTo>
                    <a:pt x="667013" y="568848"/>
                    <a:pt x="660534" y="571340"/>
                    <a:pt x="654055" y="574579"/>
                  </a:cubicBezTo>
                  <a:cubicBezTo>
                    <a:pt x="652062" y="575576"/>
                    <a:pt x="649570" y="576323"/>
                    <a:pt x="648448" y="576323"/>
                  </a:cubicBezTo>
                  <a:cubicBezTo>
                    <a:pt x="647327" y="576323"/>
                    <a:pt x="645209" y="577195"/>
                    <a:pt x="643963" y="578192"/>
                  </a:cubicBezTo>
                  <a:cubicBezTo>
                    <a:pt x="642593" y="579189"/>
                    <a:pt x="640724" y="580061"/>
                    <a:pt x="639727" y="580061"/>
                  </a:cubicBezTo>
                  <a:cubicBezTo>
                    <a:pt x="636861" y="580061"/>
                    <a:pt x="627018" y="588658"/>
                    <a:pt x="624028" y="593642"/>
                  </a:cubicBezTo>
                  <a:cubicBezTo>
                    <a:pt x="620913" y="598875"/>
                    <a:pt x="617176" y="609590"/>
                    <a:pt x="617176" y="613078"/>
                  </a:cubicBezTo>
                  <a:cubicBezTo>
                    <a:pt x="617176" y="614449"/>
                    <a:pt x="618172" y="618436"/>
                    <a:pt x="619418" y="621800"/>
                  </a:cubicBezTo>
                  <a:cubicBezTo>
                    <a:pt x="626396" y="640862"/>
                    <a:pt x="630507" y="644849"/>
                    <a:pt x="649445" y="650705"/>
                  </a:cubicBezTo>
                  <a:lnTo>
                    <a:pt x="657544" y="653322"/>
                  </a:lnTo>
                  <a:lnTo>
                    <a:pt x="657918" y="659302"/>
                  </a:lnTo>
                  <a:cubicBezTo>
                    <a:pt x="658042" y="662666"/>
                    <a:pt x="658416" y="666030"/>
                    <a:pt x="658665" y="666653"/>
                  </a:cubicBezTo>
                  <a:cubicBezTo>
                    <a:pt x="658914" y="667401"/>
                    <a:pt x="662403" y="667775"/>
                    <a:pt x="666390" y="667775"/>
                  </a:cubicBezTo>
                  <a:close/>
                  <a:moveTo>
                    <a:pt x="236298" y="711709"/>
                  </a:moveTo>
                  <a:cubicBezTo>
                    <a:pt x="240721" y="711242"/>
                    <a:pt x="245144" y="710339"/>
                    <a:pt x="247636" y="709217"/>
                  </a:cubicBezTo>
                  <a:cubicBezTo>
                    <a:pt x="258724" y="704109"/>
                    <a:pt x="260469" y="702988"/>
                    <a:pt x="263584" y="698876"/>
                  </a:cubicBezTo>
                  <a:cubicBezTo>
                    <a:pt x="266948" y="694515"/>
                    <a:pt x="266948" y="694391"/>
                    <a:pt x="266574" y="676574"/>
                  </a:cubicBezTo>
                  <a:cubicBezTo>
                    <a:pt x="266325" y="662744"/>
                    <a:pt x="265826" y="658134"/>
                    <a:pt x="264456" y="656515"/>
                  </a:cubicBezTo>
                  <a:cubicBezTo>
                    <a:pt x="263459" y="655393"/>
                    <a:pt x="262587" y="652901"/>
                    <a:pt x="262587" y="651157"/>
                  </a:cubicBezTo>
                  <a:cubicBezTo>
                    <a:pt x="262587" y="643681"/>
                    <a:pt x="250128" y="629229"/>
                    <a:pt x="241531" y="626737"/>
                  </a:cubicBezTo>
                  <a:cubicBezTo>
                    <a:pt x="237045" y="625491"/>
                    <a:pt x="234927" y="625491"/>
                    <a:pt x="230442" y="626737"/>
                  </a:cubicBezTo>
                  <a:cubicBezTo>
                    <a:pt x="225334" y="628107"/>
                    <a:pt x="217983" y="633839"/>
                    <a:pt x="216114" y="637950"/>
                  </a:cubicBezTo>
                  <a:cubicBezTo>
                    <a:pt x="215615" y="638947"/>
                    <a:pt x="214743" y="640567"/>
                    <a:pt x="214120" y="641563"/>
                  </a:cubicBezTo>
                  <a:cubicBezTo>
                    <a:pt x="210756" y="647668"/>
                    <a:pt x="209012" y="651531"/>
                    <a:pt x="209012" y="653774"/>
                  </a:cubicBezTo>
                  <a:cubicBezTo>
                    <a:pt x="209012" y="655144"/>
                    <a:pt x="208140" y="656888"/>
                    <a:pt x="207143" y="657760"/>
                  </a:cubicBezTo>
                  <a:cubicBezTo>
                    <a:pt x="205772" y="658882"/>
                    <a:pt x="205399" y="662744"/>
                    <a:pt x="205399" y="675328"/>
                  </a:cubicBezTo>
                  <a:cubicBezTo>
                    <a:pt x="205274" y="689283"/>
                    <a:pt x="205648" y="692148"/>
                    <a:pt x="208015" y="696509"/>
                  </a:cubicBezTo>
                  <a:cubicBezTo>
                    <a:pt x="211005" y="702365"/>
                    <a:pt x="219976" y="710339"/>
                    <a:pt x="224960" y="711585"/>
                  </a:cubicBezTo>
                  <a:cubicBezTo>
                    <a:pt x="227452" y="712208"/>
                    <a:pt x="231875" y="712177"/>
                    <a:pt x="236298" y="711709"/>
                  </a:cubicBezTo>
                  <a:close/>
                  <a:moveTo>
                    <a:pt x="415013" y="719836"/>
                  </a:moveTo>
                  <a:cubicBezTo>
                    <a:pt x="419096" y="719792"/>
                    <a:pt x="424399" y="719675"/>
                    <a:pt x="431407" y="719519"/>
                  </a:cubicBezTo>
                  <a:cubicBezTo>
                    <a:pt x="516878" y="717401"/>
                    <a:pt x="592755" y="716279"/>
                    <a:pt x="671249" y="715905"/>
                  </a:cubicBezTo>
                  <a:cubicBezTo>
                    <a:pt x="765565" y="715407"/>
                    <a:pt x="763572" y="715532"/>
                    <a:pt x="769303" y="708804"/>
                  </a:cubicBezTo>
                  <a:cubicBezTo>
                    <a:pt x="772044" y="705689"/>
                    <a:pt x="772044" y="705564"/>
                    <a:pt x="772044" y="653360"/>
                  </a:cubicBezTo>
                  <a:cubicBezTo>
                    <a:pt x="772044" y="624579"/>
                    <a:pt x="771546" y="590939"/>
                    <a:pt x="770923" y="578604"/>
                  </a:cubicBezTo>
                  <a:cubicBezTo>
                    <a:pt x="770300" y="566269"/>
                    <a:pt x="769303" y="530636"/>
                    <a:pt x="768929" y="499487"/>
                  </a:cubicBezTo>
                  <a:cubicBezTo>
                    <a:pt x="767933" y="437689"/>
                    <a:pt x="768182" y="439434"/>
                    <a:pt x="760582" y="433453"/>
                  </a:cubicBezTo>
                  <a:cubicBezTo>
                    <a:pt x="757218" y="430712"/>
                    <a:pt x="757093" y="430712"/>
                    <a:pt x="677478" y="431210"/>
                  </a:cubicBezTo>
                  <a:cubicBezTo>
                    <a:pt x="611942" y="431460"/>
                    <a:pt x="597614" y="431335"/>
                    <a:pt x="597116" y="429965"/>
                  </a:cubicBezTo>
                  <a:cubicBezTo>
                    <a:pt x="596742" y="428968"/>
                    <a:pt x="596493" y="418128"/>
                    <a:pt x="596493" y="405669"/>
                  </a:cubicBezTo>
                  <a:lnTo>
                    <a:pt x="596493" y="382993"/>
                  </a:lnTo>
                  <a:lnTo>
                    <a:pt x="600604" y="378383"/>
                  </a:lnTo>
                  <a:cubicBezTo>
                    <a:pt x="602722" y="375891"/>
                    <a:pt x="607706" y="370035"/>
                    <a:pt x="611444" y="365425"/>
                  </a:cubicBezTo>
                  <a:cubicBezTo>
                    <a:pt x="621411" y="353091"/>
                    <a:pt x="623405" y="351222"/>
                    <a:pt x="626893" y="351222"/>
                  </a:cubicBezTo>
                  <a:cubicBezTo>
                    <a:pt x="630631" y="351222"/>
                    <a:pt x="632126" y="349353"/>
                    <a:pt x="629385" y="348232"/>
                  </a:cubicBezTo>
                  <a:cubicBezTo>
                    <a:pt x="624900" y="346487"/>
                    <a:pt x="600230" y="348107"/>
                    <a:pt x="600230" y="350100"/>
                  </a:cubicBezTo>
                  <a:cubicBezTo>
                    <a:pt x="600230" y="350599"/>
                    <a:pt x="601476" y="351222"/>
                    <a:pt x="602972" y="351471"/>
                  </a:cubicBezTo>
                  <a:cubicBezTo>
                    <a:pt x="608204" y="352218"/>
                    <a:pt x="606959" y="355956"/>
                    <a:pt x="598486" y="364429"/>
                  </a:cubicBezTo>
                  <a:cubicBezTo>
                    <a:pt x="594001" y="368914"/>
                    <a:pt x="590263" y="373150"/>
                    <a:pt x="590263" y="373773"/>
                  </a:cubicBezTo>
                  <a:cubicBezTo>
                    <a:pt x="590263" y="375393"/>
                    <a:pt x="586027" y="375144"/>
                    <a:pt x="584283" y="373399"/>
                  </a:cubicBezTo>
                  <a:cubicBezTo>
                    <a:pt x="582663" y="371780"/>
                    <a:pt x="582289" y="365176"/>
                    <a:pt x="583535" y="361812"/>
                  </a:cubicBezTo>
                  <a:cubicBezTo>
                    <a:pt x="584033" y="360691"/>
                    <a:pt x="585778" y="359071"/>
                    <a:pt x="587647" y="358324"/>
                  </a:cubicBezTo>
                  <a:cubicBezTo>
                    <a:pt x="590637" y="356953"/>
                    <a:pt x="590388" y="356828"/>
                    <a:pt x="583660" y="356455"/>
                  </a:cubicBezTo>
                  <a:cubicBezTo>
                    <a:pt x="579797" y="356205"/>
                    <a:pt x="573318" y="356205"/>
                    <a:pt x="569331" y="356455"/>
                  </a:cubicBezTo>
                  <a:cubicBezTo>
                    <a:pt x="562603" y="356828"/>
                    <a:pt x="562354" y="356953"/>
                    <a:pt x="565718" y="358324"/>
                  </a:cubicBezTo>
                  <a:cubicBezTo>
                    <a:pt x="568833" y="359819"/>
                    <a:pt x="569082" y="360442"/>
                    <a:pt x="569082" y="366796"/>
                  </a:cubicBezTo>
                  <a:cubicBezTo>
                    <a:pt x="569082" y="371530"/>
                    <a:pt x="568584" y="373898"/>
                    <a:pt x="567338" y="374396"/>
                  </a:cubicBezTo>
                  <a:cubicBezTo>
                    <a:pt x="566341" y="374770"/>
                    <a:pt x="561980" y="371406"/>
                    <a:pt x="556748" y="366298"/>
                  </a:cubicBezTo>
                  <a:cubicBezTo>
                    <a:pt x="548026" y="357576"/>
                    <a:pt x="545908" y="353215"/>
                    <a:pt x="549770" y="351720"/>
                  </a:cubicBezTo>
                  <a:cubicBezTo>
                    <a:pt x="554754" y="349727"/>
                    <a:pt x="550269" y="348730"/>
                    <a:pt x="537186" y="348730"/>
                  </a:cubicBezTo>
                  <a:cubicBezTo>
                    <a:pt x="526471" y="348730"/>
                    <a:pt x="522858" y="349104"/>
                    <a:pt x="523232" y="350225"/>
                  </a:cubicBezTo>
                  <a:cubicBezTo>
                    <a:pt x="523606" y="351097"/>
                    <a:pt x="525475" y="352218"/>
                    <a:pt x="527593" y="352717"/>
                  </a:cubicBezTo>
                  <a:cubicBezTo>
                    <a:pt x="529711" y="353215"/>
                    <a:pt x="533324" y="355832"/>
                    <a:pt x="535567" y="358448"/>
                  </a:cubicBezTo>
                  <a:cubicBezTo>
                    <a:pt x="537934" y="361065"/>
                    <a:pt x="542918" y="366796"/>
                    <a:pt x="546655" y="371157"/>
                  </a:cubicBezTo>
                  <a:cubicBezTo>
                    <a:pt x="550393" y="375517"/>
                    <a:pt x="554629" y="380127"/>
                    <a:pt x="556000" y="381373"/>
                  </a:cubicBezTo>
                  <a:cubicBezTo>
                    <a:pt x="558243" y="383616"/>
                    <a:pt x="558492" y="385609"/>
                    <a:pt x="558866" y="406292"/>
                  </a:cubicBezTo>
                  <a:cubicBezTo>
                    <a:pt x="559239" y="425479"/>
                    <a:pt x="558990" y="429092"/>
                    <a:pt x="557246" y="430961"/>
                  </a:cubicBezTo>
                  <a:cubicBezTo>
                    <a:pt x="555377" y="432955"/>
                    <a:pt x="549770" y="433204"/>
                    <a:pt x="476260" y="434076"/>
                  </a:cubicBezTo>
                  <a:lnTo>
                    <a:pt x="397393" y="434948"/>
                  </a:lnTo>
                  <a:lnTo>
                    <a:pt x="393780" y="438935"/>
                  </a:lnTo>
                  <a:cubicBezTo>
                    <a:pt x="385806" y="447408"/>
                    <a:pt x="385432" y="449899"/>
                    <a:pt x="386429" y="486156"/>
                  </a:cubicBezTo>
                  <a:lnTo>
                    <a:pt x="387176" y="518799"/>
                  </a:lnTo>
                  <a:lnTo>
                    <a:pt x="396646" y="528144"/>
                  </a:lnTo>
                  <a:lnTo>
                    <a:pt x="405990" y="537488"/>
                  </a:lnTo>
                  <a:lnTo>
                    <a:pt x="405118" y="505468"/>
                  </a:lnTo>
                  <a:cubicBezTo>
                    <a:pt x="404495" y="480425"/>
                    <a:pt x="404619" y="472949"/>
                    <a:pt x="405865" y="471454"/>
                  </a:cubicBezTo>
                  <a:cubicBezTo>
                    <a:pt x="407236" y="469834"/>
                    <a:pt x="415459" y="469585"/>
                    <a:pt x="470529" y="469585"/>
                  </a:cubicBezTo>
                  <a:cubicBezTo>
                    <a:pt x="505166" y="469461"/>
                    <a:pt x="545908" y="468962"/>
                    <a:pt x="560984" y="468339"/>
                  </a:cubicBezTo>
                  <a:cubicBezTo>
                    <a:pt x="604965" y="466470"/>
                    <a:pt x="750490" y="465224"/>
                    <a:pt x="751362" y="466719"/>
                  </a:cubicBezTo>
                  <a:cubicBezTo>
                    <a:pt x="751860" y="467467"/>
                    <a:pt x="752234" y="489520"/>
                    <a:pt x="752359" y="515809"/>
                  </a:cubicBezTo>
                  <a:cubicBezTo>
                    <a:pt x="752483" y="559292"/>
                    <a:pt x="752982" y="583214"/>
                    <a:pt x="755349" y="667065"/>
                  </a:cubicBezTo>
                  <a:cubicBezTo>
                    <a:pt x="755972" y="689741"/>
                    <a:pt x="755847" y="694849"/>
                    <a:pt x="754352" y="696843"/>
                  </a:cubicBezTo>
                  <a:cubicBezTo>
                    <a:pt x="752608" y="699210"/>
                    <a:pt x="749244" y="699335"/>
                    <a:pt x="647451" y="700331"/>
                  </a:cubicBezTo>
                  <a:cubicBezTo>
                    <a:pt x="589640" y="700830"/>
                    <a:pt x="518996" y="701826"/>
                    <a:pt x="490589" y="702449"/>
                  </a:cubicBezTo>
                  <a:cubicBezTo>
                    <a:pt x="412593" y="704318"/>
                    <a:pt x="411347" y="704318"/>
                    <a:pt x="408357" y="701328"/>
                  </a:cubicBezTo>
                  <a:cubicBezTo>
                    <a:pt x="405990" y="698961"/>
                    <a:pt x="405865" y="697217"/>
                    <a:pt x="405865" y="654606"/>
                  </a:cubicBezTo>
                  <a:lnTo>
                    <a:pt x="405865" y="610375"/>
                  </a:lnTo>
                  <a:lnTo>
                    <a:pt x="399760" y="610375"/>
                  </a:lnTo>
                  <a:cubicBezTo>
                    <a:pt x="396396" y="610375"/>
                    <a:pt x="392783" y="610001"/>
                    <a:pt x="391662" y="609628"/>
                  </a:cubicBezTo>
                  <a:cubicBezTo>
                    <a:pt x="389917" y="608880"/>
                    <a:pt x="389668" y="613615"/>
                    <a:pt x="389668" y="656973"/>
                  </a:cubicBezTo>
                  <a:cubicBezTo>
                    <a:pt x="389668" y="711171"/>
                    <a:pt x="389793" y="712417"/>
                    <a:pt x="398141" y="717401"/>
                  </a:cubicBezTo>
                  <a:cubicBezTo>
                    <a:pt x="401505" y="719457"/>
                    <a:pt x="402766" y="719971"/>
                    <a:pt x="415013" y="719836"/>
                  </a:cubicBezTo>
                  <a:close/>
                  <a:moveTo>
                    <a:pt x="449609" y="891188"/>
                  </a:moveTo>
                  <a:cubicBezTo>
                    <a:pt x="444843" y="891189"/>
                    <a:pt x="441744" y="891080"/>
                    <a:pt x="441464" y="890831"/>
                  </a:cubicBezTo>
                  <a:cubicBezTo>
                    <a:pt x="441090" y="890457"/>
                    <a:pt x="430873" y="889336"/>
                    <a:pt x="418663" y="888214"/>
                  </a:cubicBezTo>
                  <a:cubicBezTo>
                    <a:pt x="406453" y="887218"/>
                    <a:pt x="395489" y="885722"/>
                    <a:pt x="394243" y="885100"/>
                  </a:cubicBezTo>
                  <a:cubicBezTo>
                    <a:pt x="392997" y="884352"/>
                    <a:pt x="389509" y="883854"/>
                    <a:pt x="386518" y="883854"/>
                  </a:cubicBezTo>
                  <a:cubicBezTo>
                    <a:pt x="383528" y="883854"/>
                    <a:pt x="379915" y="882981"/>
                    <a:pt x="378544" y="881985"/>
                  </a:cubicBezTo>
                  <a:cubicBezTo>
                    <a:pt x="377298" y="880988"/>
                    <a:pt x="373934" y="880116"/>
                    <a:pt x="371069" y="880116"/>
                  </a:cubicBezTo>
                  <a:cubicBezTo>
                    <a:pt x="368328" y="880116"/>
                    <a:pt x="363219" y="879244"/>
                    <a:pt x="359855" y="878247"/>
                  </a:cubicBezTo>
                  <a:cubicBezTo>
                    <a:pt x="356491" y="877250"/>
                    <a:pt x="352504" y="876378"/>
                    <a:pt x="351134" y="876378"/>
                  </a:cubicBezTo>
                  <a:cubicBezTo>
                    <a:pt x="349639" y="876378"/>
                    <a:pt x="347770" y="875506"/>
                    <a:pt x="346898" y="874509"/>
                  </a:cubicBezTo>
                  <a:cubicBezTo>
                    <a:pt x="346026" y="873512"/>
                    <a:pt x="343783" y="872640"/>
                    <a:pt x="341914" y="872640"/>
                  </a:cubicBezTo>
                  <a:cubicBezTo>
                    <a:pt x="340045" y="872640"/>
                    <a:pt x="336806" y="871768"/>
                    <a:pt x="334937" y="870771"/>
                  </a:cubicBezTo>
                  <a:cubicBezTo>
                    <a:pt x="332943" y="869775"/>
                    <a:pt x="329829" y="868902"/>
                    <a:pt x="328084" y="868902"/>
                  </a:cubicBezTo>
                  <a:cubicBezTo>
                    <a:pt x="326340" y="868902"/>
                    <a:pt x="323848" y="868030"/>
                    <a:pt x="322478" y="867034"/>
                  </a:cubicBezTo>
                  <a:cubicBezTo>
                    <a:pt x="321232" y="866037"/>
                    <a:pt x="318864" y="865165"/>
                    <a:pt x="317494" y="865165"/>
                  </a:cubicBezTo>
                  <a:cubicBezTo>
                    <a:pt x="315999" y="865165"/>
                    <a:pt x="314130" y="864292"/>
                    <a:pt x="313258" y="863296"/>
                  </a:cubicBezTo>
                  <a:cubicBezTo>
                    <a:pt x="312385" y="862299"/>
                    <a:pt x="310641" y="861427"/>
                    <a:pt x="309395" y="861427"/>
                  </a:cubicBezTo>
                  <a:cubicBezTo>
                    <a:pt x="308025" y="861427"/>
                    <a:pt x="303290" y="859683"/>
                    <a:pt x="298680" y="857564"/>
                  </a:cubicBezTo>
                  <a:cubicBezTo>
                    <a:pt x="293946" y="855446"/>
                    <a:pt x="288588" y="852955"/>
                    <a:pt x="286470" y="852082"/>
                  </a:cubicBezTo>
                  <a:cubicBezTo>
                    <a:pt x="278621" y="848718"/>
                    <a:pt x="270896" y="844856"/>
                    <a:pt x="265040" y="841492"/>
                  </a:cubicBezTo>
                  <a:cubicBezTo>
                    <a:pt x="263794" y="840744"/>
                    <a:pt x="261427" y="839623"/>
                    <a:pt x="259683" y="838876"/>
                  </a:cubicBezTo>
                  <a:cubicBezTo>
                    <a:pt x="257938" y="838128"/>
                    <a:pt x="254824" y="836259"/>
                    <a:pt x="252581" y="834515"/>
                  </a:cubicBezTo>
                  <a:cubicBezTo>
                    <a:pt x="250463" y="832895"/>
                    <a:pt x="248096" y="831525"/>
                    <a:pt x="247348" y="831525"/>
                  </a:cubicBezTo>
                  <a:cubicBezTo>
                    <a:pt x="246725" y="831525"/>
                    <a:pt x="242613" y="829157"/>
                    <a:pt x="238253" y="826292"/>
                  </a:cubicBezTo>
                  <a:cubicBezTo>
                    <a:pt x="233892" y="823301"/>
                    <a:pt x="229407" y="820436"/>
                    <a:pt x="228285" y="819688"/>
                  </a:cubicBezTo>
                  <a:cubicBezTo>
                    <a:pt x="223675" y="816823"/>
                    <a:pt x="212711" y="809222"/>
                    <a:pt x="209845" y="806731"/>
                  </a:cubicBezTo>
                  <a:cubicBezTo>
                    <a:pt x="205485" y="803117"/>
                    <a:pt x="204986" y="802744"/>
                    <a:pt x="198258" y="797635"/>
                  </a:cubicBezTo>
                  <a:cubicBezTo>
                    <a:pt x="178448" y="782559"/>
                    <a:pt x="145431" y="749542"/>
                    <a:pt x="130355" y="729732"/>
                  </a:cubicBezTo>
                  <a:cubicBezTo>
                    <a:pt x="124499" y="722007"/>
                    <a:pt x="123627" y="720886"/>
                    <a:pt x="121260" y="718394"/>
                  </a:cubicBezTo>
                  <a:cubicBezTo>
                    <a:pt x="119516" y="716525"/>
                    <a:pt x="111915" y="705686"/>
                    <a:pt x="108302" y="699705"/>
                  </a:cubicBezTo>
                  <a:cubicBezTo>
                    <a:pt x="107679" y="698584"/>
                    <a:pt x="104689" y="694098"/>
                    <a:pt x="101823" y="689738"/>
                  </a:cubicBezTo>
                  <a:cubicBezTo>
                    <a:pt x="98833" y="685377"/>
                    <a:pt x="96466" y="681265"/>
                    <a:pt x="96466" y="680642"/>
                  </a:cubicBezTo>
                  <a:cubicBezTo>
                    <a:pt x="96466" y="679895"/>
                    <a:pt x="95095" y="677528"/>
                    <a:pt x="93476" y="675409"/>
                  </a:cubicBezTo>
                  <a:cubicBezTo>
                    <a:pt x="91731" y="673167"/>
                    <a:pt x="89862" y="670052"/>
                    <a:pt x="89115" y="668308"/>
                  </a:cubicBezTo>
                  <a:cubicBezTo>
                    <a:pt x="88367" y="666563"/>
                    <a:pt x="87121" y="664072"/>
                    <a:pt x="86249" y="662701"/>
                  </a:cubicBezTo>
                  <a:cubicBezTo>
                    <a:pt x="80393" y="652609"/>
                    <a:pt x="66563" y="621959"/>
                    <a:pt x="66563" y="619093"/>
                  </a:cubicBezTo>
                  <a:cubicBezTo>
                    <a:pt x="66563" y="618097"/>
                    <a:pt x="65567" y="615605"/>
                    <a:pt x="64445" y="613238"/>
                  </a:cubicBezTo>
                  <a:cubicBezTo>
                    <a:pt x="60708" y="605762"/>
                    <a:pt x="60334" y="604890"/>
                    <a:pt x="59213" y="600155"/>
                  </a:cubicBezTo>
                  <a:cubicBezTo>
                    <a:pt x="58590" y="597539"/>
                    <a:pt x="57344" y="593427"/>
                    <a:pt x="56596" y="591060"/>
                  </a:cubicBezTo>
                  <a:cubicBezTo>
                    <a:pt x="51114" y="574863"/>
                    <a:pt x="48871" y="566266"/>
                    <a:pt x="47999" y="558666"/>
                  </a:cubicBezTo>
                  <a:cubicBezTo>
                    <a:pt x="47501" y="554928"/>
                    <a:pt x="46629" y="550941"/>
                    <a:pt x="46006" y="549944"/>
                  </a:cubicBezTo>
                  <a:cubicBezTo>
                    <a:pt x="45383" y="548948"/>
                    <a:pt x="44386" y="544961"/>
                    <a:pt x="43888" y="541223"/>
                  </a:cubicBezTo>
                  <a:cubicBezTo>
                    <a:pt x="43389" y="537485"/>
                    <a:pt x="42517" y="531629"/>
                    <a:pt x="41769" y="528141"/>
                  </a:cubicBezTo>
                  <a:cubicBezTo>
                    <a:pt x="35914" y="499609"/>
                    <a:pt x="35914" y="429089"/>
                    <a:pt x="41769" y="399810"/>
                  </a:cubicBezTo>
                  <a:cubicBezTo>
                    <a:pt x="42517" y="396446"/>
                    <a:pt x="43514" y="390341"/>
                    <a:pt x="44137" y="386229"/>
                  </a:cubicBezTo>
                  <a:cubicBezTo>
                    <a:pt x="44635" y="382242"/>
                    <a:pt x="45756" y="378380"/>
                    <a:pt x="46504" y="377632"/>
                  </a:cubicBezTo>
                  <a:cubicBezTo>
                    <a:pt x="47252" y="376885"/>
                    <a:pt x="47875" y="374019"/>
                    <a:pt x="47875" y="371153"/>
                  </a:cubicBezTo>
                  <a:cubicBezTo>
                    <a:pt x="47875" y="366543"/>
                    <a:pt x="50616" y="355081"/>
                    <a:pt x="54104" y="344366"/>
                  </a:cubicBezTo>
                  <a:cubicBezTo>
                    <a:pt x="54976" y="341999"/>
                    <a:pt x="56098" y="338385"/>
                    <a:pt x="56845" y="336267"/>
                  </a:cubicBezTo>
                  <a:cubicBezTo>
                    <a:pt x="57468" y="334274"/>
                    <a:pt x="58590" y="330411"/>
                    <a:pt x="59213" y="327795"/>
                  </a:cubicBezTo>
                  <a:cubicBezTo>
                    <a:pt x="60334" y="323060"/>
                    <a:pt x="60708" y="322188"/>
                    <a:pt x="64445" y="314713"/>
                  </a:cubicBezTo>
                  <a:cubicBezTo>
                    <a:pt x="65567" y="312345"/>
                    <a:pt x="66563" y="309729"/>
                    <a:pt x="66563" y="308732"/>
                  </a:cubicBezTo>
                  <a:cubicBezTo>
                    <a:pt x="66563" y="307736"/>
                    <a:pt x="68308" y="303250"/>
                    <a:pt x="70426" y="298640"/>
                  </a:cubicBezTo>
                  <a:cubicBezTo>
                    <a:pt x="72544" y="293906"/>
                    <a:pt x="75036" y="288548"/>
                    <a:pt x="75908" y="286430"/>
                  </a:cubicBezTo>
                  <a:cubicBezTo>
                    <a:pt x="79272" y="278581"/>
                    <a:pt x="83134" y="270856"/>
                    <a:pt x="86498" y="265000"/>
                  </a:cubicBezTo>
                  <a:cubicBezTo>
                    <a:pt x="87246" y="263754"/>
                    <a:pt x="88367" y="261387"/>
                    <a:pt x="89115" y="259643"/>
                  </a:cubicBezTo>
                  <a:cubicBezTo>
                    <a:pt x="89862" y="257898"/>
                    <a:pt x="91731" y="254783"/>
                    <a:pt x="93476" y="252541"/>
                  </a:cubicBezTo>
                  <a:cubicBezTo>
                    <a:pt x="95095" y="250423"/>
                    <a:pt x="96466" y="247931"/>
                    <a:pt x="96466" y="247183"/>
                  </a:cubicBezTo>
                  <a:cubicBezTo>
                    <a:pt x="96466" y="246311"/>
                    <a:pt x="98086" y="243570"/>
                    <a:pt x="99954" y="241078"/>
                  </a:cubicBezTo>
                  <a:cubicBezTo>
                    <a:pt x="101948" y="238586"/>
                    <a:pt x="103941" y="235721"/>
                    <a:pt x="104315" y="234724"/>
                  </a:cubicBezTo>
                  <a:cubicBezTo>
                    <a:pt x="105935" y="231360"/>
                    <a:pt x="117148" y="214665"/>
                    <a:pt x="121260" y="209805"/>
                  </a:cubicBezTo>
                  <a:cubicBezTo>
                    <a:pt x="124873" y="205445"/>
                    <a:pt x="125247" y="204946"/>
                    <a:pt x="130355" y="198218"/>
                  </a:cubicBezTo>
                  <a:cubicBezTo>
                    <a:pt x="145306" y="178533"/>
                    <a:pt x="175832" y="148007"/>
                    <a:pt x="198632" y="129941"/>
                  </a:cubicBezTo>
                  <a:cubicBezTo>
                    <a:pt x="212088" y="119226"/>
                    <a:pt x="230279" y="106393"/>
                    <a:pt x="234764" y="104275"/>
                  </a:cubicBezTo>
                  <a:cubicBezTo>
                    <a:pt x="235761" y="103901"/>
                    <a:pt x="238626" y="101908"/>
                    <a:pt x="241118" y="99914"/>
                  </a:cubicBezTo>
                  <a:cubicBezTo>
                    <a:pt x="243610" y="98046"/>
                    <a:pt x="246476" y="96426"/>
                    <a:pt x="247348" y="96426"/>
                  </a:cubicBezTo>
                  <a:cubicBezTo>
                    <a:pt x="248220" y="96426"/>
                    <a:pt x="249840" y="95554"/>
                    <a:pt x="251086" y="94432"/>
                  </a:cubicBezTo>
                  <a:cubicBezTo>
                    <a:pt x="253204" y="92563"/>
                    <a:pt x="266411" y="85337"/>
                    <a:pt x="277126" y="80229"/>
                  </a:cubicBezTo>
                  <a:cubicBezTo>
                    <a:pt x="280241" y="78858"/>
                    <a:pt x="284352" y="76740"/>
                    <a:pt x="286221" y="75868"/>
                  </a:cubicBezTo>
                  <a:cubicBezTo>
                    <a:pt x="288214" y="74871"/>
                    <a:pt x="290457" y="73999"/>
                    <a:pt x="291329" y="73999"/>
                  </a:cubicBezTo>
                  <a:cubicBezTo>
                    <a:pt x="292201" y="73999"/>
                    <a:pt x="293447" y="73376"/>
                    <a:pt x="294320" y="72504"/>
                  </a:cubicBezTo>
                  <a:cubicBezTo>
                    <a:pt x="295690" y="71133"/>
                    <a:pt x="302418" y="68268"/>
                    <a:pt x="307651" y="66897"/>
                  </a:cubicBezTo>
                  <a:cubicBezTo>
                    <a:pt x="310267" y="66274"/>
                    <a:pt x="316622" y="63533"/>
                    <a:pt x="322228" y="60668"/>
                  </a:cubicBezTo>
                  <a:cubicBezTo>
                    <a:pt x="323973" y="59795"/>
                    <a:pt x="326838" y="59048"/>
                    <a:pt x="328458" y="59048"/>
                  </a:cubicBezTo>
                  <a:cubicBezTo>
                    <a:pt x="329953" y="59048"/>
                    <a:pt x="332943" y="58176"/>
                    <a:pt x="334937" y="57179"/>
                  </a:cubicBezTo>
                  <a:cubicBezTo>
                    <a:pt x="336806" y="56182"/>
                    <a:pt x="340045" y="55310"/>
                    <a:pt x="341914" y="55310"/>
                  </a:cubicBezTo>
                  <a:cubicBezTo>
                    <a:pt x="343783" y="55310"/>
                    <a:pt x="346026" y="54438"/>
                    <a:pt x="346898" y="53441"/>
                  </a:cubicBezTo>
                  <a:cubicBezTo>
                    <a:pt x="347770" y="52444"/>
                    <a:pt x="349639" y="51572"/>
                    <a:pt x="351134" y="51572"/>
                  </a:cubicBezTo>
                  <a:cubicBezTo>
                    <a:pt x="352504" y="51572"/>
                    <a:pt x="356491" y="50700"/>
                    <a:pt x="359855" y="49703"/>
                  </a:cubicBezTo>
                  <a:cubicBezTo>
                    <a:pt x="363219" y="48707"/>
                    <a:pt x="368328" y="47835"/>
                    <a:pt x="371193" y="47835"/>
                  </a:cubicBezTo>
                  <a:cubicBezTo>
                    <a:pt x="373934" y="47835"/>
                    <a:pt x="376925" y="47212"/>
                    <a:pt x="377672" y="46464"/>
                  </a:cubicBezTo>
                  <a:cubicBezTo>
                    <a:pt x="378420" y="45716"/>
                    <a:pt x="382282" y="44595"/>
                    <a:pt x="386269" y="43972"/>
                  </a:cubicBezTo>
                  <a:cubicBezTo>
                    <a:pt x="390381" y="43474"/>
                    <a:pt x="396735" y="42352"/>
                    <a:pt x="400473" y="41729"/>
                  </a:cubicBezTo>
                  <a:cubicBezTo>
                    <a:pt x="412060" y="39611"/>
                    <a:pt x="448939" y="36621"/>
                    <a:pt x="464015" y="36621"/>
                  </a:cubicBezTo>
                  <a:cubicBezTo>
                    <a:pt x="478593" y="36621"/>
                    <a:pt x="513354" y="39362"/>
                    <a:pt x="526935" y="41729"/>
                  </a:cubicBezTo>
                  <a:cubicBezTo>
                    <a:pt x="531046" y="42352"/>
                    <a:pt x="537650" y="43474"/>
                    <a:pt x="541761" y="43972"/>
                  </a:cubicBezTo>
                  <a:cubicBezTo>
                    <a:pt x="545748" y="44595"/>
                    <a:pt x="549611" y="45716"/>
                    <a:pt x="550358" y="46464"/>
                  </a:cubicBezTo>
                  <a:cubicBezTo>
                    <a:pt x="551106" y="47212"/>
                    <a:pt x="554221" y="47835"/>
                    <a:pt x="557460" y="47835"/>
                  </a:cubicBezTo>
                  <a:cubicBezTo>
                    <a:pt x="560575" y="47959"/>
                    <a:pt x="565309" y="48707"/>
                    <a:pt x="568050" y="49703"/>
                  </a:cubicBezTo>
                  <a:cubicBezTo>
                    <a:pt x="570791" y="50700"/>
                    <a:pt x="574529" y="51572"/>
                    <a:pt x="576273" y="51572"/>
                  </a:cubicBezTo>
                  <a:cubicBezTo>
                    <a:pt x="578142" y="51572"/>
                    <a:pt x="580260" y="52444"/>
                    <a:pt x="581133" y="53441"/>
                  </a:cubicBezTo>
                  <a:cubicBezTo>
                    <a:pt x="582005" y="54438"/>
                    <a:pt x="584497" y="55310"/>
                    <a:pt x="586615" y="55310"/>
                  </a:cubicBezTo>
                  <a:cubicBezTo>
                    <a:pt x="588733" y="55435"/>
                    <a:pt x="591848" y="56182"/>
                    <a:pt x="593592" y="57179"/>
                  </a:cubicBezTo>
                  <a:cubicBezTo>
                    <a:pt x="595336" y="58176"/>
                    <a:pt x="598077" y="58923"/>
                    <a:pt x="599572" y="59048"/>
                  </a:cubicBezTo>
                  <a:cubicBezTo>
                    <a:pt x="601192" y="59048"/>
                    <a:pt x="604058" y="59795"/>
                    <a:pt x="605802" y="60668"/>
                  </a:cubicBezTo>
                  <a:cubicBezTo>
                    <a:pt x="611409" y="63533"/>
                    <a:pt x="617763" y="66274"/>
                    <a:pt x="620379" y="66897"/>
                  </a:cubicBezTo>
                  <a:cubicBezTo>
                    <a:pt x="625612" y="68268"/>
                    <a:pt x="632340" y="71133"/>
                    <a:pt x="633711" y="72504"/>
                  </a:cubicBezTo>
                  <a:cubicBezTo>
                    <a:pt x="634583" y="73376"/>
                    <a:pt x="636203" y="73999"/>
                    <a:pt x="637324" y="73999"/>
                  </a:cubicBezTo>
                  <a:cubicBezTo>
                    <a:pt x="638445" y="73999"/>
                    <a:pt x="640065" y="74871"/>
                    <a:pt x="640937" y="75868"/>
                  </a:cubicBezTo>
                  <a:cubicBezTo>
                    <a:pt x="641809" y="76865"/>
                    <a:pt x="643429" y="77737"/>
                    <a:pt x="644675" y="77737"/>
                  </a:cubicBezTo>
                  <a:cubicBezTo>
                    <a:pt x="645796" y="77737"/>
                    <a:pt x="649285" y="79107"/>
                    <a:pt x="652275" y="80852"/>
                  </a:cubicBezTo>
                  <a:cubicBezTo>
                    <a:pt x="655265" y="82596"/>
                    <a:pt x="658629" y="84216"/>
                    <a:pt x="659626" y="84714"/>
                  </a:cubicBezTo>
                  <a:cubicBezTo>
                    <a:pt x="660623" y="85088"/>
                    <a:pt x="662367" y="85960"/>
                    <a:pt x="663364" y="86583"/>
                  </a:cubicBezTo>
                  <a:cubicBezTo>
                    <a:pt x="664361" y="87206"/>
                    <a:pt x="666354" y="88203"/>
                    <a:pt x="667725" y="88826"/>
                  </a:cubicBezTo>
                  <a:cubicBezTo>
                    <a:pt x="669095" y="89449"/>
                    <a:pt x="672335" y="91442"/>
                    <a:pt x="674951" y="93186"/>
                  </a:cubicBezTo>
                  <a:cubicBezTo>
                    <a:pt x="677568" y="94931"/>
                    <a:pt x="680309" y="96426"/>
                    <a:pt x="681056" y="96426"/>
                  </a:cubicBezTo>
                  <a:cubicBezTo>
                    <a:pt x="681679" y="96426"/>
                    <a:pt x="684420" y="98046"/>
                    <a:pt x="686912" y="99914"/>
                  </a:cubicBezTo>
                  <a:cubicBezTo>
                    <a:pt x="689404" y="101908"/>
                    <a:pt x="692270" y="103901"/>
                    <a:pt x="693266" y="104275"/>
                  </a:cubicBezTo>
                  <a:cubicBezTo>
                    <a:pt x="696880" y="106019"/>
                    <a:pt x="710211" y="114990"/>
                    <a:pt x="716441" y="120098"/>
                  </a:cubicBezTo>
                  <a:cubicBezTo>
                    <a:pt x="718683" y="121843"/>
                    <a:pt x="722296" y="124584"/>
                    <a:pt x="724539" y="126328"/>
                  </a:cubicBezTo>
                  <a:cubicBezTo>
                    <a:pt x="728900" y="129568"/>
                    <a:pt x="741235" y="139784"/>
                    <a:pt x="747340" y="145017"/>
                  </a:cubicBezTo>
                  <a:cubicBezTo>
                    <a:pt x="759924" y="155857"/>
                    <a:pt x="788082" y="185634"/>
                    <a:pt x="797426" y="197969"/>
                  </a:cubicBezTo>
                  <a:cubicBezTo>
                    <a:pt x="800043" y="201458"/>
                    <a:pt x="802659" y="204822"/>
                    <a:pt x="803157" y="205445"/>
                  </a:cubicBezTo>
                  <a:cubicBezTo>
                    <a:pt x="809262" y="212920"/>
                    <a:pt x="822345" y="231734"/>
                    <a:pt x="823715" y="234724"/>
                  </a:cubicBezTo>
                  <a:cubicBezTo>
                    <a:pt x="824089" y="235721"/>
                    <a:pt x="826082" y="238586"/>
                    <a:pt x="828076" y="241078"/>
                  </a:cubicBezTo>
                  <a:cubicBezTo>
                    <a:pt x="829945" y="243570"/>
                    <a:pt x="831565" y="246311"/>
                    <a:pt x="831565" y="247183"/>
                  </a:cubicBezTo>
                  <a:cubicBezTo>
                    <a:pt x="831565" y="247931"/>
                    <a:pt x="832935" y="250423"/>
                    <a:pt x="834555" y="252541"/>
                  </a:cubicBezTo>
                  <a:cubicBezTo>
                    <a:pt x="836174" y="254783"/>
                    <a:pt x="838791" y="259393"/>
                    <a:pt x="840411" y="262757"/>
                  </a:cubicBezTo>
                  <a:cubicBezTo>
                    <a:pt x="842030" y="266246"/>
                    <a:pt x="844896" y="271728"/>
                    <a:pt x="846765" y="274968"/>
                  </a:cubicBezTo>
                  <a:cubicBezTo>
                    <a:pt x="848758" y="278207"/>
                    <a:pt x="850253" y="281945"/>
                    <a:pt x="850253" y="283191"/>
                  </a:cubicBezTo>
                  <a:cubicBezTo>
                    <a:pt x="850253" y="284437"/>
                    <a:pt x="851126" y="286181"/>
                    <a:pt x="852122" y="287053"/>
                  </a:cubicBezTo>
                  <a:cubicBezTo>
                    <a:pt x="853119" y="287925"/>
                    <a:pt x="853991" y="289171"/>
                    <a:pt x="853991" y="289919"/>
                  </a:cubicBezTo>
                  <a:cubicBezTo>
                    <a:pt x="853991" y="290542"/>
                    <a:pt x="855736" y="294778"/>
                    <a:pt x="857729" y="299139"/>
                  </a:cubicBezTo>
                  <a:cubicBezTo>
                    <a:pt x="859847" y="303375"/>
                    <a:pt x="861467" y="307736"/>
                    <a:pt x="861467" y="308732"/>
                  </a:cubicBezTo>
                  <a:cubicBezTo>
                    <a:pt x="861467" y="309729"/>
                    <a:pt x="862214" y="312096"/>
                    <a:pt x="863211" y="314090"/>
                  </a:cubicBezTo>
                  <a:cubicBezTo>
                    <a:pt x="866700" y="320818"/>
                    <a:pt x="868942" y="326674"/>
                    <a:pt x="868942" y="329041"/>
                  </a:cubicBezTo>
                  <a:cubicBezTo>
                    <a:pt x="868942" y="330287"/>
                    <a:pt x="869815" y="332903"/>
                    <a:pt x="870811" y="334897"/>
                  </a:cubicBezTo>
                  <a:cubicBezTo>
                    <a:pt x="871808" y="336766"/>
                    <a:pt x="872680" y="340005"/>
                    <a:pt x="872680" y="341874"/>
                  </a:cubicBezTo>
                  <a:cubicBezTo>
                    <a:pt x="872680" y="343743"/>
                    <a:pt x="873552" y="345986"/>
                    <a:pt x="874549" y="346858"/>
                  </a:cubicBezTo>
                  <a:cubicBezTo>
                    <a:pt x="875546" y="347730"/>
                    <a:pt x="876418" y="349848"/>
                    <a:pt x="876418" y="351717"/>
                  </a:cubicBezTo>
                  <a:cubicBezTo>
                    <a:pt x="876418" y="353461"/>
                    <a:pt x="877290" y="357199"/>
                    <a:pt x="878287" y="359940"/>
                  </a:cubicBezTo>
                  <a:cubicBezTo>
                    <a:pt x="879284" y="362681"/>
                    <a:pt x="880031" y="367291"/>
                    <a:pt x="880156" y="370032"/>
                  </a:cubicBezTo>
                  <a:cubicBezTo>
                    <a:pt x="880156" y="372898"/>
                    <a:pt x="881028" y="376885"/>
                    <a:pt x="882025" y="378754"/>
                  </a:cubicBezTo>
                  <a:cubicBezTo>
                    <a:pt x="883021" y="380747"/>
                    <a:pt x="883894" y="384360"/>
                    <a:pt x="883894" y="386727"/>
                  </a:cubicBezTo>
                  <a:cubicBezTo>
                    <a:pt x="883894" y="389095"/>
                    <a:pt x="884766" y="393331"/>
                    <a:pt x="885763" y="396072"/>
                  </a:cubicBezTo>
                  <a:cubicBezTo>
                    <a:pt x="886759" y="398813"/>
                    <a:pt x="887507" y="404420"/>
                    <a:pt x="887631" y="408531"/>
                  </a:cubicBezTo>
                  <a:cubicBezTo>
                    <a:pt x="887631" y="412643"/>
                    <a:pt x="888504" y="422984"/>
                    <a:pt x="889500" y="431581"/>
                  </a:cubicBezTo>
                  <a:cubicBezTo>
                    <a:pt x="891868" y="451391"/>
                    <a:pt x="891868" y="475064"/>
                    <a:pt x="889500" y="495746"/>
                  </a:cubicBezTo>
                  <a:cubicBezTo>
                    <a:pt x="888504" y="504717"/>
                    <a:pt x="887631" y="515307"/>
                    <a:pt x="887631" y="519419"/>
                  </a:cubicBezTo>
                  <a:cubicBezTo>
                    <a:pt x="887507" y="523531"/>
                    <a:pt x="886759" y="529137"/>
                    <a:pt x="885763" y="531878"/>
                  </a:cubicBezTo>
                  <a:cubicBezTo>
                    <a:pt x="884766" y="534619"/>
                    <a:pt x="883894" y="538856"/>
                    <a:pt x="883894" y="541223"/>
                  </a:cubicBezTo>
                  <a:cubicBezTo>
                    <a:pt x="883894" y="543590"/>
                    <a:pt x="883021" y="547203"/>
                    <a:pt x="882025" y="549197"/>
                  </a:cubicBezTo>
                  <a:cubicBezTo>
                    <a:pt x="881028" y="551066"/>
                    <a:pt x="880156" y="555053"/>
                    <a:pt x="880156" y="557918"/>
                  </a:cubicBezTo>
                  <a:cubicBezTo>
                    <a:pt x="880031" y="560659"/>
                    <a:pt x="879284" y="565269"/>
                    <a:pt x="878287" y="568010"/>
                  </a:cubicBezTo>
                  <a:cubicBezTo>
                    <a:pt x="877290" y="570751"/>
                    <a:pt x="876418" y="574489"/>
                    <a:pt x="876418" y="576233"/>
                  </a:cubicBezTo>
                  <a:cubicBezTo>
                    <a:pt x="876418" y="578102"/>
                    <a:pt x="875546" y="580220"/>
                    <a:pt x="874549" y="581093"/>
                  </a:cubicBezTo>
                  <a:cubicBezTo>
                    <a:pt x="873552" y="581965"/>
                    <a:pt x="872680" y="584207"/>
                    <a:pt x="872680" y="586076"/>
                  </a:cubicBezTo>
                  <a:cubicBezTo>
                    <a:pt x="872680" y="587945"/>
                    <a:pt x="871808" y="591185"/>
                    <a:pt x="870811" y="593054"/>
                  </a:cubicBezTo>
                  <a:cubicBezTo>
                    <a:pt x="869815" y="595047"/>
                    <a:pt x="868942" y="597663"/>
                    <a:pt x="868942" y="598909"/>
                  </a:cubicBezTo>
                  <a:cubicBezTo>
                    <a:pt x="868942" y="601027"/>
                    <a:pt x="867946" y="603893"/>
                    <a:pt x="863336" y="614110"/>
                  </a:cubicBezTo>
                  <a:cubicBezTo>
                    <a:pt x="862464" y="616228"/>
                    <a:pt x="861342" y="618969"/>
                    <a:pt x="861093" y="620339"/>
                  </a:cubicBezTo>
                  <a:cubicBezTo>
                    <a:pt x="859723" y="625572"/>
                    <a:pt x="856857" y="632300"/>
                    <a:pt x="855486" y="633671"/>
                  </a:cubicBezTo>
                  <a:cubicBezTo>
                    <a:pt x="854614" y="634543"/>
                    <a:pt x="853991" y="635789"/>
                    <a:pt x="853991" y="636661"/>
                  </a:cubicBezTo>
                  <a:cubicBezTo>
                    <a:pt x="853991" y="638032"/>
                    <a:pt x="851749" y="643015"/>
                    <a:pt x="848758" y="648373"/>
                  </a:cubicBezTo>
                  <a:cubicBezTo>
                    <a:pt x="848260" y="649370"/>
                    <a:pt x="847388" y="651114"/>
                    <a:pt x="847014" y="652111"/>
                  </a:cubicBezTo>
                  <a:cubicBezTo>
                    <a:pt x="846640" y="653107"/>
                    <a:pt x="845893" y="654852"/>
                    <a:pt x="845270" y="655848"/>
                  </a:cubicBezTo>
                  <a:cubicBezTo>
                    <a:pt x="844647" y="656845"/>
                    <a:pt x="842653" y="660832"/>
                    <a:pt x="840784" y="664570"/>
                  </a:cubicBezTo>
                  <a:cubicBezTo>
                    <a:pt x="839040" y="668308"/>
                    <a:pt x="836174" y="673167"/>
                    <a:pt x="834555" y="675409"/>
                  </a:cubicBezTo>
                  <a:cubicBezTo>
                    <a:pt x="832935" y="677528"/>
                    <a:pt x="831565" y="680019"/>
                    <a:pt x="831565" y="680767"/>
                  </a:cubicBezTo>
                  <a:cubicBezTo>
                    <a:pt x="831565" y="681639"/>
                    <a:pt x="830069" y="684380"/>
                    <a:pt x="828201" y="686872"/>
                  </a:cubicBezTo>
                  <a:cubicBezTo>
                    <a:pt x="824214" y="691980"/>
                    <a:pt x="822095" y="695220"/>
                    <a:pt x="820351" y="698833"/>
                  </a:cubicBezTo>
                  <a:cubicBezTo>
                    <a:pt x="819728" y="700203"/>
                    <a:pt x="816613" y="704689"/>
                    <a:pt x="813499" y="708800"/>
                  </a:cubicBezTo>
                  <a:cubicBezTo>
                    <a:pt x="810384" y="712912"/>
                    <a:pt x="806397" y="718519"/>
                    <a:pt x="804652" y="721260"/>
                  </a:cubicBezTo>
                  <a:cubicBezTo>
                    <a:pt x="802784" y="724001"/>
                    <a:pt x="800915" y="726493"/>
                    <a:pt x="800416" y="726866"/>
                  </a:cubicBezTo>
                  <a:cubicBezTo>
                    <a:pt x="799918" y="727240"/>
                    <a:pt x="796554" y="731103"/>
                    <a:pt x="792816" y="735588"/>
                  </a:cubicBezTo>
                  <a:cubicBezTo>
                    <a:pt x="775871" y="756270"/>
                    <a:pt x="747464" y="784179"/>
                    <a:pt x="729772" y="797635"/>
                  </a:cubicBezTo>
                  <a:cubicBezTo>
                    <a:pt x="723044" y="802744"/>
                    <a:pt x="722546" y="803117"/>
                    <a:pt x="718185" y="806731"/>
                  </a:cubicBezTo>
                  <a:cubicBezTo>
                    <a:pt x="713326" y="810842"/>
                    <a:pt x="696630" y="822055"/>
                    <a:pt x="693266" y="823675"/>
                  </a:cubicBezTo>
                  <a:cubicBezTo>
                    <a:pt x="692270" y="824049"/>
                    <a:pt x="689404" y="826042"/>
                    <a:pt x="686912" y="828036"/>
                  </a:cubicBezTo>
                  <a:cubicBezTo>
                    <a:pt x="684420" y="829905"/>
                    <a:pt x="681679" y="831525"/>
                    <a:pt x="680807" y="831525"/>
                  </a:cubicBezTo>
                  <a:cubicBezTo>
                    <a:pt x="680059" y="831525"/>
                    <a:pt x="677568" y="832895"/>
                    <a:pt x="675450" y="834515"/>
                  </a:cubicBezTo>
                  <a:cubicBezTo>
                    <a:pt x="673207" y="836259"/>
                    <a:pt x="670092" y="838128"/>
                    <a:pt x="668348" y="838876"/>
                  </a:cubicBezTo>
                  <a:cubicBezTo>
                    <a:pt x="666603" y="839623"/>
                    <a:pt x="664361" y="840744"/>
                    <a:pt x="663364" y="841367"/>
                  </a:cubicBezTo>
                  <a:cubicBezTo>
                    <a:pt x="662367" y="841990"/>
                    <a:pt x="660623" y="842862"/>
                    <a:pt x="659626" y="843236"/>
                  </a:cubicBezTo>
                  <a:cubicBezTo>
                    <a:pt x="658629" y="843735"/>
                    <a:pt x="655265" y="845354"/>
                    <a:pt x="652275" y="847099"/>
                  </a:cubicBezTo>
                  <a:cubicBezTo>
                    <a:pt x="649285" y="848843"/>
                    <a:pt x="645796" y="850213"/>
                    <a:pt x="644675" y="850213"/>
                  </a:cubicBezTo>
                  <a:cubicBezTo>
                    <a:pt x="643429" y="850213"/>
                    <a:pt x="641809" y="851086"/>
                    <a:pt x="640937" y="852082"/>
                  </a:cubicBezTo>
                  <a:cubicBezTo>
                    <a:pt x="640065" y="853079"/>
                    <a:pt x="638819" y="853951"/>
                    <a:pt x="638072" y="853951"/>
                  </a:cubicBezTo>
                  <a:cubicBezTo>
                    <a:pt x="637449" y="853951"/>
                    <a:pt x="633212" y="855696"/>
                    <a:pt x="628852" y="857689"/>
                  </a:cubicBezTo>
                  <a:cubicBezTo>
                    <a:pt x="624616" y="859807"/>
                    <a:pt x="620255" y="861427"/>
                    <a:pt x="619258" y="861427"/>
                  </a:cubicBezTo>
                  <a:cubicBezTo>
                    <a:pt x="618261" y="861427"/>
                    <a:pt x="615894" y="862174"/>
                    <a:pt x="613901" y="863171"/>
                  </a:cubicBezTo>
                  <a:cubicBezTo>
                    <a:pt x="607173" y="866660"/>
                    <a:pt x="601317" y="868902"/>
                    <a:pt x="598949" y="868902"/>
                  </a:cubicBezTo>
                  <a:cubicBezTo>
                    <a:pt x="597703" y="869027"/>
                    <a:pt x="595336" y="869775"/>
                    <a:pt x="593592" y="870771"/>
                  </a:cubicBezTo>
                  <a:cubicBezTo>
                    <a:pt x="591848" y="871768"/>
                    <a:pt x="588733" y="872516"/>
                    <a:pt x="586615" y="872640"/>
                  </a:cubicBezTo>
                  <a:cubicBezTo>
                    <a:pt x="584497" y="872640"/>
                    <a:pt x="582005" y="873512"/>
                    <a:pt x="581133" y="874509"/>
                  </a:cubicBezTo>
                  <a:cubicBezTo>
                    <a:pt x="580260" y="875506"/>
                    <a:pt x="578267" y="876378"/>
                    <a:pt x="576772" y="876378"/>
                  </a:cubicBezTo>
                  <a:cubicBezTo>
                    <a:pt x="575277" y="876378"/>
                    <a:pt x="571539" y="877250"/>
                    <a:pt x="568673" y="878247"/>
                  </a:cubicBezTo>
                  <a:cubicBezTo>
                    <a:pt x="565808" y="879244"/>
                    <a:pt x="560699" y="880116"/>
                    <a:pt x="557585" y="880116"/>
                  </a:cubicBezTo>
                  <a:cubicBezTo>
                    <a:pt x="554345" y="880116"/>
                    <a:pt x="551106" y="880739"/>
                    <a:pt x="550358" y="881486"/>
                  </a:cubicBezTo>
                  <a:cubicBezTo>
                    <a:pt x="549611" y="882234"/>
                    <a:pt x="545748" y="883355"/>
                    <a:pt x="541761" y="883854"/>
                  </a:cubicBezTo>
                  <a:cubicBezTo>
                    <a:pt x="537650" y="884477"/>
                    <a:pt x="531918" y="885473"/>
                    <a:pt x="528804" y="886221"/>
                  </a:cubicBezTo>
                  <a:cubicBezTo>
                    <a:pt x="525689" y="886844"/>
                    <a:pt x="515597" y="888214"/>
                    <a:pt x="506377" y="888962"/>
                  </a:cubicBezTo>
                  <a:cubicBezTo>
                    <a:pt x="493201" y="890177"/>
                    <a:pt x="463906" y="891182"/>
                    <a:pt x="449609" y="891188"/>
                  </a:cubicBezTo>
                  <a:close/>
                  <a:moveTo>
                    <a:pt x="445507" y="927987"/>
                  </a:moveTo>
                  <a:cubicBezTo>
                    <a:pt x="463221" y="928209"/>
                    <a:pt x="494759" y="927555"/>
                    <a:pt x="510738" y="926340"/>
                  </a:cubicBezTo>
                  <a:cubicBezTo>
                    <a:pt x="523695" y="925468"/>
                    <a:pt x="527558" y="924845"/>
                    <a:pt x="547617" y="920484"/>
                  </a:cubicBezTo>
                  <a:cubicBezTo>
                    <a:pt x="552227" y="919487"/>
                    <a:pt x="558083" y="918740"/>
                    <a:pt x="560699" y="918740"/>
                  </a:cubicBezTo>
                  <a:cubicBezTo>
                    <a:pt x="563440" y="918615"/>
                    <a:pt x="566929" y="917867"/>
                    <a:pt x="568673" y="916871"/>
                  </a:cubicBezTo>
                  <a:cubicBezTo>
                    <a:pt x="570418" y="915874"/>
                    <a:pt x="573283" y="915126"/>
                    <a:pt x="575152" y="915002"/>
                  </a:cubicBezTo>
                  <a:cubicBezTo>
                    <a:pt x="577021" y="915002"/>
                    <a:pt x="580385" y="914254"/>
                    <a:pt x="582628" y="913258"/>
                  </a:cubicBezTo>
                  <a:cubicBezTo>
                    <a:pt x="587113" y="911389"/>
                    <a:pt x="595959" y="908897"/>
                    <a:pt x="601690" y="908025"/>
                  </a:cubicBezTo>
                  <a:cubicBezTo>
                    <a:pt x="603809" y="907651"/>
                    <a:pt x="607173" y="906530"/>
                    <a:pt x="609166" y="905657"/>
                  </a:cubicBezTo>
                  <a:cubicBezTo>
                    <a:pt x="619133" y="901172"/>
                    <a:pt x="622248" y="900051"/>
                    <a:pt x="624491" y="900051"/>
                  </a:cubicBezTo>
                  <a:cubicBezTo>
                    <a:pt x="625862" y="900051"/>
                    <a:pt x="628603" y="899303"/>
                    <a:pt x="630596" y="898306"/>
                  </a:cubicBezTo>
                  <a:cubicBezTo>
                    <a:pt x="632465" y="897434"/>
                    <a:pt x="636327" y="895690"/>
                    <a:pt x="639068" y="894444"/>
                  </a:cubicBezTo>
                  <a:cubicBezTo>
                    <a:pt x="641809" y="893323"/>
                    <a:pt x="645547" y="891454"/>
                    <a:pt x="647416" y="890582"/>
                  </a:cubicBezTo>
                  <a:cubicBezTo>
                    <a:pt x="649160" y="889585"/>
                    <a:pt x="651777" y="888837"/>
                    <a:pt x="653147" y="888837"/>
                  </a:cubicBezTo>
                  <a:cubicBezTo>
                    <a:pt x="654642" y="888837"/>
                    <a:pt x="656013" y="888339"/>
                    <a:pt x="656387" y="887716"/>
                  </a:cubicBezTo>
                  <a:cubicBezTo>
                    <a:pt x="656885" y="887093"/>
                    <a:pt x="659751" y="885349"/>
                    <a:pt x="663115" y="883854"/>
                  </a:cubicBezTo>
                  <a:cubicBezTo>
                    <a:pt x="676197" y="877749"/>
                    <a:pt x="696381" y="867158"/>
                    <a:pt x="699496" y="864542"/>
                  </a:cubicBezTo>
                  <a:cubicBezTo>
                    <a:pt x="700493" y="863794"/>
                    <a:pt x="702237" y="862673"/>
                    <a:pt x="703234" y="862174"/>
                  </a:cubicBezTo>
                  <a:cubicBezTo>
                    <a:pt x="705975" y="860928"/>
                    <a:pt x="709713" y="858686"/>
                    <a:pt x="713949" y="855571"/>
                  </a:cubicBezTo>
                  <a:cubicBezTo>
                    <a:pt x="716067" y="854076"/>
                    <a:pt x="719306" y="852207"/>
                    <a:pt x="721175" y="851459"/>
                  </a:cubicBezTo>
                  <a:cubicBezTo>
                    <a:pt x="722919" y="850836"/>
                    <a:pt x="724415" y="849715"/>
                    <a:pt x="724415" y="848968"/>
                  </a:cubicBezTo>
                  <a:cubicBezTo>
                    <a:pt x="724415" y="848345"/>
                    <a:pt x="725038" y="847722"/>
                    <a:pt x="725785" y="847722"/>
                  </a:cubicBezTo>
                  <a:cubicBezTo>
                    <a:pt x="726533" y="847722"/>
                    <a:pt x="728900" y="846351"/>
                    <a:pt x="731143" y="844607"/>
                  </a:cubicBezTo>
                  <a:cubicBezTo>
                    <a:pt x="733261" y="842862"/>
                    <a:pt x="738992" y="838502"/>
                    <a:pt x="743726" y="835013"/>
                  </a:cubicBezTo>
                  <a:cubicBezTo>
                    <a:pt x="758055" y="824423"/>
                    <a:pt x="788455" y="797884"/>
                    <a:pt x="795931" y="789287"/>
                  </a:cubicBezTo>
                  <a:cubicBezTo>
                    <a:pt x="797426" y="787668"/>
                    <a:pt x="800790" y="784055"/>
                    <a:pt x="803656" y="781189"/>
                  </a:cubicBezTo>
                  <a:cubicBezTo>
                    <a:pt x="810633" y="774087"/>
                    <a:pt x="827328" y="754028"/>
                    <a:pt x="834929" y="743686"/>
                  </a:cubicBezTo>
                  <a:cubicBezTo>
                    <a:pt x="838417" y="738952"/>
                    <a:pt x="842778" y="733221"/>
                    <a:pt x="844522" y="731103"/>
                  </a:cubicBezTo>
                  <a:cubicBezTo>
                    <a:pt x="846267" y="728860"/>
                    <a:pt x="847762" y="726866"/>
                    <a:pt x="847762" y="726368"/>
                  </a:cubicBezTo>
                  <a:cubicBezTo>
                    <a:pt x="847762" y="725994"/>
                    <a:pt x="850129" y="722132"/>
                    <a:pt x="853119" y="717771"/>
                  </a:cubicBezTo>
                  <a:cubicBezTo>
                    <a:pt x="856109" y="713535"/>
                    <a:pt x="858975" y="709174"/>
                    <a:pt x="859473" y="708177"/>
                  </a:cubicBezTo>
                  <a:cubicBezTo>
                    <a:pt x="860470" y="705935"/>
                    <a:pt x="862214" y="703194"/>
                    <a:pt x="866824" y="696092"/>
                  </a:cubicBezTo>
                  <a:cubicBezTo>
                    <a:pt x="868693" y="693102"/>
                    <a:pt x="870188" y="689987"/>
                    <a:pt x="870188" y="688990"/>
                  </a:cubicBezTo>
                  <a:cubicBezTo>
                    <a:pt x="870188" y="687993"/>
                    <a:pt x="870811" y="686747"/>
                    <a:pt x="871559" y="686374"/>
                  </a:cubicBezTo>
                  <a:cubicBezTo>
                    <a:pt x="872182" y="685875"/>
                    <a:pt x="873428" y="684256"/>
                    <a:pt x="874051" y="682885"/>
                  </a:cubicBezTo>
                  <a:cubicBezTo>
                    <a:pt x="874674" y="681390"/>
                    <a:pt x="876667" y="677652"/>
                    <a:pt x="878287" y="674662"/>
                  </a:cubicBezTo>
                  <a:cubicBezTo>
                    <a:pt x="880031" y="671672"/>
                    <a:pt x="881402" y="668432"/>
                    <a:pt x="881402" y="667685"/>
                  </a:cubicBezTo>
                  <a:cubicBezTo>
                    <a:pt x="881402" y="666813"/>
                    <a:pt x="882274" y="665442"/>
                    <a:pt x="883271" y="664570"/>
                  </a:cubicBezTo>
                  <a:cubicBezTo>
                    <a:pt x="884267" y="663698"/>
                    <a:pt x="885140" y="662078"/>
                    <a:pt x="885140" y="660832"/>
                  </a:cubicBezTo>
                  <a:cubicBezTo>
                    <a:pt x="885140" y="659586"/>
                    <a:pt x="886012" y="657966"/>
                    <a:pt x="887008" y="657094"/>
                  </a:cubicBezTo>
                  <a:cubicBezTo>
                    <a:pt x="888005" y="656222"/>
                    <a:pt x="888877" y="654478"/>
                    <a:pt x="888877" y="653107"/>
                  </a:cubicBezTo>
                  <a:cubicBezTo>
                    <a:pt x="888877" y="651737"/>
                    <a:pt x="889625" y="649120"/>
                    <a:pt x="890497" y="647376"/>
                  </a:cubicBezTo>
                  <a:cubicBezTo>
                    <a:pt x="891494" y="645507"/>
                    <a:pt x="893113" y="642019"/>
                    <a:pt x="894110" y="639651"/>
                  </a:cubicBezTo>
                  <a:cubicBezTo>
                    <a:pt x="895107" y="637284"/>
                    <a:pt x="896976" y="633172"/>
                    <a:pt x="898097" y="630556"/>
                  </a:cubicBezTo>
                  <a:cubicBezTo>
                    <a:pt x="899219" y="627940"/>
                    <a:pt x="900091" y="624825"/>
                    <a:pt x="900091" y="623703"/>
                  </a:cubicBezTo>
                  <a:cubicBezTo>
                    <a:pt x="900091" y="622457"/>
                    <a:pt x="900963" y="620339"/>
                    <a:pt x="901960" y="618969"/>
                  </a:cubicBezTo>
                  <a:cubicBezTo>
                    <a:pt x="902956" y="617723"/>
                    <a:pt x="903828" y="615356"/>
                    <a:pt x="903828" y="613861"/>
                  </a:cubicBezTo>
                  <a:cubicBezTo>
                    <a:pt x="903828" y="612365"/>
                    <a:pt x="904701" y="610372"/>
                    <a:pt x="905697" y="609251"/>
                  </a:cubicBezTo>
                  <a:cubicBezTo>
                    <a:pt x="906694" y="608254"/>
                    <a:pt x="907566" y="605887"/>
                    <a:pt x="907566" y="604142"/>
                  </a:cubicBezTo>
                  <a:cubicBezTo>
                    <a:pt x="907566" y="601027"/>
                    <a:pt x="909061" y="595296"/>
                    <a:pt x="912799" y="584207"/>
                  </a:cubicBezTo>
                  <a:cubicBezTo>
                    <a:pt x="913547" y="582214"/>
                    <a:pt x="914543" y="578227"/>
                    <a:pt x="915042" y="575486"/>
                  </a:cubicBezTo>
                  <a:cubicBezTo>
                    <a:pt x="915540" y="572745"/>
                    <a:pt x="916537" y="568882"/>
                    <a:pt x="917409" y="567014"/>
                  </a:cubicBezTo>
                  <a:cubicBezTo>
                    <a:pt x="918157" y="565020"/>
                    <a:pt x="918780" y="561407"/>
                    <a:pt x="918780" y="558790"/>
                  </a:cubicBezTo>
                  <a:cubicBezTo>
                    <a:pt x="918780" y="556174"/>
                    <a:pt x="919652" y="551315"/>
                    <a:pt x="920649" y="547951"/>
                  </a:cubicBezTo>
                  <a:cubicBezTo>
                    <a:pt x="921645" y="544587"/>
                    <a:pt x="922517" y="539728"/>
                    <a:pt x="922517" y="537236"/>
                  </a:cubicBezTo>
                  <a:cubicBezTo>
                    <a:pt x="922517" y="534619"/>
                    <a:pt x="923265" y="530134"/>
                    <a:pt x="924262" y="527268"/>
                  </a:cubicBezTo>
                  <a:cubicBezTo>
                    <a:pt x="929245" y="511819"/>
                    <a:pt x="929245" y="414636"/>
                    <a:pt x="924262" y="401305"/>
                  </a:cubicBezTo>
                  <a:cubicBezTo>
                    <a:pt x="923265" y="398813"/>
                    <a:pt x="922517" y="394452"/>
                    <a:pt x="922517" y="391836"/>
                  </a:cubicBezTo>
                  <a:cubicBezTo>
                    <a:pt x="922517" y="389219"/>
                    <a:pt x="921645" y="384360"/>
                    <a:pt x="920649" y="380996"/>
                  </a:cubicBezTo>
                  <a:cubicBezTo>
                    <a:pt x="919652" y="377632"/>
                    <a:pt x="918780" y="372150"/>
                    <a:pt x="918780" y="368662"/>
                  </a:cubicBezTo>
                  <a:cubicBezTo>
                    <a:pt x="918655" y="365297"/>
                    <a:pt x="917907" y="361061"/>
                    <a:pt x="916911" y="359317"/>
                  </a:cubicBezTo>
                  <a:cubicBezTo>
                    <a:pt x="915914" y="357573"/>
                    <a:pt x="915166" y="354707"/>
                    <a:pt x="915042" y="352838"/>
                  </a:cubicBezTo>
                  <a:cubicBezTo>
                    <a:pt x="915042" y="350969"/>
                    <a:pt x="914294" y="347605"/>
                    <a:pt x="913298" y="345363"/>
                  </a:cubicBezTo>
                  <a:cubicBezTo>
                    <a:pt x="911304" y="340503"/>
                    <a:pt x="908812" y="331782"/>
                    <a:pt x="907940" y="325677"/>
                  </a:cubicBezTo>
                  <a:cubicBezTo>
                    <a:pt x="907566" y="323310"/>
                    <a:pt x="906445" y="320195"/>
                    <a:pt x="905573" y="318824"/>
                  </a:cubicBezTo>
                  <a:cubicBezTo>
                    <a:pt x="904576" y="317454"/>
                    <a:pt x="903828" y="315211"/>
                    <a:pt x="903828" y="313841"/>
                  </a:cubicBezTo>
                  <a:cubicBezTo>
                    <a:pt x="903828" y="312470"/>
                    <a:pt x="902956" y="310227"/>
                    <a:pt x="901960" y="308981"/>
                  </a:cubicBezTo>
                  <a:cubicBezTo>
                    <a:pt x="900963" y="307611"/>
                    <a:pt x="900091" y="305493"/>
                    <a:pt x="900091" y="304247"/>
                  </a:cubicBezTo>
                  <a:cubicBezTo>
                    <a:pt x="900091" y="303126"/>
                    <a:pt x="899219" y="300011"/>
                    <a:pt x="898097" y="297394"/>
                  </a:cubicBezTo>
                  <a:cubicBezTo>
                    <a:pt x="896976" y="294778"/>
                    <a:pt x="895107" y="290666"/>
                    <a:pt x="894110" y="288299"/>
                  </a:cubicBezTo>
                  <a:cubicBezTo>
                    <a:pt x="893113" y="285932"/>
                    <a:pt x="891494" y="282443"/>
                    <a:pt x="890497" y="280574"/>
                  </a:cubicBezTo>
                  <a:cubicBezTo>
                    <a:pt x="889625" y="278830"/>
                    <a:pt x="888877" y="276214"/>
                    <a:pt x="888877" y="274843"/>
                  </a:cubicBezTo>
                  <a:cubicBezTo>
                    <a:pt x="888877" y="273348"/>
                    <a:pt x="888379" y="271977"/>
                    <a:pt x="887756" y="271604"/>
                  </a:cubicBezTo>
                  <a:cubicBezTo>
                    <a:pt x="887133" y="271105"/>
                    <a:pt x="885389" y="268364"/>
                    <a:pt x="884018" y="265249"/>
                  </a:cubicBezTo>
                  <a:cubicBezTo>
                    <a:pt x="879533" y="255656"/>
                    <a:pt x="876293" y="249301"/>
                    <a:pt x="871933" y="241577"/>
                  </a:cubicBezTo>
                  <a:cubicBezTo>
                    <a:pt x="869690" y="237465"/>
                    <a:pt x="867198" y="232980"/>
                    <a:pt x="866451" y="231609"/>
                  </a:cubicBezTo>
                  <a:cubicBezTo>
                    <a:pt x="865703" y="230239"/>
                    <a:pt x="864083" y="227498"/>
                    <a:pt x="862713" y="225380"/>
                  </a:cubicBezTo>
                  <a:cubicBezTo>
                    <a:pt x="861342" y="223386"/>
                    <a:pt x="859847" y="220770"/>
                    <a:pt x="859349" y="219773"/>
                  </a:cubicBezTo>
                  <a:cubicBezTo>
                    <a:pt x="858975" y="218776"/>
                    <a:pt x="857106" y="215910"/>
                    <a:pt x="855237" y="213543"/>
                  </a:cubicBezTo>
                  <a:cubicBezTo>
                    <a:pt x="853368" y="211176"/>
                    <a:pt x="851499" y="207937"/>
                    <a:pt x="851001" y="206317"/>
                  </a:cubicBezTo>
                  <a:cubicBezTo>
                    <a:pt x="850503" y="204822"/>
                    <a:pt x="849506" y="203576"/>
                    <a:pt x="848883" y="203576"/>
                  </a:cubicBezTo>
                  <a:cubicBezTo>
                    <a:pt x="848260" y="203576"/>
                    <a:pt x="847762" y="202953"/>
                    <a:pt x="847762" y="202330"/>
                  </a:cubicBezTo>
                  <a:cubicBezTo>
                    <a:pt x="847762" y="200586"/>
                    <a:pt x="831066" y="178533"/>
                    <a:pt x="818607" y="163706"/>
                  </a:cubicBezTo>
                  <a:cubicBezTo>
                    <a:pt x="798797" y="140158"/>
                    <a:pt x="766029" y="109259"/>
                    <a:pt x="743726" y="93062"/>
                  </a:cubicBezTo>
                  <a:cubicBezTo>
                    <a:pt x="738992" y="89449"/>
                    <a:pt x="733261" y="85212"/>
                    <a:pt x="731143" y="83468"/>
                  </a:cubicBezTo>
                  <a:cubicBezTo>
                    <a:pt x="728900" y="81724"/>
                    <a:pt x="726782" y="80229"/>
                    <a:pt x="726408" y="80229"/>
                  </a:cubicBezTo>
                  <a:cubicBezTo>
                    <a:pt x="725910" y="80229"/>
                    <a:pt x="724913" y="79730"/>
                    <a:pt x="724041" y="78983"/>
                  </a:cubicBezTo>
                  <a:cubicBezTo>
                    <a:pt x="722047" y="77238"/>
                    <a:pt x="710211" y="69638"/>
                    <a:pt x="708093" y="68517"/>
                  </a:cubicBezTo>
                  <a:cubicBezTo>
                    <a:pt x="707096" y="68143"/>
                    <a:pt x="704729" y="66648"/>
                    <a:pt x="702611" y="65278"/>
                  </a:cubicBezTo>
                  <a:cubicBezTo>
                    <a:pt x="700617" y="63907"/>
                    <a:pt x="697627" y="62287"/>
                    <a:pt x="696132" y="61664"/>
                  </a:cubicBezTo>
                  <a:cubicBezTo>
                    <a:pt x="694761" y="61041"/>
                    <a:pt x="693142" y="59795"/>
                    <a:pt x="692643" y="59172"/>
                  </a:cubicBezTo>
                  <a:cubicBezTo>
                    <a:pt x="692270" y="58425"/>
                    <a:pt x="690899" y="57802"/>
                    <a:pt x="689653" y="57802"/>
                  </a:cubicBezTo>
                  <a:cubicBezTo>
                    <a:pt x="688407" y="57802"/>
                    <a:pt x="686787" y="57054"/>
                    <a:pt x="686040" y="56182"/>
                  </a:cubicBezTo>
                  <a:cubicBezTo>
                    <a:pt x="684794" y="54812"/>
                    <a:pt x="675948" y="50077"/>
                    <a:pt x="663115" y="44097"/>
                  </a:cubicBezTo>
                  <a:cubicBezTo>
                    <a:pt x="659751" y="42602"/>
                    <a:pt x="656885" y="40857"/>
                    <a:pt x="656387" y="40234"/>
                  </a:cubicBezTo>
                  <a:cubicBezTo>
                    <a:pt x="656013" y="39611"/>
                    <a:pt x="654642" y="39113"/>
                    <a:pt x="653272" y="39113"/>
                  </a:cubicBezTo>
                  <a:cubicBezTo>
                    <a:pt x="652026" y="39113"/>
                    <a:pt x="647167" y="37369"/>
                    <a:pt x="642557" y="35251"/>
                  </a:cubicBezTo>
                  <a:cubicBezTo>
                    <a:pt x="627980" y="28772"/>
                    <a:pt x="625986" y="27900"/>
                    <a:pt x="624117" y="27900"/>
                  </a:cubicBezTo>
                  <a:cubicBezTo>
                    <a:pt x="622497" y="27900"/>
                    <a:pt x="619383" y="26778"/>
                    <a:pt x="609166" y="22293"/>
                  </a:cubicBezTo>
                  <a:cubicBezTo>
                    <a:pt x="607173" y="21296"/>
                    <a:pt x="603809" y="20299"/>
                    <a:pt x="601690" y="19926"/>
                  </a:cubicBezTo>
                  <a:cubicBezTo>
                    <a:pt x="595959" y="19054"/>
                    <a:pt x="587113" y="16562"/>
                    <a:pt x="582628" y="14693"/>
                  </a:cubicBezTo>
                  <a:cubicBezTo>
                    <a:pt x="580385" y="13696"/>
                    <a:pt x="577270" y="12948"/>
                    <a:pt x="575651" y="12948"/>
                  </a:cubicBezTo>
                  <a:cubicBezTo>
                    <a:pt x="574031" y="12948"/>
                    <a:pt x="570667" y="12076"/>
                    <a:pt x="568300" y="11080"/>
                  </a:cubicBezTo>
                  <a:cubicBezTo>
                    <a:pt x="565808" y="10083"/>
                    <a:pt x="561572" y="9211"/>
                    <a:pt x="558955" y="9211"/>
                  </a:cubicBezTo>
                  <a:cubicBezTo>
                    <a:pt x="556339" y="9211"/>
                    <a:pt x="551355" y="8339"/>
                    <a:pt x="547991" y="7342"/>
                  </a:cubicBezTo>
                  <a:cubicBezTo>
                    <a:pt x="544627" y="6345"/>
                    <a:pt x="539768" y="5473"/>
                    <a:pt x="537276" y="5473"/>
                  </a:cubicBezTo>
                  <a:cubicBezTo>
                    <a:pt x="534659" y="5473"/>
                    <a:pt x="530174" y="4725"/>
                    <a:pt x="527308" y="3729"/>
                  </a:cubicBezTo>
                  <a:cubicBezTo>
                    <a:pt x="511236" y="-1504"/>
                    <a:pt x="422650" y="-1131"/>
                    <a:pt x="396735" y="4227"/>
                  </a:cubicBezTo>
                  <a:cubicBezTo>
                    <a:pt x="392997" y="4975"/>
                    <a:pt x="386020" y="6470"/>
                    <a:pt x="381161" y="7466"/>
                  </a:cubicBezTo>
                  <a:cubicBezTo>
                    <a:pt x="376426" y="8463"/>
                    <a:pt x="370197" y="9211"/>
                    <a:pt x="367456" y="9211"/>
                  </a:cubicBezTo>
                  <a:cubicBezTo>
                    <a:pt x="364715" y="9335"/>
                    <a:pt x="361101" y="10083"/>
                    <a:pt x="359357" y="11080"/>
                  </a:cubicBezTo>
                  <a:cubicBezTo>
                    <a:pt x="357613" y="12076"/>
                    <a:pt x="354498" y="12824"/>
                    <a:pt x="352255" y="12948"/>
                  </a:cubicBezTo>
                  <a:cubicBezTo>
                    <a:pt x="350137" y="12948"/>
                    <a:pt x="346773" y="13696"/>
                    <a:pt x="344780" y="14693"/>
                  </a:cubicBezTo>
                  <a:cubicBezTo>
                    <a:pt x="340419" y="16935"/>
                    <a:pt x="331573" y="19303"/>
                    <a:pt x="324845" y="20050"/>
                  </a:cubicBezTo>
                  <a:cubicBezTo>
                    <a:pt x="321979" y="20424"/>
                    <a:pt x="318989" y="21421"/>
                    <a:pt x="318117" y="22418"/>
                  </a:cubicBezTo>
                  <a:cubicBezTo>
                    <a:pt x="317369" y="23414"/>
                    <a:pt x="315500" y="24162"/>
                    <a:pt x="314005" y="24162"/>
                  </a:cubicBezTo>
                  <a:cubicBezTo>
                    <a:pt x="312635" y="24162"/>
                    <a:pt x="310267" y="25034"/>
                    <a:pt x="309021" y="26031"/>
                  </a:cubicBezTo>
                  <a:cubicBezTo>
                    <a:pt x="307651" y="27027"/>
                    <a:pt x="305533" y="27900"/>
                    <a:pt x="304287" y="27900"/>
                  </a:cubicBezTo>
                  <a:cubicBezTo>
                    <a:pt x="303166" y="27900"/>
                    <a:pt x="300051" y="28772"/>
                    <a:pt x="297434" y="29893"/>
                  </a:cubicBezTo>
                  <a:cubicBezTo>
                    <a:pt x="294818" y="31014"/>
                    <a:pt x="290706" y="32883"/>
                    <a:pt x="288339" y="33880"/>
                  </a:cubicBezTo>
                  <a:cubicBezTo>
                    <a:pt x="285972" y="34877"/>
                    <a:pt x="282483" y="36497"/>
                    <a:pt x="280614" y="37493"/>
                  </a:cubicBezTo>
                  <a:cubicBezTo>
                    <a:pt x="278870" y="38365"/>
                    <a:pt x="276254" y="39113"/>
                    <a:pt x="274883" y="39113"/>
                  </a:cubicBezTo>
                  <a:cubicBezTo>
                    <a:pt x="273388" y="39113"/>
                    <a:pt x="272017" y="39611"/>
                    <a:pt x="271644" y="40234"/>
                  </a:cubicBezTo>
                  <a:cubicBezTo>
                    <a:pt x="271145" y="40857"/>
                    <a:pt x="268280" y="42602"/>
                    <a:pt x="264916" y="44097"/>
                  </a:cubicBezTo>
                  <a:cubicBezTo>
                    <a:pt x="252082" y="50077"/>
                    <a:pt x="243236" y="54812"/>
                    <a:pt x="241990" y="56182"/>
                  </a:cubicBezTo>
                  <a:cubicBezTo>
                    <a:pt x="241243" y="57054"/>
                    <a:pt x="239872" y="57802"/>
                    <a:pt x="239000" y="57802"/>
                  </a:cubicBezTo>
                  <a:cubicBezTo>
                    <a:pt x="238003" y="57802"/>
                    <a:pt x="234889" y="59297"/>
                    <a:pt x="231898" y="61166"/>
                  </a:cubicBezTo>
                  <a:cubicBezTo>
                    <a:pt x="224797" y="65776"/>
                    <a:pt x="222056" y="67520"/>
                    <a:pt x="219813" y="68517"/>
                  </a:cubicBezTo>
                  <a:cubicBezTo>
                    <a:pt x="218816" y="69015"/>
                    <a:pt x="214455" y="71881"/>
                    <a:pt x="210219" y="74871"/>
                  </a:cubicBezTo>
                  <a:cubicBezTo>
                    <a:pt x="205858" y="77861"/>
                    <a:pt x="201996" y="80229"/>
                    <a:pt x="201622" y="80229"/>
                  </a:cubicBezTo>
                  <a:cubicBezTo>
                    <a:pt x="200875" y="80229"/>
                    <a:pt x="171595" y="102157"/>
                    <a:pt x="169228" y="104400"/>
                  </a:cubicBezTo>
                  <a:cubicBezTo>
                    <a:pt x="168481" y="105147"/>
                    <a:pt x="164867" y="108262"/>
                    <a:pt x="161130" y="111377"/>
                  </a:cubicBezTo>
                  <a:cubicBezTo>
                    <a:pt x="157516" y="114492"/>
                    <a:pt x="151536" y="119849"/>
                    <a:pt x="148047" y="123213"/>
                  </a:cubicBezTo>
                  <a:cubicBezTo>
                    <a:pt x="144559" y="126702"/>
                    <a:pt x="140323" y="130564"/>
                    <a:pt x="138703" y="132059"/>
                  </a:cubicBezTo>
                  <a:cubicBezTo>
                    <a:pt x="128486" y="140905"/>
                    <a:pt x="95095" y="179779"/>
                    <a:pt x="88243" y="190494"/>
                  </a:cubicBezTo>
                  <a:cubicBezTo>
                    <a:pt x="86997" y="192612"/>
                    <a:pt x="84629" y="195602"/>
                    <a:pt x="83134" y="197346"/>
                  </a:cubicBezTo>
                  <a:cubicBezTo>
                    <a:pt x="81515" y="199090"/>
                    <a:pt x="80269" y="201084"/>
                    <a:pt x="80269" y="201956"/>
                  </a:cubicBezTo>
                  <a:cubicBezTo>
                    <a:pt x="80269" y="202828"/>
                    <a:pt x="79646" y="203576"/>
                    <a:pt x="79023" y="203576"/>
                  </a:cubicBezTo>
                  <a:cubicBezTo>
                    <a:pt x="78275" y="203576"/>
                    <a:pt x="77154" y="204946"/>
                    <a:pt x="76531" y="206691"/>
                  </a:cubicBezTo>
                  <a:cubicBezTo>
                    <a:pt x="75908" y="208310"/>
                    <a:pt x="73292" y="212671"/>
                    <a:pt x="70800" y="216284"/>
                  </a:cubicBezTo>
                  <a:cubicBezTo>
                    <a:pt x="68308" y="219897"/>
                    <a:pt x="65816" y="224009"/>
                    <a:pt x="65193" y="225380"/>
                  </a:cubicBezTo>
                  <a:cubicBezTo>
                    <a:pt x="64570" y="226750"/>
                    <a:pt x="62950" y="229616"/>
                    <a:pt x="61580" y="231609"/>
                  </a:cubicBezTo>
                  <a:cubicBezTo>
                    <a:pt x="60209" y="233727"/>
                    <a:pt x="58340" y="237091"/>
                    <a:pt x="57344" y="239085"/>
                  </a:cubicBezTo>
                  <a:cubicBezTo>
                    <a:pt x="56222" y="241203"/>
                    <a:pt x="53481" y="246436"/>
                    <a:pt x="50989" y="250797"/>
                  </a:cubicBezTo>
                  <a:cubicBezTo>
                    <a:pt x="48622" y="255157"/>
                    <a:pt x="46629" y="259393"/>
                    <a:pt x="46629" y="260266"/>
                  </a:cubicBezTo>
                  <a:cubicBezTo>
                    <a:pt x="46629" y="261138"/>
                    <a:pt x="45756" y="262508"/>
                    <a:pt x="44760" y="263380"/>
                  </a:cubicBezTo>
                  <a:cubicBezTo>
                    <a:pt x="43763" y="264253"/>
                    <a:pt x="42891" y="265872"/>
                    <a:pt x="42891" y="267118"/>
                  </a:cubicBezTo>
                  <a:cubicBezTo>
                    <a:pt x="42891" y="268364"/>
                    <a:pt x="42019" y="269984"/>
                    <a:pt x="41022" y="270856"/>
                  </a:cubicBezTo>
                  <a:cubicBezTo>
                    <a:pt x="40025" y="271728"/>
                    <a:pt x="39153" y="273597"/>
                    <a:pt x="39153" y="275092"/>
                  </a:cubicBezTo>
                  <a:cubicBezTo>
                    <a:pt x="39153" y="276587"/>
                    <a:pt x="38281" y="278955"/>
                    <a:pt x="37284" y="280325"/>
                  </a:cubicBezTo>
                  <a:cubicBezTo>
                    <a:pt x="36287" y="281571"/>
                    <a:pt x="35415" y="283564"/>
                    <a:pt x="35415" y="284686"/>
                  </a:cubicBezTo>
                  <a:cubicBezTo>
                    <a:pt x="35415" y="285807"/>
                    <a:pt x="34543" y="287427"/>
                    <a:pt x="33546" y="288299"/>
                  </a:cubicBezTo>
                  <a:cubicBezTo>
                    <a:pt x="32550" y="289171"/>
                    <a:pt x="31677" y="291040"/>
                    <a:pt x="31677" y="292535"/>
                  </a:cubicBezTo>
                  <a:cubicBezTo>
                    <a:pt x="31677" y="294030"/>
                    <a:pt x="30805" y="296398"/>
                    <a:pt x="29809" y="297768"/>
                  </a:cubicBezTo>
                  <a:cubicBezTo>
                    <a:pt x="28812" y="299014"/>
                    <a:pt x="27940" y="301506"/>
                    <a:pt x="27940" y="303250"/>
                  </a:cubicBezTo>
                  <a:cubicBezTo>
                    <a:pt x="27940" y="304994"/>
                    <a:pt x="27068" y="307985"/>
                    <a:pt x="26071" y="309978"/>
                  </a:cubicBezTo>
                  <a:cubicBezTo>
                    <a:pt x="25074" y="311847"/>
                    <a:pt x="24202" y="314214"/>
                    <a:pt x="24202" y="315087"/>
                  </a:cubicBezTo>
                  <a:cubicBezTo>
                    <a:pt x="24202" y="315959"/>
                    <a:pt x="23330" y="317329"/>
                    <a:pt x="22333" y="318201"/>
                  </a:cubicBezTo>
                  <a:cubicBezTo>
                    <a:pt x="21336" y="319073"/>
                    <a:pt x="20464" y="321441"/>
                    <a:pt x="20464" y="323559"/>
                  </a:cubicBezTo>
                  <a:cubicBezTo>
                    <a:pt x="20464" y="325677"/>
                    <a:pt x="19717" y="329664"/>
                    <a:pt x="18720" y="332530"/>
                  </a:cubicBezTo>
                  <a:cubicBezTo>
                    <a:pt x="17848" y="335271"/>
                    <a:pt x="16103" y="340877"/>
                    <a:pt x="14982" y="344989"/>
                  </a:cubicBezTo>
                  <a:cubicBezTo>
                    <a:pt x="13861" y="349100"/>
                    <a:pt x="11992" y="355081"/>
                    <a:pt x="10995" y="358196"/>
                  </a:cubicBezTo>
                  <a:cubicBezTo>
                    <a:pt x="10123" y="361435"/>
                    <a:pt x="9251" y="365920"/>
                    <a:pt x="9251" y="368288"/>
                  </a:cubicBezTo>
                  <a:cubicBezTo>
                    <a:pt x="9251" y="370530"/>
                    <a:pt x="8379" y="375763"/>
                    <a:pt x="7382" y="379626"/>
                  </a:cubicBezTo>
                  <a:cubicBezTo>
                    <a:pt x="6385" y="383613"/>
                    <a:pt x="5513" y="388721"/>
                    <a:pt x="5513" y="390964"/>
                  </a:cubicBezTo>
                  <a:cubicBezTo>
                    <a:pt x="5513" y="393206"/>
                    <a:pt x="4765" y="397442"/>
                    <a:pt x="3769" y="400557"/>
                  </a:cubicBezTo>
                  <a:cubicBezTo>
                    <a:pt x="-1340" y="416381"/>
                    <a:pt x="-1215" y="513439"/>
                    <a:pt x="3893" y="528016"/>
                  </a:cubicBezTo>
                  <a:cubicBezTo>
                    <a:pt x="4765" y="530632"/>
                    <a:pt x="5513" y="534869"/>
                    <a:pt x="5513" y="537360"/>
                  </a:cubicBezTo>
                  <a:cubicBezTo>
                    <a:pt x="5513" y="539852"/>
                    <a:pt x="6385" y="544587"/>
                    <a:pt x="7382" y="547951"/>
                  </a:cubicBezTo>
                  <a:cubicBezTo>
                    <a:pt x="8379" y="551315"/>
                    <a:pt x="9251" y="556423"/>
                    <a:pt x="9251" y="559289"/>
                  </a:cubicBezTo>
                  <a:cubicBezTo>
                    <a:pt x="9251" y="562279"/>
                    <a:pt x="10123" y="566640"/>
                    <a:pt x="11120" y="569007"/>
                  </a:cubicBezTo>
                  <a:cubicBezTo>
                    <a:pt x="12116" y="571499"/>
                    <a:pt x="12989" y="574863"/>
                    <a:pt x="12989" y="576607"/>
                  </a:cubicBezTo>
                  <a:cubicBezTo>
                    <a:pt x="12989" y="578227"/>
                    <a:pt x="13861" y="581217"/>
                    <a:pt x="14857" y="583086"/>
                  </a:cubicBezTo>
                  <a:cubicBezTo>
                    <a:pt x="15854" y="585080"/>
                    <a:pt x="16726" y="588070"/>
                    <a:pt x="16726" y="589814"/>
                  </a:cubicBezTo>
                  <a:cubicBezTo>
                    <a:pt x="16851" y="591558"/>
                    <a:pt x="17598" y="594299"/>
                    <a:pt x="18595" y="596044"/>
                  </a:cubicBezTo>
                  <a:cubicBezTo>
                    <a:pt x="19592" y="597788"/>
                    <a:pt x="20339" y="601152"/>
                    <a:pt x="20464" y="603644"/>
                  </a:cubicBezTo>
                  <a:cubicBezTo>
                    <a:pt x="20464" y="606011"/>
                    <a:pt x="21087" y="608628"/>
                    <a:pt x="21959" y="609500"/>
                  </a:cubicBezTo>
                  <a:cubicBezTo>
                    <a:pt x="23704" y="611244"/>
                    <a:pt x="26694" y="618969"/>
                    <a:pt x="27566" y="624077"/>
                  </a:cubicBezTo>
                  <a:cubicBezTo>
                    <a:pt x="27940" y="626195"/>
                    <a:pt x="29061" y="628936"/>
                    <a:pt x="29933" y="630307"/>
                  </a:cubicBezTo>
                  <a:cubicBezTo>
                    <a:pt x="30930" y="631677"/>
                    <a:pt x="31677" y="633920"/>
                    <a:pt x="31677" y="635415"/>
                  </a:cubicBezTo>
                  <a:cubicBezTo>
                    <a:pt x="31677" y="636910"/>
                    <a:pt x="32550" y="638779"/>
                    <a:pt x="33546" y="639651"/>
                  </a:cubicBezTo>
                  <a:cubicBezTo>
                    <a:pt x="34543" y="640523"/>
                    <a:pt x="35415" y="642143"/>
                    <a:pt x="35415" y="643264"/>
                  </a:cubicBezTo>
                  <a:cubicBezTo>
                    <a:pt x="35415" y="644386"/>
                    <a:pt x="36287" y="646379"/>
                    <a:pt x="37284" y="647625"/>
                  </a:cubicBezTo>
                  <a:cubicBezTo>
                    <a:pt x="38281" y="648996"/>
                    <a:pt x="39153" y="651363"/>
                    <a:pt x="39153" y="652858"/>
                  </a:cubicBezTo>
                  <a:cubicBezTo>
                    <a:pt x="39153" y="654353"/>
                    <a:pt x="40025" y="656222"/>
                    <a:pt x="41022" y="657094"/>
                  </a:cubicBezTo>
                  <a:cubicBezTo>
                    <a:pt x="42019" y="657966"/>
                    <a:pt x="42891" y="659586"/>
                    <a:pt x="42891" y="660832"/>
                  </a:cubicBezTo>
                  <a:cubicBezTo>
                    <a:pt x="42891" y="662078"/>
                    <a:pt x="43763" y="663698"/>
                    <a:pt x="44760" y="664570"/>
                  </a:cubicBezTo>
                  <a:cubicBezTo>
                    <a:pt x="45756" y="665442"/>
                    <a:pt x="46629" y="666813"/>
                    <a:pt x="46629" y="667685"/>
                  </a:cubicBezTo>
                  <a:cubicBezTo>
                    <a:pt x="46629" y="668432"/>
                    <a:pt x="47999" y="671672"/>
                    <a:pt x="49619" y="674662"/>
                  </a:cubicBezTo>
                  <a:cubicBezTo>
                    <a:pt x="60085" y="694223"/>
                    <a:pt x="62078" y="697836"/>
                    <a:pt x="63449" y="699456"/>
                  </a:cubicBezTo>
                  <a:cubicBezTo>
                    <a:pt x="64196" y="700453"/>
                    <a:pt x="66190" y="703941"/>
                    <a:pt x="67685" y="707305"/>
                  </a:cubicBezTo>
                  <a:cubicBezTo>
                    <a:pt x="69305" y="710545"/>
                    <a:pt x="70924" y="713161"/>
                    <a:pt x="71547" y="713161"/>
                  </a:cubicBezTo>
                  <a:cubicBezTo>
                    <a:pt x="72046" y="713161"/>
                    <a:pt x="72918" y="714158"/>
                    <a:pt x="73292" y="715404"/>
                  </a:cubicBezTo>
                  <a:cubicBezTo>
                    <a:pt x="74911" y="719640"/>
                    <a:pt x="77901" y="724375"/>
                    <a:pt x="79147" y="724375"/>
                  </a:cubicBezTo>
                  <a:cubicBezTo>
                    <a:pt x="79770" y="724375"/>
                    <a:pt x="80269" y="725122"/>
                    <a:pt x="80269" y="725994"/>
                  </a:cubicBezTo>
                  <a:cubicBezTo>
                    <a:pt x="80269" y="726742"/>
                    <a:pt x="82013" y="729358"/>
                    <a:pt x="84007" y="731726"/>
                  </a:cubicBezTo>
                  <a:cubicBezTo>
                    <a:pt x="86125" y="733968"/>
                    <a:pt x="87744" y="736585"/>
                    <a:pt x="87744" y="737581"/>
                  </a:cubicBezTo>
                  <a:cubicBezTo>
                    <a:pt x="87744" y="738454"/>
                    <a:pt x="88243" y="739326"/>
                    <a:pt x="88741" y="739575"/>
                  </a:cubicBezTo>
                  <a:cubicBezTo>
                    <a:pt x="89364" y="739824"/>
                    <a:pt x="92853" y="743936"/>
                    <a:pt x="96590" y="748670"/>
                  </a:cubicBezTo>
                  <a:cubicBezTo>
                    <a:pt x="100204" y="753529"/>
                    <a:pt x="105437" y="759759"/>
                    <a:pt x="108053" y="762625"/>
                  </a:cubicBezTo>
                  <a:cubicBezTo>
                    <a:pt x="110669" y="765366"/>
                    <a:pt x="114033" y="769353"/>
                    <a:pt x="115529" y="771346"/>
                  </a:cubicBezTo>
                  <a:cubicBezTo>
                    <a:pt x="119017" y="775956"/>
                    <a:pt x="130106" y="787668"/>
                    <a:pt x="138578" y="795891"/>
                  </a:cubicBezTo>
                  <a:cubicBezTo>
                    <a:pt x="155647" y="812088"/>
                    <a:pt x="157267" y="813583"/>
                    <a:pt x="172468" y="825793"/>
                  </a:cubicBezTo>
                  <a:cubicBezTo>
                    <a:pt x="178323" y="830403"/>
                    <a:pt x="184678" y="835636"/>
                    <a:pt x="186671" y="837256"/>
                  </a:cubicBezTo>
                  <a:cubicBezTo>
                    <a:pt x="188540" y="838876"/>
                    <a:pt x="190658" y="840246"/>
                    <a:pt x="191281" y="840246"/>
                  </a:cubicBezTo>
                  <a:cubicBezTo>
                    <a:pt x="191779" y="840246"/>
                    <a:pt x="194271" y="841990"/>
                    <a:pt x="196514" y="843984"/>
                  </a:cubicBezTo>
                  <a:cubicBezTo>
                    <a:pt x="198881" y="846102"/>
                    <a:pt x="201373" y="847722"/>
                    <a:pt x="202121" y="847722"/>
                  </a:cubicBezTo>
                  <a:cubicBezTo>
                    <a:pt x="202744" y="847722"/>
                    <a:pt x="203616" y="848594"/>
                    <a:pt x="204114" y="849591"/>
                  </a:cubicBezTo>
                  <a:cubicBezTo>
                    <a:pt x="204488" y="850587"/>
                    <a:pt x="205609" y="851459"/>
                    <a:pt x="206481" y="851459"/>
                  </a:cubicBezTo>
                  <a:cubicBezTo>
                    <a:pt x="207478" y="851459"/>
                    <a:pt x="210468" y="853079"/>
                    <a:pt x="213085" y="854948"/>
                  </a:cubicBezTo>
                  <a:cubicBezTo>
                    <a:pt x="215701" y="856941"/>
                    <a:pt x="218816" y="858810"/>
                    <a:pt x="219813" y="859309"/>
                  </a:cubicBezTo>
                  <a:cubicBezTo>
                    <a:pt x="220810" y="859807"/>
                    <a:pt x="223426" y="861302"/>
                    <a:pt x="225420" y="862673"/>
                  </a:cubicBezTo>
                  <a:cubicBezTo>
                    <a:pt x="227538" y="864043"/>
                    <a:pt x="230279" y="865663"/>
                    <a:pt x="231649" y="866411"/>
                  </a:cubicBezTo>
                  <a:cubicBezTo>
                    <a:pt x="233020" y="867158"/>
                    <a:pt x="236384" y="869027"/>
                    <a:pt x="239125" y="870522"/>
                  </a:cubicBezTo>
                  <a:cubicBezTo>
                    <a:pt x="250214" y="877001"/>
                    <a:pt x="258811" y="881362"/>
                    <a:pt x="260306" y="881362"/>
                  </a:cubicBezTo>
                  <a:cubicBezTo>
                    <a:pt x="261178" y="881362"/>
                    <a:pt x="262548" y="882234"/>
                    <a:pt x="263420" y="883231"/>
                  </a:cubicBezTo>
                  <a:cubicBezTo>
                    <a:pt x="264293" y="884227"/>
                    <a:pt x="265912" y="885100"/>
                    <a:pt x="267158" y="885100"/>
                  </a:cubicBezTo>
                  <a:cubicBezTo>
                    <a:pt x="268404" y="885100"/>
                    <a:pt x="270024" y="885972"/>
                    <a:pt x="270896" y="886968"/>
                  </a:cubicBezTo>
                  <a:cubicBezTo>
                    <a:pt x="271768" y="887965"/>
                    <a:pt x="273637" y="888837"/>
                    <a:pt x="275132" y="888837"/>
                  </a:cubicBezTo>
                  <a:cubicBezTo>
                    <a:pt x="276627" y="888837"/>
                    <a:pt x="278995" y="889709"/>
                    <a:pt x="280365" y="890706"/>
                  </a:cubicBezTo>
                  <a:cubicBezTo>
                    <a:pt x="281611" y="891703"/>
                    <a:pt x="283605" y="892575"/>
                    <a:pt x="284726" y="892575"/>
                  </a:cubicBezTo>
                  <a:cubicBezTo>
                    <a:pt x="285847" y="892575"/>
                    <a:pt x="287467" y="893447"/>
                    <a:pt x="288339" y="894444"/>
                  </a:cubicBezTo>
                  <a:cubicBezTo>
                    <a:pt x="289211" y="895441"/>
                    <a:pt x="291080" y="896313"/>
                    <a:pt x="292575" y="896313"/>
                  </a:cubicBezTo>
                  <a:cubicBezTo>
                    <a:pt x="294070" y="896313"/>
                    <a:pt x="296438" y="897185"/>
                    <a:pt x="297808" y="898182"/>
                  </a:cubicBezTo>
                  <a:cubicBezTo>
                    <a:pt x="299054" y="899179"/>
                    <a:pt x="301671" y="900051"/>
                    <a:pt x="303415" y="900051"/>
                  </a:cubicBezTo>
                  <a:cubicBezTo>
                    <a:pt x="305159" y="900051"/>
                    <a:pt x="307651" y="900923"/>
                    <a:pt x="309021" y="901920"/>
                  </a:cubicBezTo>
                  <a:cubicBezTo>
                    <a:pt x="310267" y="902916"/>
                    <a:pt x="312635" y="903788"/>
                    <a:pt x="314005" y="903788"/>
                  </a:cubicBezTo>
                  <a:cubicBezTo>
                    <a:pt x="315500" y="903788"/>
                    <a:pt x="317369" y="904536"/>
                    <a:pt x="318117" y="905533"/>
                  </a:cubicBezTo>
                  <a:cubicBezTo>
                    <a:pt x="318989" y="906530"/>
                    <a:pt x="321979" y="907526"/>
                    <a:pt x="324845" y="907900"/>
                  </a:cubicBezTo>
                  <a:cubicBezTo>
                    <a:pt x="331448" y="908772"/>
                    <a:pt x="344655" y="912385"/>
                    <a:pt x="346150" y="913880"/>
                  </a:cubicBezTo>
                  <a:cubicBezTo>
                    <a:pt x="346898" y="914503"/>
                    <a:pt x="349016" y="915002"/>
                    <a:pt x="350885" y="915002"/>
                  </a:cubicBezTo>
                  <a:cubicBezTo>
                    <a:pt x="352878" y="915002"/>
                    <a:pt x="356491" y="915874"/>
                    <a:pt x="358983" y="916871"/>
                  </a:cubicBezTo>
                  <a:cubicBezTo>
                    <a:pt x="361351" y="917867"/>
                    <a:pt x="365462" y="918740"/>
                    <a:pt x="367954" y="918740"/>
                  </a:cubicBezTo>
                  <a:cubicBezTo>
                    <a:pt x="370446" y="918740"/>
                    <a:pt x="375803" y="919612"/>
                    <a:pt x="379666" y="920609"/>
                  </a:cubicBezTo>
                  <a:cubicBezTo>
                    <a:pt x="383653" y="921605"/>
                    <a:pt x="388761" y="922477"/>
                    <a:pt x="391004" y="922477"/>
                  </a:cubicBezTo>
                  <a:cubicBezTo>
                    <a:pt x="393371" y="922477"/>
                    <a:pt x="397607" y="923350"/>
                    <a:pt x="400473" y="924346"/>
                  </a:cubicBezTo>
                  <a:cubicBezTo>
                    <a:pt x="403463" y="925343"/>
                    <a:pt x="410440" y="926215"/>
                    <a:pt x="416545" y="926340"/>
                  </a:cubicBezTo>
                  <a:cubicBezTo>
                    <a:pt x="422401" y="926340"/>
                    <a:pt x="430126" y="926963"/>
                    <a:pt x="433490" y="927461"/>
                  </a:cubicBezTo>
                  <a:cubicBezTo>
                    <a:pt x="435234" y="927741"/>
                    <a:pt x="439603" y="927913"/>
                    <a:pt x="445507" y="927987"/>
                  </a:cubicBezTo>
                  <a:close/>
                </a:path>
              </a:pathLst>
            </a:custGeom>
            <a:solidFill>
              <a:schemeClr val="bg1"/>
            </a:solidFill>
            <a:ln w="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DF14134-C7CD-1C9C-0977-201D6C8C7E0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03333" y="4587069"/>
              <a:ext cx="270775" cy="270366"/>
            </a:xfrm>
            <a:custGeom>
              <a:avLst/>
              <a:gdLst>
                <a:gd name="connsiteX0" fmla="*/ 922987 w 1028268"/>
                <a:gd name="connsiteY0" fmla="*/ 272983 h 1026715"/>
                <a:gd name="connsiteX1" fmla="*/ 975565 w 1028268"/>
                <a:gd name="connsiteY1" fmla="*/ 220280 h 1026715"/>
                <a:gd name="connsiteX2" fmla="*/ 1028268 w 1028268"/>
                <a:gd name="connsiteY2" fmla="*/ 167578 h 1026715"/>
                <a:gd name="connsiteX3" fmla="*/ 1028268 w 1028268"/>
                <a:gd name="connsiteY3" fmla="*/ 85222 h 1026715"/>
                <a:gd name="connsiteX4" fmla="*/ 1026773 w 1028268"/>
                <a:gd name="connsiteY4" fmla="*/ 1495 h 1026715"/>
                <a:gd name="connsiteX5" fmla="*/ 881373 w 1028268"/>
                <a:gd name="connsiteY5" fmla="*/ 0 h 1026715"/>
                <a:gd name="connsiteX6" fmla="*/ 737468 w 1028268"/>
                <a:gd name="connsiteY6" fmla="*/ 0 h 1026715"/>
                <a:gd name="connsiteX7" fmla="*/ 712175 w 1028268"/>
                <a:gd name="connsiteY7" fmla="*/ 25292 h 1026715"/>
                <a:gd name="connsiteX8" fmla="*/ 687008 w 1028268"/>
                <a:gd name="connsiteY8" fmla="*/ 52329 h 1026715"/>
                <a:gd name="connsiteX9" fmla="*/ 696726 w 1028268"/>
                <a:gd name="connsiteY9" fmla="*/ 62919 h 1026715"/>
                <a:gd name="connsiteX10" fmla="*/ 742825 w 1028268"/>
                <a:gd name="connsiteY10" fmla="*/ 105904 h 1026715"/>
                <a:gd name="connsiteX11" fmla="*/ 764131 w 1028268"/>
                <a:gd name="connsiteY11" fmla="*/ 125839 h 1026715"/>
                <a:gd name="connsiteX12" fmla="*/ 783567 w 1028268"/>
                <a:gd name="connsiteY12" fmla="*/ 143905 h 1026715"/>
                <a:gd name="connsiteX13" fmla="*/ 791666 w 1028268"/>
                <a:gd name="connsiteY13" fmla="*/ 151380 h 1026715"/>
                <a:gd name="connsiteX14" fmla="*/ 818329 w 1028268"/>
                <a:gd name="connsiteY14" fmla="*/ 176299 h 1026715"/>
                <a:gd name="connsiteX15" fmla="*/ 854959 w 1028268"/>
                <a:gd name="connsiteY15" fmla="*/ 210562 h 1026715"/>
                <a:gd name="connsiteX16" fmla="*/ 876264 w 1028268"/>
                <a:gd name="connsiteY16" fmla="*/ 230497 h 1026715"/>
                <a:gd name="connsiteX17" fmla="*/ 911524 w 1028268"/>
                <a:gd name="connsiteY17" fmla="*/ 263514 h 1026715"/>
                <a:gd name="connsiteX18" fmla="*/ 919124 w 1028268"/>
                <a:gd name="connsiteY18" fmla="*/ 270118 h 1026715"/>
                <a:gd name="connsiteX19" fmla="*/ 137332 w 1028268"/>
                <a:gd name="connsiteY19" fmla="*/ 424143 h 1026715"/>
                <a:gd name="connsiteX20" fmla="*/ 141335 w 1028268"/>
                <a:gd name="connsiteY20" fmla="*/ 418521 h 1026715"/>
                <a:gd name="connsiteX21" fmla="*/ 247987 w 1028268"/>
                <a:gd name="connsiteY21" fmla="*/ 289318 h 1026715"/>
                <a:gd name="connsiteX22" fmla="*/ 277266 w 1028268"/>
                <a:gd name="connsiteY22" fmla="*/ 273245 h 1026715"/>
                <a:gd name="connsiteX23" fmla="*/ 310906 w 1028268"/>
                <a:gd name="connsiteY23" fmla="*/ 258792 h 1026715"/>
                <a:gd name="connsiteX24" fmla="*/ 318382 w 1028268"/>
                <a:gd name="connsiteY24" fmla="*/ 256550 h 1026715"/>
                <a:gd name="connsiteX25" fmla="*/ 433381 w 1028268"/>
                <a:gd name="connsiteY25" fmla="*/ 245710 h 1026715"/>
                <a:gd name="connsiteX26" fmla="*/ 505271 w 1028268"/>
                <a:gd name="connsiteY26" fmla="*/ 264274 h 1026715"/>
                <a:gd name="connsiteX27" fmla="*/ 648429 w 1028268"/>
                <a:gd name="connsiteY27" fmla="*/ 393104 h 1026715"/>
                <a:gd name="connsiteX28" fmla="*/ 653412 w 1028268"/>
                <a:gd name="connsiteY28" fmla="*/ 399582 h 1026715"/>
                <a:gd name="connsiteX29" fmla="*/ 657275 w 1028268"/>
                <a:gd name="connsiteY29" fmla="*/ 394225 h 1026715"/>
                <a:gd name="connsiteX30" fmla="*/ 666245 w 1028268"/>
                <a:gd name="connsiteY30" fmla="*/ 378028 h 1026715"/>
                <a:gd name="connsiteX31" fmla="*/ 672849 w 1028268"/>
                <a:gd name="connsiteY31" fmla="*/ 365818 h 1026715"/>
                <a:gd name="connsiteX32" fmla="*/ 634350 w 1028268"/>
                <a:gd name="connsiteY32" fmla="*/ 312492 h 1026715"/>
                <a:gd name="connsiteX33" fmla="*/ 597719 w 1028268"/>
                <a:gd name="connsiteY33" fmla="*/ 277855 h 1026715"/>
                <a:gd name="connsiteX34" fmla="*/ 564453 w 1028268"/>
                <a:gd name="connsiteY34" fmla="*/ 254681 h 1026715"/>
                <a:gd name="connsiteX35" fmla="*/ 555109 w 1028268"/>
                <a:gd name="connsiteY35" fmla="*/ 249448 h 1026715"/>
                <a:gd name="connsiteX36" fmla="*/ 520845 w 1028268"/>
                <a:gd name="connsiteY36" fmla="*/ 232503 h 1026715"/>
                <a:gd name="connsiteX37" fmla="*/ 510878 w 1028268"/>
                <a:gd name="connsiteY37" fmla="*/ 228890 h 1026715"/>
                <a:gd name="connsiteX38" fmla="*/ 446090 w 1028268"/>
                <a:gd name="connsiteY38" fmla="*/ 211821 h 1026715"/>
                <a:gd name="connsiteX39" fmla="*/ 354514 w 1028268"/>
                <a:gd name="connsiteY39" fmla="*/ 211945 h 1026715"/>
                <a:gd name="connsiteX40" fmla="*/ 281253 w 1028268"/>
                <a:gd name="connsiteY40" fmla="*/ 232129 h 1026715"/>
                <a:gd name="connsiteX41" fmla="*/ 232911 w 1028268"/>
                <a:gd name="connsiteY41" fmla="*/ 257048 h 1026715"/>
                <a:gd name="connsiteX42" fmla="*/ 230170 w 1028268"/>
                <a:gd name="connsiteY42" fmla="*/ 258792 h 1026715"/>
                <a:gd name="connsiteX43" fmla="*/ 198150 w 1028268"/>
                <a:gd name="connsiteY43" fmla="*/ 282465 h 1026715"/>
                <a:gd name="connsiteX44" fmla="*/ 136476 w 1028268"/>
                <a:gd name="connsiteY44" fmla="*/ 351988 h 1026715"/>
                <a:gd name="connsiteX45" fmla="*/ 131617 w 1028268"/>
                <a:gd name="connsiteY45" fmla="*/ 359713 h 1026715"/>
                <a:gd name="connsiteX46" fmla="*/ 105577 w 1028268"/>
                <a:gd name="connsiteY46" fmla="*/ 415281 h 1026715"/>
                <a:gd name="connsiteX47" fmla="*/ 114049 w 1028268"/>
                <a:gd name="connsiteY47" fmla="*/ 419766 h 1026715"/>
                <a:gd name="connsiteX48" fmla="*/ 128377 w 1028268"/>
                <a:gd name="connsiteY48" fmla="*/ 422383 h 1026715"/>
                <a:gd name="connsiteX49" fmla="*/ 137332 w 1028268"/>
                <a:gd name="connsiteY49" fmla="*/ 424143 h 1026715"/>
                <a:gd name="connsiteX50" fmla="*/ 23549 w 1028268"/>
                <a:gd name="connsiteY50" fmla="*/ 574751 h 1026715"/>
                <a:gd name="connsiteX51" fmla="*/ 59556 w 1028268"/>
                <a:gd name="connsiteY51" fmla="*/ 553570 h 1026715"/>
                <a:gd name="connsiteX52" fmla="*/ 78744 w 1028268"/>
                <a:gd name="connsiteY52" fmla="*/ 539865 h 1026715"/>
                <a:gd name="connsiteX53" fmla="*/ 99551 w 1028268"/>
                <a:gd name="connsiteY53" fmla="*/ 524914 h 1026715"/>
                <a:gd name="connsiteX54" fmla="*/ 116994 w 1028268"/>
                <a:gd name="connsiteY54" fmla="*/ 512704 h 1026715"/>
                <a:gd name="connsiteX55" fmla="*/ 139296 w 1028268"/>
                <a:gd name="connsiteY55" fmla="*/ 475824 h 1026715"/>
                <a:gd name="connsiteX56" fmla="*/ 110266 w 1028268"/>
                <a:gd name="connsiteY56" fmla="*/ 452650 h 1026715"/>
                <a:gd name="connsiteX57" fmla="*/ 89459 w 1028268"/>
                <a:gd name="connsiteY57" fmla="*/ 457883 h 1026715"/>
                <a:gd name="connsiteX58" fmla="*/ 24297 w 1028268"/>
                <a:gd name="connsiteY58" fmla="*/ 510586 h 1026715"/>
                <a:gd name="connsiteX59" fmla="*/ 1 w 1028268"/>
                <a:gd name="connsiteY59" fmla="*/ 545098 h 1026715"/>
                <a:gd name="connsiteX60" fmla="*/ 14080 w 1028268"/>
                <a:gd name="connsiteY60" fmla="*/ 572384 h 1026715"/>
                <a:gd name="connsiteX61" fmla="*/ 23549 w 1028268"/>
                <a:gd name="connsiteY61" fmla="*/ 574751 h 1026715"/>
                <a:gd name="connsiteX62" fmla="*/ 74998 w 1028268"/>
                <a:gd name="connsiteY62" fmla="*/ 694724 h 1026715"/>
                <a:gd name="connsiteX63" fmla="*/ 108016 w 1028268"/>
                <a:gd name="connsiteY63" fmla="*/ 677779 h 1026715"/>
                <a:gd name="connsiteX64" fmla="*/ 129196 w 1028268"/>
                <a:gd name="connsiteY64" fmla="*/ 662953 h 1026715"/>
                <a:gd name="connsiteX65" fmla="*/ 141033 w 1028268"/>
                <a:gd name="connsiteY65" fmla="*/ 653982 h 1026715"/>
                <a:gd name="connsiteX66" fmla="*/ 158600 w 1028268"/>
                <a:gd name="connsiteY66" fmla="*/ 641523 h 1026715"/>
                <a:gd name="connsiteX67" fmla="*/ 191618 w 1028268"/>
                <a:gd name="connsiteY67" fmla="*/ 604394 h 1026715"/>
                <a:gd name="connsiteX68" fmla="*/ 191618 w 1028268"/>
                <a:gd name="connsiteY68" fmla="*/ 589567 h 1026715"/>
                <a:gd name="connsiteX69" fmla="*/ 180903 w 1028268"/>
                <a:gd name="connsiteY69" fmla="*/ 569010 h 1026715"/>
                <a:gd name="connsiteX70" fmla="*/ 139039 w 1028268"/>
                <a:gd name="connsiteY70" fmla="*/ 557547 h 1026715"/>
                <a:gd name="connsiteX71" fmla="*/ 121845 w 1028268"/>
                <a:gd name="connsiteY71" fmla="*/ 560786 h 1026715"/>
                <a:gd name="connsiteX72" fmla="*/ 115990 w 1028268"/>
                <a:gd name="connsiteY72" fmla="*/ 562531 h 1026715"/>
                <a:gd name="connsiteX73" fmla="*/ 93687 w 1028268"/>
                <a:gd name="connsiteY73" fmla="*/ 572872 h 1026715"/>
                <a:gd name="connsiteX74" fmla="*/ 67398 w 1028268"/>
                <a:gd name="connsiteY74" fmla="*/ 593056 h 1026715"/>
                <a:gd name="connsiteX75" fmla="*/ 44972 w 1028268"/>
                <a:gd name="connsiteY75" fmla="*/ 611620 h 1026715"/>
                <a:gd name="connsiteX76" fmla="*/ 21424 w 1028268"/>
                <a:gd name="connsiteY76" fmla="*/ 637037 h 1026715"/>
                <a:gd name="connsiteX77" fmla="*/ 18309 w 1028268"/>
                <a:gd name="connsiteY77" fmla="*/ 654854 h 1026715"/>
                <a:gd name="connsiteX78" fmla="*/ 21299 w 1028268"/>
                <a:gd name="connsiteY78" fmla="*/ 672048 h 1026715"/>
                <a:gd name="connsiteX79" fmla="*/ 47463 w 1028268"/>
                <a:gd name="connsiteY79" fmla="*/ 694599 h 1026715"/>
                <a:gd name="connsiteX80" fmla="*/ 74998 w 1028268"/>
                <a:gd name="connsiteY80" fmla="*/ 694724 h 1026715"/>
                <a:gd name="connsiteX81" fmla="*/ 400555 w 1028268"/>
                <a:gd name="connsiteY81" fmla="*/ 731661 h 1026715"/>
                <a:gd name="connsiteX82" fmla="*/ 383984 w 1028268"/>
                <a:gd name="connsiteY82" fmla="*/ 730166 h 1026715"/>
                <a:gd name="connsiteX83" fmla="*/ 382489 w 1028268"/>
                <a:gd name="connsiteY83" fmla="*/ 640708 h 1026715"/>
                <a:gd name="connsiteX84" fmla="*/ 382489 w 1028268"/>
                <a:gd name="connsiteY84" fmla="*/ 552621 h 1026715"/>
                <a:gd name="connsiteX85" fmla="*/ 378128 w 1028268"/>
                <a:gd name="connsiteY85" fmla="*/ 548634 h 1026715"/>
                <a:gd name="connsiteX86" fmla="*/ 370403 w 1028268"/>
                <a:gd name="connsiteY86" fmla="*/ 539414 h 1026715"/>
                <a:gd name="connsiteX87" fmla="*/ 366914 w 1028268"/>
                <a:gd name="connsiteY87" fmla="*/ 522345 h 1026715"/>
                <a:gd name="connsiteX88" fmla="*/ 370528 w 1028268"/>
                <a:gd name="connsiteY88" fmla="*/ 505026 h 1026715"/>
                <a:gd name="connsiteX89" fmla="*/ 385603 w 1028268"/>
                <a:gd name="connsiteY89" fmla="*/ 490823 h 1026715"/>
                <a:gd name="connsiteX90" fmla="*/ 414384 w 1028268"/>
                <a:gd name="connsiteY90" fmla="*/ 490324 h 1026715"/>
                <a:gd name="connsiteX91" fmla="*/ 418247 w 1028268"/>
                <a:gd name="connsiteY91" fmla="*/ 492318 h 1026715"/>
                <a:gd name="connsiteX92" fmla="*/ 434195 w 1028268"/>
                <a:gd name="connsiteY92" fmla="*/ 483098 h 1026715"/>
                <a:gd name="connsiteX93" fmla="*/ 450516 w 1028268"/>
                <a:gd name="connsiteY93" fmla="*/ 473754 h 1026715"/>
                <a:gd name="connsiteX94" fmla="*/ 463599 w 1028268"/>
                <a:gd name="connsiteY94" fmla="*/ 466278 h 1026715"/>
                <a:gd name="connsiteX95" fmla="*/ 476681 w 1028268"/>
                <a:gd name="connsiteY95" fmla="*/ 458802 h 1026715"/>
                <a:gd name="connsiteX96" fmla="*/ 486648 w 1028268"/>
                <a:gd name="connsiteY96" fmla="*/ 453196 h 1026715"/>
                <a:gd name="connsiteX97" fmla="*/ 496491 w 1028268"/>
                <a:gd name="connsiteY97" fmla="*/ 447589 h 1026715"/>
                <a:gd name="connsiteX98" fmla="*/ 504216 w 1028268"/>
                <a:gd name="connsiteY98" fmla="*/ 443228 h 1026715"/>
                <a:gd name="connsiteX99" fmla="*/ 513560 w 1028268"/>
                <a:gd name="connsiteY99" fmla="*/ 438868 h 1026715"/>
                <a:gd name="connsiteX100" fmla="*/ 524898 w 1028268"/>
                <a:gd name="connsiteY100" fmla="*/ 455065 h 1026715"/>
                <a:gd name="connsiteX101" fmla="*/ 528138 w 1028268"/>
                <a:gd name="connsiteY101" fmla="*/ 460671 h 1026715"/>
                <a:gd name="connsiteX102" fmla="*/ 528636 w 1028268"/>
                <a:gd name="connsiteY102" fmla="*/ 469642 h 1026715"/>
                <a:gd name="connsiteX103" fmla="*/ 505836 w 1028268"/>
                <a:gd name="connsiteY103" fmla="*/ 482475 h 1026715"/>
                <a:gd name="connsiteX104" fmla="*/ 502098 w 1028268"/>
                <a:gd name="connsiteY104" fmla="*/ 484593 h 1026715"/>
                <a:gd name="connsiteX105" fmla="*/ 491507 w 1028268"/>
                <a:gd name="connsiteY105" fmla="*/ 490574 h 1026715"/>
                <a:gd name="connsiteX106" fmla="*/ 480917 w 1028268"/>
                <a:gd name="connsiteY106" fmla="*/ 496554 h 1026715"/>
                <a:gd name="connsiteX107" fmla="*/ 476556 w 1028268"/>
                <a:gd name="connsiteY107" fmla="*/ 499046 h 1026715"/>
                <a:gd name="connsiteX108" fmla="*/ 465343 w 1028268"/>
                <a:gd name="connsiteY108" fmla="*/ 505525 h 1026715"/>
                <a:gd name="connsiteX109" fmla="*/ 454130 w 1028268"/>
                <a:gd name="connsiteY109" fmla="*/ 512004 h 1026715"/>
                <a:gd name="connsiteX110" fmla="*/ 449769 w 1028268"/>
                <a:gd name="connsiteY110" fmla="*/ 514371 h 1026715"/>
                <a:gd name="connsiteX111" fmla="*/ 441421 w 1028268"/>
                <a:gd name="connsiteY111" fmla="*/ 519604 h 1026715"/>
                <a:gd name="connsiteX112" fmla="*/ 434818 w 1028268"/>
                <a:gd name="connsiteY112" fmla="*/ 527578 h 1026715"/>
                <a:gd name="connsiteX113" fmla="*/ 424103 w 1028268"/>
                <a:gd name="connsiteY113" fmla="*/ 547762 h 1026715"/>
                <a:gd name="connsiteX114" fmla="*/ 418621 w 1028268"/>
                <a:gd name="connsiteY114" fmla="*/ 553119 h 1026715"/>
                <a:gd name="connsiteX115" fmla="*/ 418621 w 1028268"/>
                <a:gd name="connsiteY115" fmla="*/ 640833 h 1026715"/>
                <a:gd name="connsiteX116" fmla="*/ 417125 w 1028268"/>
                <a:gd name="connsiteY116" fmla="*/ 730166 h 1026715"/>
                <a:gd name="connsiteX117" fmla="*/ 400555 w 1028268"/>
                <a:gd name="connsiteY117" fmla="*/ 731661 h 1026715"/>
                <a:gd name="connsiteX118" fmla="*/ 423355 w 1028268"/>
                <a:gd name="connsiteY118" fmla="*/ 766547 h 1026715"/>
                <a:gd name="connsiteX119" fmla="*/ 474438 w 1028268"/>
                <a:gd name="connsiteY119" fmla="*/ 755832 h 1026715"/>
                <a:gd name="connsiteX120" fmla="*/ 480294 w 1028268"/>
                <a:gd name="connsiteY120" fmla="*/ 754088 h 1026715"/>
                <a:gd name="connsiteX121" fmla="*/ 499855 w 1028268"/>
                <a:gd name="connsiteY121" fmla="*/ 746114 h 1026715"/>
                <a:gd name="connsiteX122" fmla="*/ 513311 w 1028268"/>
                <a:gd name="connsiteY122" fmla="*/ 732409 h 1026715"/>
                <a:gd name="connsiteX123" fmla="*/ 528512 w 1028268"/>
                <a:gd name="connsiteY123" fmla="*/ 699516 h 1026715"/>
                <a:gd name="connsiteX124" fmla="*/ 532000 w 1028268"/>
                <a:gd name="connsiteY124" fmla="*/ 693536 h 1026715"/>
                <a:gd name="connsiteX125" fmla="*/ 539476 w 1028268"/>
                <a:gd name="connsiteY125" fmla="*/ 683319 h 1026715"/>
                <a:gd name="connsiteX126" fmla="*/ 569378 w 1028268"/>
                <a:gd name="connsiteY126" fmla="*/ 644944 h 1026715"/>
                <a:gd name="connsiteX127" fmla="*/ 584329 w 1028268"/>
                <a:gd name="connsiteY127" fmla="*/ 625508 h 1026715"/>
                <a:gd name="connsiteX128" fmla="*/ 608376 w 1028268"/>
                <a:gd name="connsiteY128" fmla="*/ 594609 h 1026715"/>
                <a:gd name="connsiteX129" fmla="*/ 624448 w 1028268"/>
                <a:gd name="connsiteY129" fmla="*/ 574051 h 1026715"/>
                <a:gd name="connsiteX130" fmla="*/ 628560 w 1028268"/>
                <a:gd name="connsiteY130" fmla="*/ 569067 h 1026715"/>
                <a:gd name="connsiteX131" fmla="*/ 629307 w 1028268"/>
                <a:gd name="connsiteY131" fmla="*/ 522968 h 1026715"/>
                <a:gd name="connsiteX132" fmla="*/ 631425 w 1028268"/>
                <a:gd name="connsiteY132" fmla="*/ 470390 h 1026715"/>
                <a:gd name="connsiteX133" fmla="*/ 626815 w 1028268"/>
                <a:gd name="connsiteY133" fmla="*/ 428277 h 1026715"/>
                <a:gd name="connsiteX134" fmla="*/ 610369 w 1028268"/>
                <a:gd name="connsiteY134" fmla="*/ 395509 h 1026715"/>
                <a:gd name="connsiteX135" fmla="*/ 606756 w 1028268"/>
                <a:gd name="connsiteY135" fmla="*/ 389653 h 1026715"/>
                <a:gd name="connsiteX136" fmla="*/ 576355 w 1028268"/>
                <a:gd name="connsiteY136" fmla="*/ 352026 h 1026715"/>
                <a:gd name="connsiteX137" fmla="*/ 533994 w 1028268"/>
                <a:gd name="connsiteY137" fmla="*/ 316766 h 1026715"/>
                <a:gd name="connsiteX138" fmla="*/ 528013 w 1028268"/>
                <a:gd name="connsiteY138" fmla="*/ 313153 h 1026715"/>
                <a:gd name="connsiteX139" fmla="*/ 510819 w 1028268"/>
                <a:gd name="connsiteY139" fmla="*/ 303684 h 1026715"/>
                <a:gd name="connsiteX140" fmla="*/ 496865 w 1028268"/>
                <a:gd name="connsiteY140" fmla="*/ 296707 h 1026715"/>
                <a:gd name="connsiteX141" fmla="*/ 446654 w 1028268"/>
                <a:gd name="connsiteY141" fmla="*/ 281382 h 1026715"/>
                <a:gd name="connsiteX142" fmla="*/ 323930 w 1028268"/>
                <a:gd name="connsiteY142" fmla="*/ 289481 h 1026715"/>
                <a:gd name="connsiteX143" fmla="*/ 273220 w 1028268"/>
                <a:gd name="connsiteY143" fmla="*/ 313153 h 1026715"/>
                <a:gd name="connsiteX144" fmla="*/ 267115 w 1028268"/>
                <a:gd name="connsiteY144" fmla="*/ 316766 h 1026715"/>
                <a:gd name="connsiteX145" fmla="*/ 231108 w 1028268"/>
                <a:gd name="connsiteY145" fmla="*/ 345672 h 1026715"/>
                <a:gd name="connsiteX146" fmla="*/ 193979 w 1028268"/>
                <a:gd name="connsiteY146" fmla="*/ 390775 h 1026715"/>
                <a:gd name="connsiteX147" fmla="*/ 173297 w 1028268"/>
                <a:gd name="connsiteY147" fmla="*/ 430769 h 1026715"/>
                <a:gd name="connsiteX148" fmla="*/ 169310 w 1028268"/>
                <a:gd name="connsiteY148" fmla="*/ 441359 h 1026715"/>
                <a:gd name="connsiteX149" fmla="*/ 169435 w 1028268"/>
                <a:gd name="connsiteY149" fmla="*/ 461917 h 1026715"/>
                <a:gd name="connsiteX150" fmla="*/ 160713 w 1028268"/>
                <a:gd name="connsiteY150" fmla="*/ 518233 h 1026715"/>
                <a:gd name="connsiteX151" fmla="*/ 168313 w 1028268"/>
                <a:gd name="connsiteY151" fmla="*/ 525335 h 1026715"/>
                <a:gd name="connsiteX152" fmla="*/ 222885 w 1028268"/>
                <a:gd name="connsiteY152" fmla="*/ 616039 h 1026715"/>
                <a:gd name="connsiteX153" fmla="*/ 222511 w 1028268"/>
                <a:gd name="connsiteY153" fmla="*/ 627875 h 1026715"/>
                <a:gd name="connsiteX154" fmla="*/ 229115 w 1028268"/>
                <a:gd name="connsiteY154" fmla="*/ 630242 h 1026715"/>
                <a:gd name="connsiteX155" fmla="*/ 256027 w 1028268"/>
                <a:gd name="connsiteY155" fmla="*/ 644820 h 1026715"/>
                <a:gd name="connsiteX156" fmla="*/ 271102 w 1028268"/>
                <a:gd name="connsiteY156" fmla="*/ 721569 h 1026715"/>
                <a:gd name="connsiteX157" fmla="*/ 289168 w 1028268"/>
                <a:gd name="connsiteY157" fmla="*/ 740632 h 1026715"/>
                <a:gd name="connsiteX158" fmla="*/ 376259 w 1028268"/>
                <a:gd name="connsiteY158" fmla="*/ 766298 h 1026715"/>
                <a:gd name="connsiteX159" fmla="*/ 423355 w 1028268"/>
                <a:gd name="connsiteY159" fmla="*/ 766547 h 1026715"/>
                <a:gd name="connsiteX160" fmla="*/ 104459 w 1028268"/>
                <a:gd name="connsiteY160" fmla="*/ 798202 h 1026715"/>
                <a:gd name="connsiteX161" fmla="*/ 134984 w 1028268"/>
                <a:gd name="connsiteY161" fmla="*/ 796707 h 1026715"/>
                <a:gd name="connsiteX162" fmla="*/ 194788 w 1028268"/>
                <a:gd name="connsiteY162" fmla="*/ 747991 h 1026715"/>
                <a:gd name="connsiteX163" fmla="*/ 215969 w 1028268"/>
                <a:gd name="connsiteY163" fmla="*/ 729800 h 1026715"/>
                <a:gd name="connsiteX164" fmla="*/ 242757 w 1028268"/>
                <a:gd name="connsiteY164" fmla="*/ 701268 h 1026715"/>
                <a:gd name="connsiteX165" fmla="*/ 229675 w 1028268"/>
                <a:gd name="connsiteY165" fmla="*/ 665012 h 1026715"/>
                <a:gd name="connsiteX166" fmla="*/ 210363 w 1028268"/>
                <a:gd name="connsiteY166" fmla="*/ 662022 h 1026715"/>
                <a:gd name="connsiteX167" fmla="*/ 186565 w 1028268"/>
                <a:gd name="connsiteY167" fmla="*/ 665759 h 1026715"/>
                <a:gd name="connsiteX168" fmla="*/ 132118 w 1028268"/>
                <a:gd name="connsiteY168" fmla="*/ 710488 h 1026715"/>
                <a:gd name="connsiteX169" fmla="*/ 90878 w 1028268"/>
                <a:gd name="connsiteY169" fmla="*/ 756588 h 1026715"/>
                <a:gd name="connsiteX170" fmla="*/ 88760 w 1028268"/>
                <a:gd name="connsiteY170" fmla="*/ 783624 h 1026715"/>
                <a:gd name="connsiteX171" fmla="*/ 104459 w 1028268"/>
                <a:gd name="connsiteY171" fmla="*/ 798202 h 1026715"/>
                <a:gd name="connsiteX172" fmla="*/ 388929 w 1028268"/>
                <a:gd name="connsiteY172" fmla="*/ 834615 h 1026715"/>
                <a:gd name="connsiteX173" fmla="*/ 446152 w 1028268"/>
                <a:gd name="connsiteY173" fmla="*/ 832039 h 1026715"/>
                <a:gd name="connsiteX174" fmla="*/ 481163 w 1028268"/>
                <a:gd name="connsiteY174" fmla="*/ 824688 h 1026715"/>
                <a:gd name="connsiteX175" fmla="*/ 509321 w 1028268"/>
                <a:gd name="connsiteY175" fmla="*/ 808616 h 1026715"/>
                <a:gd name="connsiteX176" fmla="*/ 504711 w 1028268"/>
                <a:gd name="connsiteY176" fmla="*/ 780956 h 1026715"/>
                <a:gd name="connsiteX177" fmla="*/ 499104 w 1028268"/>
                <a:gd name="connsiteY177" fmla="*/ 782202 h 1026715"/>
                <a:gd name="connsiteX178" fmla="*/ 400178 w 1028268"/>
                <a:gd name="connsiteY178" fmla="*/ 800268 h 1026715"/>
                <a:gd name="connsiteX179" fmla="*/ 317946 w 1028268"/>
                <a:gd name="connsiteY179" fmla="*/ 787560 h 1026715"/>
                <a:gd name="connsiteX180" fmla="*/ 311094 w 1028268"/>
                <a:gd name="connsiteY180" fmla="*/ 785192 h 1026715"/>
                <a:gd name="connsiteX181" fmla="*/ 261256 w 1028268"/>
                <a:gd name="connsiteY181" fmla="*/ 762641 h 1026715"/>
                <a:gd name="connsiteX182" fmla="*/ 255650 w 1028268"/>
                <a:gd name="connsiteY182" fmla="*/ 759526 h 1026715"/>
                <a:gd name="connsiteX183" fmla="*/ 248922 w 1028268"/>
                <a:gd name="connsiteY183" fmla="*/ 755165 h 1026715"/>
                <a:gd name="connsiteX184" fmla="*/ 242941 w 1028268"/>
                <a:gd name="connsiteY184" fmla="*/ 751677 h 1026715"/>
                <a:gd name="connsiteX185" fmla="*/ 219269 w 1028268"/>
                <a:gd name="connsiteY185" fmla="*/ 771861 h 1026715"/>
                <a:gd name="connsiteX186" fmla="*/ 217026 w 1028268"/>
                <a:gd name="connsiteY186" fmla="*/ 775349 h 1026715"/>
                <a:gd name="connsiteX187" fmla="*/ 284929 w 1028268"/>
                <a:gd name="connsiteY187" fmla="*/ 813101 h 1026715"/>
                <a:gd name="connsiteX188" fmla="*/ 294897 w 1028268"/>
                <a:gd name="connsiteY188" fmla="*/ 816839 h 1026715"/>
                <a:gd name="connsiteX189" fmla="*/ 327042 w 1028268"/>
                <a:gd name="connsiteY189" fmla="*/ 826433 h 1026715"/>
                <a:gd name="connsiteX190" fmla="*/ 336386 w 1028268"/>
                <a:gd name="connsiteY190" fmla="*/ 828177 h 1026715"/>
                <a:gd name="connsiteX191" fmla="*/ 371521 w 1028268"/>
                <a:gd name="connsiteY191" fmla="*/ 834033 h 1026715"/>
                <a:gd name="connsiteX192" fmla="*/ 388929 w 1028268"/>
                <a:gd name="connsiteY192" fmla="*/ 834615 h 1026715"/>
                <a:gd name="connsiteX193" fmla="*/ 572182 w 1028268"/>
                <a:gd name="connsiteY193" fmla="*/ 861607 h 1026715"/>
                <a:gd name="connsiteX194" fmla="*/ 580405 w 1028268"/>
                <a:gd name="connsiteY194" fmla="*/ 852636 h 1026715"/>
                <a:gd name="connsiteX195" fmla="*/ 612176 w 1028268"/>
                <a:gd name="connsiteY195" fmla="*/ 809402 h 1026715"/>
                <a:gd name="connsiteX196" fmla="*/ 640833 w 1028268"/>
                <a:gd name="connsiteY196" fmla="*/ 770654 h 1026715"/>
                <a:gd name="connsiteX197" fmla="*/ 644571 w 1028268"/>
                <a:gd name="connsiteY197" fmla="*/ 765670 h 1026715"/>
                <a:gd name="connsiteX198" fmla="*/ 651423 w 1028268"/>
                <a:gd name="connsiteY198" fmla="*/ 756326 h 1026715"/>
                <a:gd name="connsiteX199" fmla="*/ 681326 w 1028268"/>
                <a:gd name="connsiteY199" fmla="*/ 715833 h 1026715"/>
                <a:gd name="connsiteX200" fmla="*/ 711228 w 1028268"/>
                <a:gd name="connsiteY200" fmla="*/ 675465 h 1026715"/>
                <a:gd name="connsiteX201" fmla="*/ 745740 w 1028268"/>
                <a:gd name="connsiteY201" fmla="*/ 628742 h 1026715"/>
                <a:gd name="connsiteX202" fmla="*/ 777138 w 1028268"/>
                <a:gd name="connsiteY202" fmla="*/ 586256 h 1026715"/>
                <a:gd name="connsiteX203" fmla="*/ 794954 w 1028268"/>
                <a:gd name="connsiteY203" fmla="*/ 561961 h 1026715"/>
                <a:gd name="connsiteX204" fmla="*/ 825355 w 1028268"/>
                <a:gd name="connsiteY204" fmla="*/ 515612 h 1026715"/>
                <a:gd name="connsiteX205" fmla="*/ 838313 w 1028268"/>
                <a:gd name="connsiteY205" fmla="*/ 486582 h 1026715"/>
                <a:gd name="connsiteX206" fmla="*/ 841801 w 1028268"/>
                <a:gd name="connsiteY206" fmla="*/ 477237 h 1026715"/>
                <a:gd name="connsiteX207" fmla="*/ 852765 w 1028268"/>
                <a:gd name="connsiteY207" fmla="*/ 428023 h 1026715"/>
                <a:gd name="connsiteX208" fmla="*/ 854759 w 1028268"/>
                <a:gd name="connsiteY208" fmla="*/ 352395 h 1026715"/>
                <a:gd name="connsiteX209" fmla="*/ 855382 w 1028268"/>
                <a:gd name="connsiteY209" fmla="*/ 287358 h 1026715"/>
                <a:gd name="connsiteX210" fmla="*/ 862733 w 1028268"/>
                <a:gd name="connsiteY210" fmla="*/ 279259 h 1026715"/>
                <a:gd name="connsiteX211" fmla="*/ 867717 w 1028268"/>
                <a:gd name="connsiteY211" fmla="*/ 265803 h 1026715"/>
                <a:gd name="connsiteX212" fmla="*/ 848779 w 1028268"/>
                <a:gd name="connsiteY212" fmla="*/ 248360 h 1026715"/>
                <a:gd name="connsiteX213" fmla="*/ 822739 w 1028268"/>
                <a:gd name="connsiteY213" fmla="*/ 224189 h 1026715"/>
                <a:gd name="connsiteX214" fmla="*/ 800935 w 1028268"/>
                <a:gd name="connsiteY214" fmla="*/ 203756 h 1026715"/>
                <a:gd name="connsiteX215" fmla="*/ 754212 w 1028268"/>
                <a:gd name="connsiteY215" fmla="*/ 160148 h 1026715"/>
                <a:gd name="connsiteX216" fmla="*/ 734776 w 1028268"/>
                <a:gd name="connsiteY216" fmla="*/ 142082 h 1026715"/>
                <a:gd name="connsiteX217" fmla="*/ 689050 w 1028268"/>
                <a:gd name="connsiteY217" fmla="*/ 100343 h 1026715"/>
                <a:gd name="connsiteX218" fmla="*/ 655535 w 1028268"/>
                <a:gd name="connsiteY218" fmla="*/ 133111 h 1026715"/>
                <a:gd name="connsiteX219" fmla="*/ 619154 w 1028268"/>
                <a:gd name="connsiteY219" fmla="*/ 168620 h 1026715"/>
                <a:gd name="connsiteX220" fmla="*/ 584268 w 1028268"/>
                <a:gd name="connsiteY220" fmla="*/ 171362 h 1026715"/>
                <a:gd name="connsiteX221" fmla="*/ 500790 w 1028268"/>
                <a:gd name="connsiteY221" fmla="*/ 178090 h 1026715"/>
                <a:gd name="connsiteX222" fmla="*/ 490324 w 1028268"/>
                <a:gd name="connsiteY222" fmla="*/ 181827 h 1026715"/>
                <a:gd name="connsiteX223" fmla="*/ 501912 w 1028268"/>
                <a:gd name="connsiteY223" fmla="*/ 188182 h 1026715"/>
                <a:gd name="connsiteX224" fmla="*/ 523466 w 1028268"/>
                <a:gd name="connsiteY224" fmla="*/ 195782 h 1026715"/>
                <a:gd name="connsiteX225" fmla="*/ 528699 w 1028268"/>
                <a:gd name="connsiteY225" fmla="*/ 197526 h 1026715"/>
                <a:gd name="connsiteX226" fmla="*/ 552621 w 1028268"/>
                <a:gd name="connsiteY226" fmla="*/ 208116 h 1026715"/>
                <a:gd name="connsiteX227" fmla="*/ 677712 w 1028268"/>
                <a:gd name="connsiteY227" fmla="*/ 311529 h 1026715"/>
                <a:gd name="connsiteX228" fmla="*/ 693162 w 1028268"/>
                <a:gd name="connsiteY228" fmla="*/ 331837 h 1026715"/>
                <a:gd name="connsiteX229" fmla="*/ 695778 w 1028268"/>
                <a:gd name="connsiteY229" fmla="*/ 334703 h 1026715"/>
                <a:gd name="connsiteX230" fmla="*/ 708238 w 1028268"/>
                <a:gd name="connsiteY230" fmla="*/ 322867 h 1026715"/>
                <a:gd name="connsiteX231" fmla="*/ 725930 w 1028268"/>
                <a:gd name="connsiteY231" fmla="*/ 307542 h 1026715"/>
                <a:gd name="connsiteX232" fmla="*/ 733655 w 1028268"/>
                <a:gd name="connsiteY232" fmla="*/ 301810 h 1026715"/>
                <a:gd name="connsiteX233" fmla="*/ 749478 w 1028268"/>
                <a:gd name="connsiteY233" fmla="*/ 312775 h 1026715"/>
                <a:gd name="connsiteX234" fmla="*/ 757826 w 1028268"/>
                <a:gd name="connsiteY234" fmla="*/ 326480 h 1026715"/>
                <a:gd name="connsiteX235" fmla="*/ 748730 w 1028268"/>
                <a:gd name="connsiteY235" fmla="*/ 334329 h 1026715"/>
                <a:gd name="connsiteX236" fmla="*/ 714218 w 1028268"/>
                <a:gd name="connsiteY236" fmla="*/ 366599 h 1026715"/>
                <a:gd name="connsiteX237" fmla="*/ 690172 w 1028268"/>
                <a:gd name="connsiteY237" fmla="*/ 400613 h 1026715"/>
                <a:gd name="connsiteX238" fmla="*/ 686932 w 1028268"/>
                <a:gd name="connsiteY238" fmla="*/ 406469 h 1026715"/>
                <a:gd name="connsiteX239" fmla="*/ 666499 w 1028268"/>
                <a:gd name="connsiteY239" fmla="*/ 462909 h 1026715"/>
                <a:gd name="connsiteX240" fmla="*/ 661141 w 1028268"/>
                <a:gd name="connsiteY240" fmla="*/ 535796 h 1026715"/>
                <a:gd name="connsiteX241" fmla="*/ 660518 w 1028268"/>
                <a:gd name="connsiteY241" fmla="*/ 581771 h 1026715"/>
                <a:gd name="connsiteX242" fmla="*/ 656905 w 1028268"/>
                <a:gd name="connsiteY242" fmla="*/ 586879 h 1026715"/>
                <a:gd name="connsiteX243" fmla="*/ 613422 w 1028268"/>
                <a:gd name="connsiteY243" fmla="*/ 643071 h 1026715"/>
                <a:gd name="connsiteX244" fmla="*/ 587258 w 1028268"/>
                <a:gd name="connsiteY244" fmla="*/ 676711 h 1026715"/>
                <a:gd name="connsiteX245" fmla="*/ 567572 w 1028268"/>
                <a:gd name="connsiteY245" fmla="*/ 702003 h 1026715"/>
                <a:gd name="connsiteX246" fmla="*/ 540037 w 1028268"/>
                <a:gd name="connsiteY246" fmla="*/ 762929 h 1026715"/>
                <a:gd name="connsiteX247" fmla="*/ 540535 w 1028268"/>
                <a:gd name="connsiteY247" fmla="*/ 796943 h 1026715"/>
                <a:gd name="connsiteX248" fmla="*/ 551126 w 1028268"/>
                <a:gd name="connsiteY248" fmla="*/ 832452 h 1026715"/>
                <a:gd name="connsiteX249" fmla="*/ 565952 w 1028268"/>
                <a:gd name="connsiteY249" fmla="*/ 856374 h 1026715"/>
                <a:gd name="connsiteX250" fmla="*/ 572182 w 1028268"/>
                <a:gd name="connsiteY250" fmla="*/ 861607 h 1026715"/>
                <a:gd name="connsiteX251" fmla="*/ 400877 w 1028268"/>
                <a:gd name="connsiteY251" fmla="*/ 904111 h 1026715"/>
                <a:gd name="connsiteX252" fmla="*/ 434922 w 1028268"/>
                <a:gd name="connsiteY252" fmla="*/ 902850 h 1026715"/>
                <a:gd name="connsiteX253" fmla="*/ 434922 w 1028268"/>
                <a:gd name="connsiteY253" fmla="*/ 870829 h 1026715"/>
                <a:gd name="connsiteX254" fmla="*/ 400659 w 1028268"/>
                <a:gd name="connsiteY254" fmla="*/ 868587 h 1026715"/>
                <a:gd name="connsiteX255" fmla="*/ 365773 w 1028268"/>
                <a:gd name="connsiteY255" fmla="*/ 871078 h 1026715"/>
                <a:gd name="connsiteX256" fmla="*/ 365897 w 1028268"/>
                <a:gd name="connsiteY256" fmla="*/ 903223 h 1026715"/>
                <a:gd name="connsiteX257" fmla="*/ 400877 w 1028268"/>
                <a:gd name="connsiteY257" fmla="*/ 904111 h 1026715"/>
                <a:gd name="connsiteX258" fmla="*/ 245426 w 1028268"/>
                <a:gd name="connsiteY258" fmla="*/ 1024749 h 1026715"/>
                <a:gd name="connsiteX259" fmla="*/ 263617 w 1028268"/>
                <a:gd name="connsiteY259" fmla="*/ 1010919 h 1026715"/>
                <a:gd name="connsiteX260" fmla="*/ 269846 w 1028268"/>
                <a:gd name="connsiteY260" fmla="*/ 1001325 h 1026715"/>
                <a:gd name="connsiteX261" fmla="*/ 314700 w 1028268"/>
                <a:gd name="connsiteY261" fmla="*/ 936661 h 1026715"/>
                <a:gd name="connsiteX262" fmla="*/ 327533 w 1028268"/>
                <a:gd name="connsiteY262" fmla="*/ 918471 h 1026715"/>
                <a:gd name="connsiteX263" fmla="*/ 331146 w 1028268"/>
                <a:gd name="connsiteY263" fmla="*/ 913861 h 1026715"/>
                <a:gd name="connsiteX264" fmla="*/ 331146 w 1028268"/>
                <a:gd name="connsiteY264" fmla="*/ 888195 h 1026715"/>
                <a:gd name="connsiteX265" fmla="*/ 321801 w 1028268"/>
                <a:gd name="connsiteY265" fmla="*/ 859414 h 1026715"/>
                <a:gd name="connsiteX266" fmla="*/ 311834 w 1028268"/>
                <a:gd name="connsiteY266" fmla="*/ 856922 h 1026715"/>
                <a:gd name="connsiteX267" fmla="*/ 299375 w 1028268"/>
                <a:gd name="connsiteY267" fmla="*/ 853184 h 1026715"/>
                <a:gd name="connsiteX268" fmla="*/ 287538 w 1028268"/>
                <a:gd name="connsiteY268" fmla="*/ 849322 h 1026715"/>
                <a:gd name="connsiteX269" fmla="*/ 279440 w 1028268"/>
                <a:gd name="connsiteY269" fmla="*/ 847328 h 1026715"/>
                <a:gd name="connsiteX270" fmla="*/ 239570 w 1028268"/>
                <a:gd name="connsiteY270" fmla="*/ 896169 h 1026715"/>
                <a:gd name="connsiteX271" fmla="*/ 215025 w 1028268"/>
                <a:gd name="connsiteY271" fmla="*/ 929684 h 1026715"/>
                <a:gd name="connsiteX272" fmla="*/ 192225 w 1028268"/>
                <a:gd name="connsiteY272" fmla="*/ 983384 h 1026715"/>
                <a:gd name="connsiteX273" fmla="*/ 195713 w 1028268"/>
                <a:gd name="connsiteY273" fmla="*/ 1002696 h 1026715"/>
                <a:gd name="connsiteX274" fmla="*/ 220383 w 1028268"/>
                <a:gd name="connsiteY274" fmla="*/ 1024375 h 1026715"/>
                <a:gd name="connsiteX275" fmla="*/ 245426 w 1028268"/>
                <a:gd name="connsiteY275" fmla="*/ 1024749 h 102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1028268" h="1026715">
                  <a:moveTo>
                    <a:pt x="922987" y="272983"/>
                  </a:moveTo>
                  <a:lnTo>
                    <a:pt x="975565" y="220280"/>
                  </a:lnTo>
                  <a:lnTo>
                    <a:pt x="1028268" y="167578"/>
                  </a:lnTo>
                  <a:lnTo>
                    <a:pt x="1028268" y="85222"/>
                  </a:lnTo>
                  <a:cubicBezTo>
                    <a:pt x="1028268" y="22925"/>
                    <a:pt x="1027894" y="2616"/>
                    <a:pt x="1026773" y="1495"/>
                  </a:cubicBezTo>
                  <a:cubicBezTo>
                    <a:pt x="1025651" y="374"/>
                    <a:pt x="991637" y="0"/>
                    <a:pt x="881373" y="0"/>
                  </a:cubicBezTo>
                  <a:lnTo>
                    <a:pt x="737468" y="0"/>
                  </a:lnTo>
                  <a:lnTo>
                    <a:pt x="712175" y="25292"/>
                  </a:lnTo>
                  <a:cubicBezTo>
                    <a:pt x="698221" y="39122"/>
                    <a:pt x="686883" y="51332"/>
                    <a:pt x="687008" y="52329"/>
                  </a:cubicBezTo>
                  <a:cubicBezTo>
                    <a:pt x="687132" y="53326"/>
                    <a:pt x="691493" y="58185"/>
                    <a:pt x="696726" y="62919"/>
                  </a:cubicBezTo>
                  <a:cubicBezTo>
                    <a:pt x="707316" y="72638"/>
                    <a:pt x="737717" y="101045"/>
                    <a:pt x="742825" y="105904"/>
                  </a:cubicBezTo>
                  <a:cubicBezTo>
                    <a:pt x="744570" y="107648"/>
                    <a:pt x="754163" y="116619"/>
                    <a:pt x="764131" y="125839"/>
                  </a:cubicBezTo>
                  <a:cubicBezTo>
                    <a:pt x="774098" y="135059"/>
                    <a:pt x="782820" y="143157"/>
                    <a:pt x="783567" y="143905"/>
                  </a:cubicBezTo>
                  <a:cubicBezTo>
                    <a:pt x="784315" y="144528"/>
                    <a:pt x="788052" y="148016"/>
                    <a:pt x="791666" y="151380"/>
                  </a:cubicBezTo>
                  <a:cubicBezTo>
                    <a:pt x="795403" y="154869"/>
                    <a:pt x="807364" y="166082"/>
                    <a:pt x="818329" y="176299"/>
                  </a:cubicBezTo>
                  <a:cubicBezTo>
                    <a:pt x="841005" y="197480"/>
                    <a:pt x="850224" y="206077"/>
                    <a:pt x="854959" y="210562"/>
                  </a:cubicBezTo>
                  <a:cubicBezTo>
                    <a:pt x="856703" y="212306"/>
                    <a:pt x="866297" y="221277"/>
                    <a:pt x="876264" y="230497"/>
                  </a:cubicBezTo>
                  <a:cubicBezTo>
                    <a:pt x="901681" y="254045"/>
                    <a:pt x="907163" y="259278"/>
                    <a:pt x="911524" y="263514"/>
                  </a:cubicBezTo>
                  <a:cubicBezTo>
                    <a:pt x="913642" y="265632"/>
                    <a:pt x="917006" y="268498"/>
                    <a:pt x="919124" y="270118"/>
                  </a:cubicBezTo>
                  <a:close/>
                  <a:moveTo>
                    <a:pt x="137332" y="424143"/>
                  </a:moveTo>
                  <a:cubicBezTo>
                    <a:pt x="139092" y="423629"/>
                    <a:pt x="140027" y="421885"/>
                    <a:pt x="141335" y="418521"/>
                  </a:cubicBezTo>
                  <a:cubicBezTo>
                    <a:pt x="161768" y="367562"/>
                    <a:pt x="200517" y="320590"/>
                    <a:pt x="247987" y="289318"/>
                  </a:cubicBezTo>
                  <a:cubicBezTo>
                    <a:pt x="256833" y="283462"/>
                    <a:pt x="257456" y="283088"/>
                    <a:pt x="277266" y="273245"/>
                  </a:cubicBezTo>
                  <a:cubicBezTo>
                    <a:pt x="294958" y="264399"/>
                    <a:pt x="302309" y="261160"/>
                    <a:pt x="310906" y="258792"/>
                  </a:cubicBezTo>
                  <a:cubicBezTo>
                    <a:pt x="313024" y="258294"/>
                    <a:pt x="316388" y="257173"/>
                    <a:pt x="318382" y="256550"/>
                  </a:cubicBezTo>
                  <a:cubicBezTo>
                    <a:pt x="350527" y="245461"/>
                    <a:pt x="399492" y="240975"/>
                    <a:pt x="433381" y="245710"/>
                  </a:cubicBezTo>
                  <a:cubicBezTo>
                    <a:pt x="459919" y="249448"/>
                    <a:pt x="485212" y="256051"/>
                    <a:pt x="505271" y="264274"/>
                  </a:cubicBezTo>
                  <a:cubicBezTo>
                    <a:pt x="566696" y="289691"/>
                    <a:pt x="615661" y="333673"/>
                    <a:pt x="648429" y="393104"/>
                  </a:cubicBezTo>
                  <a:cubicBezTo>
                    <a:pt x="650422" y="396592"/>
                    <a:pt x="652665" y="399582"/>
                    <a:pt x="653412" y="399582"/>
                  </a:cubicBezTo>
                  <a:cubicBezTo>
                    <a:pt x="654160" y="399582"/>
                    <a:pt x="655904" y="397215"/>
                    <a:pt x="657275" y="394225"/>
                  </a:cubicBezTo>
                  <a:cubicBezTo>
                    <a:pt x="658645" y="391359"/>
                    <a:pt x="662632" y="384008"/>
                    <a:pt x="666245" y="378028"/>
                  </a:cubicBezTo>
                  <a:cubicBezTo>
                    <a:pt x="669859" y="372047"/>
                    <a:pt x="672849" y="366565"/>
                    <a:pt x="672849" y="365818"/>
                  </a:cubicBezTo>
                  <a:cubicBezTo>
                    <a:pt x="672849" y="361706"/>
                    <a:pt x="649052" y="328814"/>
                    <a:pt x="634350" y="312492"/>
                  </a:cubicBezTo>
                  <a:cubicBezTo>
                    <a:pt x="626251" y="303521"/>
                    <a:pt x="609182" y="287324"/>
                    <a:pt x="597719" y="277855"/>
                  </a:cubicBezTo>
                  <a:cubicBezTo>
                    <a:pt x="592237" y="273245"/>
                    <a:pt x="567817" y="256300"/>
                    <a:pt x="564453" y="254681"/>
                  </a:cubicBezTo>
                  <a:cubicBezTo>
                    <a:pt x="563456" y="254182"/>
                    <a:pt x="559220" y="251815"/>
                    <a:pt x="555109" y="249448"/>
                  </a:cubicBezTo>
                  <a:cubicBezTo>
                    <a:pt x="546262" y="244215"/>
                    <a:pt x="525206" y="233998"/>
                    <a:pt x="520845" y="232503"/>
                  </a:cubicBezTo>
                  <a:cubicBezTo>
                    <a:pt x="519101" y="232005"/>
                    <a:pt x="514616" y="230385"/>
                    <a:pt x="510878" y="228890"/>
                  </a:cubicBezTo>
                  <a:cubicBezTo>
                    <a:pt x="490694" y="221165"/>
                    <a:pt x="475867" y="217303"/>
                    <a:pt x="446090" y="211821"/>
                  </a:cubicBezTo>
                  <a:cubicBezTo>
                    <a:pt x="428896" y="208706"/>
                    <a:pt x="372331" y="208706"/>
                    <a:pt x="354514" y="211945"/>
                  </a:cubicBezTo>
                  <a:cubicBezTo>
                    <a:pt x="326231" y="216929"/>
                    <a:pt x="312401" y="220791"/>
                    <a:pt x="281253" y="232129"/>
                  </a:cubicBezTo>
                  <a:cubicBezTo>
                    <a:pt x="270663" y="236116"/>
                    <a:pt x="237396" y="253186"/>
                    <a:pt x="232911" y="257048"/>
                  </a:cubicBezTo>
                  <a:cubicBezTo>
                    <a:pt x="231914" y="258045"/>
                    <a:pt x="230668" y="258792"/>
                    <a:pt x="230170" y="258792"/>
                  </a:cubicBezTo>
                  <a:cubicBezTo>
                    <a:pt x="228799" y="258792"/>
                    <a:pt x="210110" y="272622"/>
                    <a:pt x="198150" y="282465"/>
                  </a:cubicBezTo>
                  <a:cubicBezTo>
                    <a:pt x="175847" y="300905"/>
                    <a:pt x="148686" y="331430"/>
                    <a:pt x="136476" y="351988"/>
                  </a:cubicBezTo>
                  <a:cubicBezTo>
                    <a:pt x="135728" y="353109"/>
                    <a:pt x="133610" y="356598"/>
                    <a:pt x="131617" y="359713"/>
                  </a:cubicBezTo>
                  <a:cubicBezTo>
                    <a:pt x="122272" y="374041"/>
                    <a:pt x="106075" y="408678"/>
                    <a:pt x="105577" y="415281"/>
                  </a:cubicBezTo>
                  <a:cubicBezTo>
                    <a:pt x="105328" y="418894"/>
                    <a:pt x="105328" y="418894"/>
                    <a:pt x="114049" y="419766"/>
                  </a:cubicBezTo>
                  <a:cubicBezTo>
                    <a:pt x="118908" y="420140"/>
                    <a:pt x="125263" y="421386"/>
                    <a:pt x="128377" y="422383"/>
                  </a:cubicBezTo>
                  <a:cubicBezTo>
                    <a:pt x="132987" y="423941"/>
                    <a:pt x="135572" y="424657"/>
                    <a:pt x="137332" y="424143"/>
                  </a:cubicBezTo>
                  <a:close/>
                  <a:moveTo>
                    <a:pt x="23549" y="574751"/>
                  </a:moveTo>
                  <a:cubicBezTo>
                    <a:pt x="29405" y="574751"/>
                    <a:pt x="34887" y="571512"/>
                    <a:pt x="59556" y="553570"/>
                  </a:cubicBezTo>
                  <a:cubicBezTo>
                    <a:pt x="63792" y="550456"/>
                    <a:pt x="72514" y="544350"/>
                    <a:pt x="78744" y="539865"/>
                  </a:cubicBezTo>
                  <a:cubicBezTo>
                    <a:pt x="85098" y="535380"/>
                    <a:pt x="94442" y="528652"/>
                    <a:pt x="99551" y="524914"/>
                  </a:cubicBezTo>
                  <a:cubicBezTo>
                    <a:pt x="104659" y="521301"/>
                    <a:pt x="112508" y="515694"/>
                    <a:pt x="116994" y="512704"/>
                  </a:cubicBezTo>
                  <a:cubicBezTo>
                    <a:pt x="136430" y="499372"/>
                    <a:pt x="142535" y="489280"/>
                    <a:pt x="139296" y="475824"/>
                  </a:cubicBezTo>
                  <a:cubicBezTo>
                    <a:pt x="135807" y="460749"/>
                    <a:pt x="125591" y="452650"/>
                    <a:pt x="110266" y="452650"/>
                  </a:cubicBezTo>
                  <a:cubicBezTo>
                    <a:pt x="103662" y="452650"/>
                    <a:pt x="94567" y="454893"/>
                    <a:pt x="89459" y="457883"/>
                  </a:cubicBezTo>
                  <a:cubicBezTo>
                    <a:pt x="82980" y="461496"/>
                    <a:pt x="62297" y="478192"/>
                    <a:pt x="24297" y="510586"/>
                  </a:cubicBezTo>
                  <a:cubicBezTo>
                    <a:pt x="4611" y="527281"/>
                    <a:pt x="125" y="533760"/>
                    <a:pt x="1" y="545098"/>
                  </a:cubicBezTo>
                  <a:cubicBezTo>
                    <a:pt x="-124" y="555439"/>
                    <a:pt x="6106" y="567525"/>
                    <a:pt x="14080" y="572384"/>
                  </a:cubicBezTo>
                  <a:cubicBezTo>
                    <a:pt x="16323" y="573754"/>
                    <a:pt x="20185" y="574751"/>
                    <a:pt x="23549" y="574751"/>
                  </a:cubicBezTo>
                  <a:close/>
                  <a:moveTo>
                    <a:pt x="74998" y="694724"/>
                  </a:moveTo>
                  <a:cubicBezTo>
                    <a:pt x="86959" y="691609"/>
                    <a:pt x="92815" y="688619"/>
                    <a:pt x="108016" y="677779"/>
                  </a:cubicBezTo>
                  <a:cubicBezTo>
                    <a:pt x="115242" y="672671"/>
                    <a:pt x="124711" y="665943"/>
                    <a:pt x="129196" y="662953"/>
                  </a:cubicBezTo>
                  <a:cubicBezTo>
                    <a:pt x="133682" y="659838"/>
                    <a:pt x="139039" y="655851"/>
                    <a:pt x="141033" y="653982"/>
                  </a:cubicBezTo>
                  <a:cubicBezTo>
                    <a:pt x="143151" y="652113"/>
                    <a:pt x="151000" y="646506"/>
                    <a:pt x="158600" y="641523"/>
                  </a:cubicBezTo>
                  <a:cubicBezTo>
                    <a:pt x="182398" y="625824"/>
                    <a:pt x="188254" y="619221"/>
                    <a:pt x="191618" y="604394"/>
                  </a:cubicBezTo>
                  <a:cubicBezTo>
                    <a:pt x="192863" y="598538"/>
                    <a:pt x="192863" y="595797"/>
                    <a:pt x="191618" y="589567"/>
                  </a:cubicBezTo>
                  <a:cubicBezTo>
                    <a:pt x="189749" y="580223"/>
                    <a:pt x="187506" y="575987"/>
                    <a:pt x="180903" y="569010"/>
                  </a:cubicBezTo>
                  <a:cubicBezTo>
                    <a:pt x="170811" y="558170"/>
                    <a:pt x="158974" y="554931"/>
                    <a:pt x="139039" y="557547"/>
                  </a:cubicBezTo>
                  <a:cubicBezTo>
                    <a:pt x="131937" y="558419"/>
                    <a:pt x="124213" y="559914"/>
                    <a:pt x="121845" y="560786"/>
                  </a:cubicBezTo>
                  <a:cubicBezTo>
                    <a:pt x="119603" y="561783"/>
                    <a:pt x="116862" y="562531"/>
                    <a:pt x="115990" y="562531"/>
                  </a:cubicBezTo>
                  <a:cubicBezTo>
                    <a:pt x="114370" y="562531"/>
                    <a:pt x="98547" y="569882"/>
                    <a:pt x="93687" y="572872"/>
                  </a:cubicBezTo>
                  <a:cubicBezTo>
                    <a:pt x="88579" y="575987"/>
                    <a:pt x="75995" y="585705"/>
                    <a:pt x="67398" y="593056"/>
                  </a:cubicBezTo>
                  <a:cubicBezTo>
                    <a:pt x="62539" y="597168"/>
                    <a:pt x="52447" y="605515"/>
                    <a:pt x="44972" y="611620"/>
                  </a:cubicBezTo>
                  <a:cubicBezTo>
                    <a:pt x="28650" y="625076"/>
                    <a:pt x="25535" y="628440"/>
                    <a:pt x="21424" y="637037"/>
                  </a:cubicBezTo>
                  <a:cubicBezTo>
                    <a:pt x="18807" y="642520"/>
                    <a:pt x="18309" y="645385"/>
                    <a:pt x="18309" y="654854"/>
                  </a:cubicBezTo>
                  <a:cubicBezTo>
                    <a:pt x="18309" y="664199"/>
                    <a:pt x="18807" y="666940"/>
                    <a:pt x="21299" y="672048"/>
                  </a:cubicBezTo>
                  <a:cubicBezTo>
                    <a:pt x="27279" y="683635"/>
                    <a:pt x="34755" y="690114"/>
                    <a:pt x="47463" y="694599"/>
                  </a:cubicBezTo>
                  <a:cubicBezTo>
                    <a:pt x="55687" y="697590"/>
                    <a:pt x="64159" y="697590"/>
                    <a:pt x="74998" y="694724"/>
                  </a:cubicBezTo>
                  <a:close/>
                  <a:moveTo>
                    <a:pt x="400555" y="731661"/>
                  </a:moveTo>
                  <a:cubicBezTo>
                    <a:pt x="390463" y="731661"/>
                    <a:pt x="384980" y="731163"/>
                    <a:pt x="383984" y="730166"/>
                  </a:cubicBezTo>
                  <a:cubicBezTo>
                    <a:pt x="382862" y="729045"/>
                    <a:pt x="382489" y="707490"/>
                    <a:pt x="382489" y="640708"/>
                  </a:cubicBezTo>
                  <a:lnTo>
                    <a:pt x="382489" y="552621"/>
                  </a:lnTo>
                  <a:lnTo>
                    <a:pt x="378128" y="548634"/>
                  </a:lnTo>
                  <a:cubicBezTo>
                    <a:pt x="375761" y="546516"/>
                    <a:pt x="372272" y="542280"/>
                    <a:pt x="370403" y="539414"/>
                  </a:cubicBezTo>
                  <a:cubicBezTo>
                    <a:pt x="367288" y="534680"/>
                    <a:pt x="366914" y="533060"/>
                    <a:pt x="366914" y="522345"/>
                  </a:cubicBezTo>
                  <a:cubicBezTo>
                    <a:pt x="366914" y="511505"/>
                    <a:pt x="367288" y="510010"/>
                    <a:pt x="370528" y="505026"/>
                  </a:cubicBezTo>
                  <a:cubicBezTo>
                    <a:pt x="374888" y="498174"/>
                    <a:pt x="379125" y="494187"/>
                    <a:pt x="385603" y="490823"/>
                  </a:cubicBezTo>
                  <a:cubicBezTo>
                    <a:pt x="392082" y="487459"/>
                    <a:pt x="408528" y="487085"/>
                    <a:pt x="414384" y="490324"/>
                  </a:cubicBezTo>
                  <a:lnTo>
                    <a:pt x="418247" y="492318"/>
                  </a:lnTo>
                  <a:lnTo>
                    <a:pt x="434195" y="483098"/>
                  </a:lnTo>
                  <a:cubicBezTo>
                    <a:pt x="443041" y="477990"/>
                    <a:pt x="450392" y="473754"/>
                    <a:pt x="450516" y="473754"/>
                  </a:cubicBezTo>
                  <a:cubicBezTo>
                    <a:pt x="450766" y="473754"/>
                    <a:pt x="456621" y="470390"/>
                    <a:pt x="463599" y="466278"/>
                  </a:cubicBezTo>
                  <a:cubicBezTo>
                    <a:pt x="470451" y="462166"/>
                    <a:pt x="476432" y="458802"/>
                    <a:pt x="476681" y="458802"/>
                  </a:cubicBezTo>
                  <a:cubicBezTo>
                    <a:pt x="476930" y="458802"/>
                    <a:pt x="481415" y="456311"/>
                    <a:pt x="486648" y="453196"/>
                  </a:cubicBezTo>
                  <a:cubicBezTo>
                    <a:pt x="491757" y="450081"/>
                    <a:pt x="496242" y="447589"/>
                    <a:pt x="496491" y="447589"/>
                  </a:cubicBezTo>
                  <a:cubicBezTo>
                    <a:pt x="496740" y="447589"/>
                    <a:pt x="500229" y="445596"/>
                    <a:pt x="504216" y="443228"/>
                  </a:cubicBezTo>
                  <a:cubicBezTo>
                    <a:pt x="508203" y="440861"/>
                    <a:pt x="512439" y="438868"/>
                    <a:pt x="513560" y="438868"/>
                  </a:cubicBezTo>
                  <a:cubicBezTo>
                    <a:pt x="515305" y="438868"/>
                    <a:pt x="520413" y="446219"/>
                    <a:pt x="524898" y="455065"/>
                  </a:cubicBezTo>
                  <a:cubicBezTo>
                    <a:pt x="525397" y="456061"/>
                    <a:pt x="526892" y="458678"/>
                    <a:pt x="528138" y="460671"/>
                  </a:cubicBezTo>
                  <a:cubicBezTo>
                    <a:pt x="531253" y="465406"/>
                    <a:pt x="531377" y="468645"/>
                    <a:pt x="528636" y="469642"/>
                  </a:cubicBezTo>
                  <a:cubicBezTo>
                    <a:pt x="526518" y="470390"/>
                    <a:pt x="509698" y="479859"/>
                    <a:pt x="505836" y="482475"/>
                  </a:cubicBezTo>
                  <a:cubicBezTo>
                    <a:pt x="504839" y="483223"/>
                    <a:pt x="503095" y="484095"/>
                    <a:pt x="502098" y="484593"/>
                  </a:cubicBezTo>
                  <a:cubicBezTo>
                    <a:pt x="501101" y="485092"/>
                    <a:pt x="496367" y="487708"/>
                    <a:pt x="491507" y="490574"/>
                  </a:cubicBezTo>
                  <a:cubicBezTo>
                    <a:pt x="486773" y="493315"/>
                    <a:pt x="481914" y="496056"/>
                    <a:pt x="480917" y="496554"/>
                  </a:cubicBezTo>
                  <a:cubicBezTo>
                    <a:pt x="479920" y="497052"/>
                    <a:pt x="477927" y="498174"/>
                    <a:pt x="476556" y="499046"/>
                  </a:cubicBezTo>
                  <a:cubicBezTo>
                    <a:pt x="475186" y="499918"/>
                    <a:pt x="470202" y="502784"/>
                    <a:pt x="465343" y="505525"/>
                  </a:cubicBezTo>
                  <a:cubicBezTo>
                    <a:pt x="460608" y="508266"/>
                    <a:pt x="455500" y="511131"/>
                    <a:pt x="454130" y="512004"/>
                  </a:cubicBezTo>
                  <a:cubicBezTo>
                    <a:pt x="452759" y="512876"/>
                    <a:pt x="450766" y="513873"/>
                    <a:pt x="449769" y="514371"/>
                  </a:cubicBezTo>
                  <a:cubicBezTo>
                    <a:pt x="448772" y="514869"/>
                    <a:pt x="444910" y="517237"/>
                    <a:pt x="441421" y="519604"/>
                  </a:cubicBezTo>
                  <a:cubicBezTo>
                    <a:pt x="435939" y="523092"/>
                    <a:pt x="434818" y="524463"/>
                    <a:pt x="434818" y="527578"/>
                  </a:cubicBezTo>
                  <a:cubicBezTo>
                    <a:pt x="434818" y="533184"/>
                    <a:pt x="430208" y="541906"/>
                    <a:pt x="424103" y="547762"/>
                  </a:cubicBezTo>
                  <a:lnTo>
                    <a:pt x="418621" y="553119"/>
                  </a:lnTo>
                  <a:lnTo>
                    <a:pt x="418621" y="640833"/>
                  </a:lnTo>
                  <a:cubicBezTo>
                    <a:pt x="418621" y="707490"/>
                    <a:pt x="418247" y="729045"/>
                    <a:pt x="417125" y="730166"/>
                  </a:cubicBezTo>
                  <a:cubicBezTo>
                    <a:pt x="416129" y="731163"/>
                    <a:pt x="410647" y="731661"/>
                    <a:pt x="400555" y="731661"/>
                  </a:cubicBezTo>
                  <a:close/>
                  <a:moveTo>
                    <a:pt x="423355" y="766547"/>
                  </a:moveTo>
                  <a:cubicBezTo>
                    <a:pt x="442542" y="764429"/>
                    <a:pt x="465592" y="759570"/>
                    <a:pt x="474438" y="755832"/>
                  </a:cubicBezTo>
                  <a:cubicBezTo>
                    <a:pt x="476681" y="754835"/>
                    <a:pt x="479297" y="754088"/>
                    <a:pt x="480294" y="754088"/>
                  </a:cubicBezTo>
                  <a:cubicBezTo>
                    <a:pt x="482163" y="754088"/>
                    <a:pt x="484530" y="753091"/>
                    <a:pt x="499855" y="746114"/>
                  </a:cubicBezTo>
                  <a:cubicBezTo>
                    <a:pt x="509324" y="741753"/>
                    <a:pt x="513311" y="737766"/>
                    <a:pt x="513311" y="732409"/>
                  </a:cubicBezTo>
                  <a:cubicBezTo>
                    <a:pt x="513311" y="728920"/>
                    <a:pt x="523154" y="707739"/>
                    <a:pt x="528512" y="699516"/>
                  </a:cubicBezTo>
                  <a:cubicBezTo>
                    <a:pt x="530380" y="696526"/>
                    <a:pt x="532000" y="693909"/>
                    <a:pt x="532000" y="693536"/>
                  </a:cubicBezTo>
                  <a:cubicBezTo>
                    <a:pt x="532000" y="693162"/>
                    <a:pt x="535364" y="688677"/>
                    <a:pt x="539476" y="683319"/>
                  </a:cubicBezTo>
                  <a:cubicBezTo>
                    <a:pt x="557168" y="660643"/>
                    <a:pt x="566512" y="648807"/>
                    <a:pt x="569378" y="644944"/>
                  </a:cubicBezTo>
                  <a:cubicBezTo>
                    <a:pt x="571122" y="642702"/>
                    <a:pt x="577850" y="633980"/>
                    <a:pt x="584329" y="625508"/>
                  </a:cubicBezTo>
                  <a:cubicBezTo>
                    <a:pt x="590933" y="617036"/>
                    <a:pt x="601772" y="603206"/>
                    <a:pt x="608376" y="594609"/>
                  </a:cubicBezTo>
                  <a:cubicBezTo>
                    <a:pt x="614979" y="586012"/>
                    <a:pt x="622330" y="576792"/>
                    <a:pt x="624448" y="574051"/>
                  </a:cubicBezTo>
                  <a:lnTo>
                    <a:pt x="628560" y="569067"/>
                  </a:lnTo>
                  <a:lnTo>
                    <a:pt x="629307" y="522968"/>
                  </a:lnTo>
                  <a:cubicBezTo>
                    <a:pt x="629681" y="494311"/>
                    <a:pt x="630553" y="474377"/>
                    <a:pt x="631425" y="470390"/>
                  </a:cubicBezTo>
                  <a:cubicBezTo>
                    <a:pt x="636284" y="449209"/>
                    <a:pt x="636534" y="451327"/>
                    <a:pt x="626815" y="428277"/>
                  </a:cubicBezTo>
                  <a:cubicBezTo>
                    <a:pt x="620586" y="413077"/>
                    <a:pt x="615727" y="403608"/>
                    <a:pt x="610369" y="395509"/>
                  </a:cubicBezTo>
                  <a:cubicBezTo>
                    <a:pt x="608376" y="392519"/>
                    <a:pt x="606756" y="389902"/>
                    <a:pt x="606756" y="389653"/>
                  </a:cubicBezTo>
                  <a:cubicBezTo>
                    <a:pt x="606756" y="387535"/>
                    <a:pt x="586696" y="362617"/>
                    <a:pt x="576355" y="352026"/>
                  </a:cubicBezTo>
                  <a:cubicBezTo>
                    <a:pt x="566263" y="341436"/>
                    <a:pt x="536486" y="316766"/>
                    <a:pt x="533994" y="316766"/>
                  </a:cubicBezTo>
                  <a:cubicBezTo>
                    <a:pt x="533620" y="316766"/>
                    <a:pt x="531003" y="315147"/>
                    <a:pt x="528013" y="313153"/>
                  </a:cubicBezTo>
                  <a:cubicBezTo>
                    <a:pt x="525023" y="311160"/>
                    <a:pt x="517298" y="306924"/>
                    <a:pt x="510819" y="303684"/>
                  </a:cubicBezTo>
                  <a:cubicBezTo>
                    <a:pt x="504341" y="300445"/>
                    <a:pt x="497986" y="297330"/>
                    <a:pt x="496865" y="296707"/>
                  </a:cubicBezTo>
                  <a:cubicBezTo>
                    <a:pt x="489389" y="292845"/>
                    <a:pt x="463848" y="284995"/>
                    <a:pt x="446654" y="281382"/>
                  </a:cubicBezTo>
                  <a:cubicBezTo>
                    <a:pt x="410024" y="273657"/>
                    <a:pt x="360311" y="276897"/>
                    <a:pt x="323930" y="289481"/>
                  </a:cubicBezTo>
                  <a:cubicBezTo>
                    <a:pt x="305988" y="295586"/>
                    <a:pt x="283562" y="306051"/>
                    <a:pt x="273220" y="313153"/>
                  </a:cubicBezTo>
                  <a:cubicBezTo>
                    <a:pt x="270230" y="315147"/>
                    <a:pt x="267489" y="316766"/>
                    <a:pt x="267115" y="316766"/>
                  </a:cubicBezTo>
                  <a:cubicBezTo>
                    <a:pt x="265247" y="316766"/>
                    <a:pt x="241574" y="335829"/>
                    <a:pt x="231108" y="345672"/>
                  </a:cubicBezTo>
                  <a:cubicBezTo>
                    <a:pt x="216281" y="359751"/>
                    <a:pt x="208308" y="369345"/>
                    <a:pt x="193979" y="390775"/>
                  </a:cubicBezTo>
                  <a:cubicBezTo>
                    <a:pt x="188373" y="399122"/>
                    <a:pt x="174917" y="425038"/>
                    <a:pt x="173297" y="430769"/>
                  </a:cubicBezTo>
                  <a:cubicBezTo>
                    <a:pt x="172674" y="432762"/>
                    <a:pt x="170930" y="437622"/>
                    <a:pt x="169310" y="441359"/>
                  </a:cubicBezTo>
                  <a:cubicBezTo>
                    <a:pt x="165946" y="449832"/>
                    <a:pt x="165946" y="452448"/>
                    <a:pt x="169435" y="461917"/>
                  </a:cubicBezTo>
                  <a:cubicBezTo>
                    <a:pt x="176163" y="480108"/>
                    <a:pt x="173297" y="498548"/>
                    <a:pt x="160713" y="518233"/>
                  </a:cubicBezTo>
                  <a:cubicBezTo>
                    <a:pt x="158346" y="521846"/>
                    <a:pt x="159592" y="522968"/>
                    <a:pt x="168313" y="525335"/>
                  </a:cubicBezTo>
                  <a:cubicBezTo>
                    <a:pt x="209055" y="535925"/>
                    <a:pt x="233226" y="576044"/>
                    <a:pt x="222885" y="616039"/>
                  </a:cubicBezTo>
                  <a:cubicBezTo>
                    <a:pt x="220393" y="625757"/>
                    <a:pt x="220268" y="626255"/>
                    <a:pt x="222511" y="627875"/>
                  </a:cubicBezTo>
                  <a:cubicBezTo>
                    <a:pt x="223632" y="628747"/>
                    <a:pt x="226747" y="629869"/>
                    <a:pt x="229115" y="630242"/>
                  </a:cubicBezTo>
                  <a:cubicBezTo>
                    <a:pt x="236466" y="631613"/>
                    <a:pt x="248551" y="638092"/>
                    <a:pt x="256027" y="644820"/>
                  </a:cubicBezTo>
                  <a:cubicBezTo>
                    <a:pt x="278080" y="664381"/>
                    <a:pt x="284185" y="696152"/>
                    <a:pt x="271102" y="721569"/>
                  </a:cubicBezTo>
                  <a:cubicBezTo>
                    <a:pt x="267365" y="728795"/>
                    <a:pt x="268237" y="729668"/>
                    <a:pt x="289168" y="740632"/>
                  </a:cubicBezTo>
                  <a:cubicBezTo>
                    <a:pt x="315333" y="754212"/>
                    <a:pt x="345111" y="763059"/>
                    <a:pt x="376259" y="766298"/>
                  </a:cubicBezTo>
                  <a:cubicBezTo>
                    <a:pt x="391584" y="767918"/>
                    <a:pt x="409525" y="768042"/>
                    <a:pt x="423355" y="766547"/>
                  </a:cubicBezTo>
                  <a:close/>
                  <a:moveTo>
                    <a:pt x="104459" y="798202"/>
                  </a:moveTo>
                  <a:cubicBezTo>
                    <a:pt x="113305" y="801815"/>
                    <a:pt x="125639" y="801317"/>
                    <a:pt x="134984" y="796707"/>
                  </a:cubicBezTo>
                  <a:cubicBezTo>
                    <a:pt x="140715" y="793966"/>
                    <a:pt x="155292" y="782129"/>
                    <a:pt x="194788" y="747991"/>
                  </a:cubicBezTo>
                  <a:cubicBezTo>
                    <a:pt x="196533" y="746620"/>
                    <a:pt x="206002" y="738397"/>
                    <a:pt x="215969" y="729800"/>
                  </a:cubicBezTo>
                  <a:cubicBezTo>
                    <a:pt x="238022" y="710738"/>
                    <a:pt x="240265" y="708370"/>
                    <a:pt x="242757" y="701268"/>
                  </a:cubicBezTo>
                  <a:cubicBezTo>
                    <a:pt x="247491" y="687189"/>
                    <a:pt x="242881" y="674481"/>
                    <a:pt x="229675" y="665012"/>
                  </a:cubicBezTo>
                  <a:cubicBezTo>
                    <a:pt x="225563" y="662146"/>
                    <a:pt x="224317" y="661897"/>
                    <a:pt x="210363" y="662022"/>
                  </a:cubicBezTo>
                  <a:cubicBezTo>
                    <a:pt x="196657" y="662022"/>
                    <a:pt x="194664" y="662395"/>
                    <a:pt x="186565" y="665759"/>
                  </a:cubicBezTo>
                  <a:cubicBezTo>
                    <a:pt x="171739" y="672114"/>
                    <a:pt x="165135" y="677596"/>
                    <a:pt x="132118" y="710488"/>
                  </a:cubicBezTo>
                  <a:cubicBezTo>
                    <a:pt x="98852" y="743755"/>
                    <a:pt x="94616" y="748489"/>
                    <a:pt x="90878" y="756588"/>
                  </a:cubicBezTo>
                  <a:cubicBezTo>
                    <a:pt x="88012" y="762817"/>
                    <a:pt x="86891" y="777769"/>
                    <a:pt x="88760" y="783624"/>
                  </a:cubicBezTo>
                  <a:cubicBezTo>
                    <a:pt x="90629" y="789356"/>
                    <a:pt x="96858" y="795087"/>
                    <a:pt x="104459" y="798202"/>
                  </a:cubicBezTo>
                  <a:close/>
                  <a:moveTo>
                    <a:pt x="388929" y="834615"/>
                  </a:moveTo>
                  <a:cubicBezTo>
                    <a:pt x="409475" y="834772"/>
                    <a:pt x="436715" y="833721"/>
                    <a:pt x="446152" y="832039"/>
                  </a:cubicBezTo>
                  <a:cubicBezTo>
                    <a:pt x="461976" y="829174"/>
                    <a:pt x="474809" y="826433"/>
                    <a:pt x="481163" y="824688"/>
                  </a:cubicBezTo>
                  <a:cubicBezTo>
                    <a:pt x="511688" y="815842"/>
                    <a:pt x="510318" y="816714"/>
                    <a:pt x="509321" y="808616"/>
                  </a:cubicBezTo>
                  <a:cubicBezTo>
                    <a:pt x="507826" y="795658"/>
                    <a:pt x="505459" y="781704"/>
                    <a:pt x="504711" y="780956"/>
                  </a:cubicBezTo>
                  <a:cubicBezTo>
                    <a:pt x="504213" y="780582"/>
                    <a:pt x="501721" y="781081"/>
                    <a:pt x="499104" y="782202"/>
                  </a:cubicBezTo>
                  <a:cubicBezTo>
                    <a:pt x="473937" y="792793"/>
                    <a:pt x="433195" y="800268"/>
                    <a:pt x="400178" y="800268"/>
                  </a:cubicBezTo>
                  <a:cubicBezTo>
                    <a:pt x="373639" y="800268"/>
                    <a:pt x="334019" y="794163"/>
                    <a:pt x="317946" y="787560"/>
                  </a:cubicBezTo>
                  <a:cubicBezTo>
                    <a:pt x="316202" y="786812"/>
                    <a:pt x="313212" y="785815"/>
                    <a:pt x="311094" y="785192"/>
                  </a:cubicBezTo>
                  <a:cubicBezTo>
                    <a:pt x="300005" y="782327"/>
                    <a:pt x="274588" y="770740"/>
                    <a:pt x="261256" y="762641"/>
                  </a:cubicBezTo>
                  <a:cubicBezTo>
                    <a:pt x="259263" y="761395"/>
                    <a:pt x="256646" y="760025"/>
                    <a:pt x="255650" y="759526"/>
                  </a:cubicBezTo>
                  <a:cubicBezTo>
                    <a:pt x="254653" y="759028"/>
                    <a:pt x="251538" y="757159"/>
                    <a:pt x="248922" y="755165"/>
                  </a:cubicBezTo>
                  <a:cubicBezTo>
                    <a:pt x="246305" y="753297"/>
                    <a:pt x="243564" y="751677"/>
                    <a:pt x="242941" y="751677"/>
                  </a:cubicBezTo>
                  <a:cubicBezTo>
                    <a:pt x="241695" y="751677"/>
                    <a:pt x="222757" y="767749"/>
                    <a:pt x="219269" y="771861"/>
                  </a:cubicBezTo>
                  <a:cubicBezTo>
                    <a:pt x="218023" y="773231"/>
                    <a:pt x="217026" y="774851"/>
                    <a:pt x="217026" y="775349"/>
                  </a:cubicBezTo>
                  <a:cubicBezTo>
                    <a:pt x="217026" y="778713"/>
                    <a:pt x="265866" y="805875"/>
                    <a:pt x="284929" y="813101"/>
                  </a:cubicBezTo>
                  <a:cubicBezTo>
                    <a:pt x="287670" y="814098"/>
                    <a:pt x="292155" y="815842"/>
                    <a:pt x="294897" y="816839"/>
                  </a:cubicBezTo>
                  <a:cubicBezTo>
                    <a:pt x="303120" y="819954"/>
                    <a:pt x="324674" y="826433"/>
                    <a:pt x="327042" y="826433"/>
                  </a:cubicBezTo>
                  <a:cubicBezTo>
                    <a:pt x="328163" y="826433"/>
                    <a:pt x="332399" y="827180"/>
                    <a:pt x="336386" y="828177"/>
                  </a:cubicBezTo>
                  <a:cubicBezTo>
                    <a:pt x="348596" y="831167"/>
                    <a:pt x="359187" y="833036"/>
                    <a:pt x="371521" y="834033"/>
                  </a:cubicBezTo>
                  <a:cubicBezTo>
                    <a:pt x="375975" y="834376"/>
                    <a:pt x="382080" y="834562"/>
                    <a:pt x="388929" y="834615"/>
                  </a:cubicBezTo>
                  <a:close/>
                  <a:moveTo>
                    <a:pt x="572182" y="861607"/>
                  </a:moveTo>
                  <a:cubicBezTo>
                    <a:pt x="573303" y="861482"/>
                    <a:pt x="577041" y="857495"/>
                    <a:pt x="580405" y="852636"/>
                  </a:cubicBezTo>
                  <a:cubicBezTo>
                    <a:pt x="583894" y="847777"/>
                    <a:pt x="598097" y="828340"/>
                    <a:pt x="612176" y="809402"/>
                  </a:cubicBezTo>
                  <a:cubicBezTo>
                    <a:pt x="626255" y="790464"/>
                    <a:pt x="639088" y="773021"/>
                    <a:pt x="640833" y="770654"/>
                  </a:cubicBezTo>
                  <a:cubicBezTo>
                    <a:pt x="642452" y="768287"/>
                    <a:pt x="644197" y="766044"/>
                    <a:pt x="644571" y="765670"/>
                  </a:cubicBezTo>
                  <a:cubicBezTo>
                    <a:pt x="644944" y="765296"/>
                    <a:pt x="648059" y="761185"/>
                    <a:pt x="651423" y="756326"/>
                  </a:cubicBezTo>
                  <a:cubicBezTo>
                    <a:pt x="654787" y="751591"/>
                    <a:pt x="668243" y="733276"/>
                    <a:pt x="681326" y="715833"/>
                  </a:cubicBezTo>
                  <a:cubicBezTo>
                    <a:pt x="694408" y="698390"/>
                    <a:pt x="707864" y="680199"/>
                    <a:pt x="711228" y="675465"/>
                  </a:cubicBezTo>
                  <a:cubicBezTo>
                    <a:pt x="714716" y="670730"/>
                    <a:pt x="730166" y="649799"/>
                    <a:pt x="745740" y="628742"/>
                  </a:cubicBezTo>
                  <a:cubicBezTo>
                    <a:pt x="761314" y="607811"/>
                    <a:pt x="775393" y="588623"/>
                    <a:pt x="777138" y="586256"/>
                  </a:cubicBezTo>
                  <a:cubicBezTo>
                    <a:pt x="778882" y="583889"/>
                    <a:pt x="786856" y="572925"/>
                    <a:pt x="794954" y="561961"/>
                  </a:cubicBezTo>
                  <a:cubicBezTo>
                    <a:pt x="815014" y="534675"/>
                    <a:pt x="816634" y="532183"/>
                    <a:pt x="825355" y="515612"/>
                  </a:cubicBezTo>
                  <a:cubicBezTo>
                    <a:pt x="830713" y="505520"/>
                    <a:pt x="834201" y="497546"/>
                    <a:pt x="838313" y="486582"/>
                  </a:cubicBezTo>
                  <a:cubicBezTo>
                    <a:pt x="839185" y="484215"/>
                    <a:pt x="840805" y="479978"/>
                    <a:pt x="841801" y="477237"/>
                  </a:cubicBezTo>
                  <a:cubicBezTo>
                    <a:pt x="845539" y="467394"/>
                    <a:pt x="849775" y="448083"/>
                    <a:pt x="852765" y="428023"/>
                  </a:cubicBezTo>
                  <a:cubicBezTo>
                    <a:pt x="853762" y="421046"/>
                    <a:pt x="854510" y="395006"/>
                    <a:pt x="854759" y="352395"/>
                  </a:cubicBezTo>
                  <a:lnTo>
                    <a:pt x="855382" y="287358"/>
                  </a:lnTo>
                  <a:lnTo>
                    <a:pt x="862733" y="279259"/>
                  </a:lnTo>
                  <a:cubicBezTo>
                    <a:pt x="870582" y="270662"/>
                    <a:pt x="871454" y="268419"/>
                    <a:pt x="867717" y="265803"/>
                  </a:cubicBezTo>
                  <a:cubicBezTo>
                    <a:pt x="866471" y="264931"/>
                    <a:pt x="857874" y="257082"/>
                    <a:pt x="848779" y="248360"/>
                  </a:cubicBezTo>
                  <a:cubicBezTo>
                    <a:pt x="839559" y="239763"/>
                    <a:pt x="827847" y="228799"/>
                    <a:pt x="822739" y="224189"/>
                  </a:cubicBezTo>
                  <a:cubicBezTo>
                    <a:pt x="817630" y="219454"/>
                    <a:pt x="807787" y="210235"/>
                    <a:pt x="800935" y="203756"/>
                  </a:cubicBezTo>
                  <a:cubicBezTo>
                    <a:pt x="780128" y="184195"/>
                    <a:pt x="773026" y="177591"/>
                    <a:pt x="754212" y="160148"/>
                  </a:cubicBezTo>
                  <a:cubicBezTo>
                    <a:pt x="744245" y="150928"/>
                    <a:pt x="735523" y="142830"/>
                    <a:pt x="734776" y="142082"/>
                  </a:cubicBezTo>
                  <a:cubicBezTo>
                    <a:pt x="709982" y="118534"/>
                    <a:pt x="690047" y="100343"/>
                    <a:pt x="689050" y="100343"/>
                  </a:cubicBezTo>
                  <a:cubicBezTo>
                    <a:pt x="688676" y="100343"/>
                    <a:pt x="673601" y="115045"/>
                    <a:pt x="655535" y="133111"/>
                  </a:cubicBezTo>
                  <a:cubicBezTo>
                    <a:pt x="637469" y="151053"/>
                    <a:pt x="621147" y="167125"/>
                    <a:pt x="619154" y="168620"/>
                  </a:cubicBezTo>
                  <a:cubicBezTo>
                    <a:pt x="615665" y="171237"/>
                    <a:pt x="614668" y="171362"/>
                    <a:pt x="584268" y="171362"/>
                  </a:cubicBezTo>
                  <a:cubicBezTo>
                    <a:pt x="545644" y="171362"/>
                    <a:pt x="522968" y="173230"/>
                    <a:pt x="500790" y="178090"/>
                  </a:cubicBezTo>
                  <a:cubicBezTo>
                    <a:pt x="496056" y="179086"/>
                    <a:pt x="491321" y="180831"/>
                    <a:pt x="490324" y="181827"/>
                  </a:cubicBezTo>
                  <a:cubicBezTo>
                    <a:pt x="488206" y="183945"/>
                    <a:pt x="488954" y="184444"/>
                    <a:pt x="501912" y="188182"/>
                  </a:cubicBezTo>
                  <a:cubicBezTo>
                    <a:pt x="509636" y="190424"/>
                    <a:pt x="516489" y="192792"/>
                    <a:pt x="523466" y="195782"/>
                  </a:cubicBezTo>
                  <a:cubicBezTo>
                    <a:pt x="525709" y="196778"/>
                    <a:pt x="528076" y="197526"/>
                    <a:pt x="528699" y="197526"/>
                  </a:cubicBezTo>
                  <a:cubicBezTo>
                    <a:pt x="529945" y="197526"/>
                    <a:pt x="542155" y="203008"/>
                    <a:pt x="552621" y="208116"/>
                  </a:cubicBezTo>
                  <a:cubicBezTo>
                    <a:pt x="602957" y="233160"/>
                    <a:pt x="646066" y="268793"/>
                    <a:pt x="677712" y="311529"/>
                  </a:cubicBezTo>
                  <a:cubicBezTo>
                    <a:pt x="684814" y="321122"/>
                    <a:pt x="691667" y="330218"/>
                    <a:pt x="693162" y="331837"/>
                  </a:cubicBezTo>
                  <a:lnTo>
                    <a:pt x="695778" y="334703"/>
                  </a:lnTo>
                  <a:lnTo>
                    <a:pt x="708238" y="322867"/>
                  </a:lnTo>
                  <a:cubicBezTo>
                    <a:pt x="715090" y="316388"/>
                    <a:pt x="723064" y="309535"/>
                    <a:pt x="725930" y="307542"/>
                  </a:cubicBezTo>
                  <a:cubicBezTo>
                    <a:pt x="728795" y="305673"/>
                    <a:pt x="732284" y="303056"/>
                    <a:pt x="733655" y="301810"/>
                  </a:cubicBezTo>
                  <a:cubicBezTo>
                    <a:pt x="738015" y="297948"/>
                    <a:pt x="740507" y="299692"/>
                    <a:pt x="749478" y="312775"/>
                  </a:cubicBezTo>
                  <a:cubicBezTo>
                    <a:pt x="754088" y="319627"/>
                    <a:pt x="757826" y="325857"/>
                    <a:pt x="757826" y="326480"/>
                  </a:cubicBezTo>
                  <a:cubicBezTo>
                    <a:pt x="757826" y="327227"/>
                    <a:pt x="753839" y="330716"/>
                    <a:pt x="748730" y="334329"/>
                  </a:cubicBezTo>
                  <a:cubicBezTo>
                    <a:pt x="739261" y="341306"/>
                    <a:pt x="725930" y="353641"/>
                    <a:pt x="714218" y="366599"/>
                  </a:cubicBezTo>
                  <a:cubicBezTo>
                    <a:pt x="707988" y="373327"/>
                    <a:pt x="692663" y="395255"/>
                    <a:pt x="690172" y="400613"/>
                  </a:cubicBezTo>
                  <a:cubicBezTo>
                    <a:pt x="689798" y="401609"/>
                    <a:pt x="688303" y="404350"/>
                    <a:pt x="686932" y="406469"/>
                  </a:cubicBezTo>
                  <a:cubicBezTo>
                    <a:pt x="680204" y="417557"/>
                    <a:pt x="670361" y="444719"/>
                    <a:pt x="666499" y="462909"/>
                  </a:cubicBezTo>
                  <a:cubicBezTo>
                    <a:pt x="662263" y="483218"/>
                    <a:pt x="661640" y="490943"/>
                    <a:pt x="661141" y="535796"/>
                  </a:cubicBezTo>
                  <a:lnTo>
                    <a:pt x="660518" y="581771"/>
                  </a:lnTo>
                  <a:lnTo>
                    <a:pt x="656905" y="586879"/>
                  </a:lnTo>
                  <a:cubicBezTo>
                    <a:pt x="653417" y="591614"/>
                    <a:pt x="644695" y="602952"/>
                    <a:pt x="613422" y="643071"/>
                  </a:cubicBezTo>
                  <a:cubicBezTo>
                    <a:pt x="605573" y="653163"/>
                    <a:pt x="593737" y="668238"/>
                    <a:pt x="587258" y="676711"/>
                  </a:cubicBezTo>
                  <a:cubicBezTo>
                    <a:pt x="580779" y="685058"/>
                    <a:pt x="571933" y="696396"/>
                    <a:pt x="567572" y="702003"/>
                  </a:cubicBezTo>
                  <a:cubicBezTo>
                    <a:pt x="551375" y="722935"/>
                    <a:pt x="543775" y="739755"/>
                    <a:pt x="540037" y="762929"/>
                  </a:cubicBezTo>
                  <a:cubicBezTo>
                    <a:pt x="538168" y="774890"/>
                    <a:pt x="538293" y="782864"/>
                    <a:pt x="540535" y="796943"/>
                  </a:cubicBezTo>
                  <a:cubicBezTo>
                    <a:pt x="543152" y="813140"/>
                    <a:pt x="545270" y="820366"/>
                    <a:pt x="551126" y="832452"/>
                  </a:cubicBezTo>
                  <a:cubicBezTo>
                    <a:pt x="556483" y="843541"/>
                    <a:pt x="559224" y="847902"/>
                    <a:pt x="565952" y="856374"/>
                  </a:cubicBezTo>
                  <a:cubicBezTo>
                    <a:pt x="568320" y="859239"/>
                    <a:pt x="571061" y="861607"/>
                    <a:pt x="572182" y="861607"/>
                  </a:cubicBezTo>
                  <a:close/>
                  <a:moveTo>
                    <a:pt x="400877" y="904111"/>
                  </a:moveTo>
                  <a:cubicBezTo>
                    <a:pt x="417946" y="904002"/>
                    <a:pt x="434859" y="903535"/>
                    <a:pt x="434922" y="902850"/>
                  </a:cubicBezTo>
                  <a:cubicBezTo>
                    <a:pt x="434922" y="901230"/>
                    <a:pt x="434922" y="873570"/>
                    <a:pt x="434922" y="870829"/>
                  </a:cubicBezTo>
                  <a:cubicBezTo>
                    <a:pt x="434797" y="868711"/>
                    <a:pt x="432305" y="868587"/>
                    <a:pt x="400659" y="868587"/>
                  </a:cubicBezTo>
                  <a:cubicBezTo>
                    <a:pt x="367392" y="868587"/>
                    <a:pt x="366395" y="868711"/>
                    <a:pt x="365773" y="871078"/>
                  </a:cubicBezTo>
                  <a:cubicBezTo>
                    <a:pt x="364776" y="874692"/>
                    <a:pt x="364900" y="902227"/>
                    <a:pt x="365897" y="903223"/>
                  </a:cubicBezTo>
                  <a:cubicBezTo>
                    <a:pt x="366582" y="903971"/>
                    <a:pt x="383807" y="904220"/>
                    <a:pt x="400877" y="904111"/>
                  </a:cubicBezTo>
                  <a:close/>
                  <a:moveTo>
                    <a:pt x="245426" y="1024749"/>
                  </a:moveTo>
                  <a:cubicBezTo>
                    <a:pt x="251656" y="1022506"/>
                    <a:pt x="262246" y="1014532"/>
                    <a:pt x="263617" y="1010919"/>
                  </a:cubicBezTo>
                  <a:cubicBezTo>
                    <a:pt x="264115" y="1009673"/>
                    <a:pt x="266856" y="1005437"/>
                    <a:pt x="269846" y="1001325"/>
                  </a:cubicBezTo>
                  <a:cubicBezTo>
                    <a:pt x="275951" y="993102"/>
                    <a:pt x="300621" y="957468"/>
                    <a:pt x="314700" y="936661"/>
                  </a:cubicBezTo>
                  <a:cubicBezTo>
                    <a:pt x="319808" y="929186"/>
                    <a:pt x="325664" y="920963"/>
                    <a:pt x="327533" y="918471"/>
                  </a:cubicBezTo>
                  <a:lnTo>
                    <a:pt x="331146" y="913861"/>
                  </a:lnTo>
                  <a:lnTo>
                    <a:pt x="331146" y="888195"/>
                  </a:lnTo>
                  <a:cubicBezTo>
                    <a:pt x="331146" y="859538"/>
                    <a:pt x="331644" y="861033"/>
                    <a:pt x="321801" y="859414"/>
                  </a:cubicBezTo>
                  <a:cubicBezTo>
                    <a:pt x="319060" y="858915"/>
                    <a:pt x="314575" y="857794"/>
                    <a:pt x="311834" y="856922"/>
                  </a:cubicBezTo>
                  <a:cubicBezTo>
                    <a:pt x="309093" y="856050"/>
                    <a:pt x="303486" y="854430"/>
                    <a:pt x="299375" y="853184"/>
                  </a:cubicBezTo>
                  <a:cubicBezTo>
                    <a:pt x="295263" y="852063"/>
                    <a:pt x="289906" y="850318"/>
                    <a:pt x="287538" y="849322"/>
                  </a:cubicBezTo>
                  <a:cubicBezTo>
                    <a:pt x="285171" y="848450"/>
                    <a:pt x="281558" y="847453"/>
                    <a:pt x="279440" y="847328"/>
                  </a:cubicBezTo>
                  <a:cubicBezTo>
                    <a:pt x="275328" y="846954"/>
                    <a:pt x="275702" y="846581"/>
                    <a:pt x="239570" y="896169"/>
                  </a:cubicBezTo>
                  <a:cubicBezTo>
                    <a:pt x="232344" y="906136"/>
                    <a:pt x="221379" y="921212"/>
                    <a:pt x="215025" y="929684"/>
                  </a:cubicBezTo>
                  <a:cubicBezTo>
                    <a:pt x="195090" y="956970"/>
                    <a:pt x="192225" y="963698"/>
                    <a:pt x="192225" y="983384"/>
                  </a:cubicBezTo>
                  <a:cubicBezTo>
                    <a:pt x="192225" y="995345"/>
                    <a:pt x="192599" y="996964"/>
                    <a:pt x="195713" y="1002696"/>
                  </a:cubicBezTo>
                  <a:cubicBezTo>
                    <a:pt x="202068" y="1014034"/>
                    <a:pt x="209419" y="1020513"/>
                    <a:pt x="220383" y="1024375"/>
                  </a:cubicBezTo>
                  <a:cubicBezTo>
                    <a:pt x="228606" y="1027365"/>
                    <a:pt x="237701" y="1027490"/>
                    <a:pt x="245426" y="1024749"/>
                  </a:cubicBezTo>
                  <a:close/>
                </a:path>
              </a:pathLst>
            </a:custGeom>
            <a:solidFill>
              <a:schemeClr val="bg1"/>
            </a:solidFill>
            <a:ln w="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1C0638-2DD2-39FC-9292-2515AE00B77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870276" y="3414429"/>
              <a:ext cx="282987" cy="282595"/>
            </a:xfrm>
            <a:custGeom>
              <a:avLst/>
              <a:gdLst>
                <a:gd name="connsiteX0" fmla="*/ 144312 w 807396"/>
                <a:gd name="connsiteY0" fmla="*/ 346835 h 806280"/>
                <a:gd name="connsiteX1" fmla="*/ 177223 w 807396"/>
                <a:gd name="connsiteY1" fmla="*/ 346635 h 806280"/>
                <a:gd name="connsiteX2" fmla="*/ 241321 w 807396"/>
                <a:gd name="connsiteY2" fmla="*/ 343700 h 806280"/>
                <a:gd name="connsiteX3" fmla="*/ 272984 w 807396"/>
                <a:gd name="connsiteY3" fmla="*/ 314663 h 806280"/>
                <a:gd name="connsiteX4" fmla="*/ 299242 w 807396"/>
                <a:gd name="connsiteY4" fmla="*/ 288251 h 806280"/>
                <a:gd name="connsiteX5" fmla="*/ 376778 w 807396"/>
                <a:gd name="connsiteY5" fmla="*/ 288251 h 806280"/>
                <a:gd name="connsiteX6" fmla="*/ 474084 w 807396"/>
                <a:gd name="connsiteY6" fmla="*/ 277903 h 806280"/>
                <a:gd name="connsiteX7" fmla="*/ 489066 w 807396"/>
                <a:gd name="connsiteY7" fmla="*/ 253962 h 806280"/>
                <a:gd name="connsiteX8" fmla="*/ 488757 w 807396"/>
                <a:gd name="connsiteY8" fmla="*/ 234655 h 806280"/>
                <a:gd name="connsiteX9" fmla="*/ 476864 w 807396"/>
                <a:gd name="connsiteY9" fmla="*/ 214885 h 806280"/>
                <a:gd name="connsiteX10" fmla="*/ 384500 w 807396"/>
                <a:gd name="connsiteY10" fmla="*/ 200212 h 806280"/>
                <a:gd name="connsiteX11" fmla="*/ 323491 w 807396"/>
                <a:gd name="connsiteY11" fmla="*/ 200212 h 806280"/>
                <a:gd name="connsiteX12" fmla="*/ 319475 w 807396"/>
                <a:gd name="connsiteY12" fmla="*/ 195424 h 806280"/>
                <a:gd name="connsiteX13" fmla="*/ 320247 w 807396"/>
                <a:gd name="connsiteY13" fmla="*/ 177816 h 806280"/>
                <a:gd name="connsiteX14" fmla="*/ 325035 w 807396"/>
                <a:gd name="connsiteY14" fmla="*/ 172410 h 806280"/>
                <a:gd name="connsiteX15" fmla="*/ 391142 w 807396"/>
                <a:gd name="connsiteY15" fmla="*/ 172410 h 806280"/>
                <a:gd name="connsiteX16" fmla="*/ 466515 w 807396"/>
                <a:gd name="connsiteY16" fmla="*/ 175345 h 806280"/>
                <a:gd name="connsiteX17" fmla="*/ 489220 w 807396"/>
                <a:gd name="connsiteY17" fmla="*/ 187084 h 806280"/>
                <a:gd name="connsiteX18" fmla="*/ 516867 w 807396"/>
                <a:gd name="connsiteY18" fmla="*/ 228168 h 806280"/>
                <a:gd name="connsiteX19" fmla="*/ 530614 w 807396"/>
                <a:gd name="connsiteY19" fmla="*/ 242687 h 806280"/>
                <a:gd name="connsiteX20" fmla="*/ 551002 w 807396"/>
                <a:gd name="connsiteY20" fmla="*/ 253499 h 806280"/>
                <a:gd name="connsiteX21" fmla="*/ 567992 w 807396"/>
                <a:gd name="connsiteY21" fmla="*/ 262612 h 806280"/>
                <a:gd name="connsiteX22" fmla="*/ 589615 w 807396"/>
                <a:gd name="connsiteY22" fmla="*/ 274350 h 806280"/>
                <a:gd name="connsiteX23" fmla="*/ 611239 w 807396"/>
                <a:gd name="connsiteY23" fmla="*/ 285934 h 806280"/>
                <a:gd name="connsiteX24" fmla="*/ 632863 w 807396"/>
                <a:gd name="connsiteY24" fmla="*/ 297518 h 806280"/>
                <a:gd name="connsiteX25" fmla="*/ 654486 w 807396"/>
                <a:gd name="connsiteY25" fmla="*/ 309102 h 806280"/>
                <a:gd name="connsiteX26" fmla="*/ 676110 w 807396"/>
                <a:gd name="connsiteY26" fmla="*/ 320686 h 806280"/>
                <a:gd name="connsiteX27" fmla="*/ 697733 w 807396"/>
                <a:gd name="connsiteY27" fmla="*/ 332271 h 806280"/>
                <a:gd name="connsiteX28" fmla="*/ 707773 w 807396"/>
                <a:gd name="connsiteY28" fmla="*/ 337522 h 806280"/>
                <a:gd name="connsiteX29" fmla="*/ 802144 w 807396"/>
                <a:gd name="connsiteY29" fmla="*/ 307403 h 806280"/>
                <a:gd name="connsiteX30" fmla="*/ 807396 w 807396"/>
                <a:gd name="connsiteY30" fmla="*/ 278212 h 806280"/>
                <a:gd name="connsiteX31" fmla="*/ 802299 w 807396"/>
                <a:gd name="connsiteY31" fmla="*/ 249638 h 806280"/>
                <a:gd name="connsiteX32" fmla="*/ 792414 w 807396"/>
                <a:gd name="connsiteY32" fmla="*/ 234192 h 806280"/>
                <a:gd name="connsiteX33" fmla="*/ 767547 w 807396"/>
                <a:gd name="connsiteY33" fmla="*/ 214113 h 806280"/>
                <a:gd name="connsiteX34" fmla="*/ 735575 w 807396"/>
                <a:gd name="connsiteY34" fmla="*/ 193262 h 806280"/>
                <a:gd name="connsiteX35" fmla="*/ 703448 w 807396"/>
                <a:gd name="connsiteY35" fmla="*/ 172410 h 806280"/>
                <a:gd name="connsiteX36" fmla="*/ 696961 w 807396"/>
                <a:gd name="connsiteY36" fmla="*/ 167777 h 806280"/>
                <a:gd name="connsiteX37" fmla="*/ 690011 w 807396"/>
                <a:gd name="connsiteY37" fmla="*/ 163143 h 806280"/>
                <a:gd name="connsiteX38" fmla="*/ 683215 w 807396"/>
                <a:gd name="connsiteY38" fmla="*/ 158664 h 806280"/>
                <a:gd name="connsiteX39" fmla="*/ 676110 w 807396"/>
                <a:gd name="connsiteY39" fmla="*/ 153722 h 806280"/>
                <a:gd name="connsiteX40" fmla="*/ 623595 w 807396"/>
                <a:gd name="connsiteY40" fmla="*/ 119124 h 806280"/>
                <a:gd name="connsiteX41" fmla="*/ 571081 w 807396"/>
                <a:gd name="connsiteY41" fmla="*/ 84526 h 806280"/>
                <a:gd name="connsiteX42" fmla="*/ 563976 w 807396"/>
                <a:gd name="connsiteY42" fmla="*/ 79583 h 806280"/>
                <a:gd name="connsiteX43" fmla="*/ 557180 w 807396"/>
                <a:gd name="connsiteY43" fmla="*/ 75104 h 806280"/>
                <a:gd name="connsiteX44" fmla="*/ 550384 w 807396"/>
                <a:gd name="connsiteY44" fmla="*/ 70625 h 806280"/>
                <a:gd name="connsiteX45" fmla="*/ 543279 w 807396"/>
                <a:gd name="connsiteY45" fmla="*/ 65683 h 806280"/>
                <a:gd name="connsiteX46" fmla="*/ 516559 w 807396"/>
                <a:gd name="connsiteY46" fmla="*/ 48075 h 806280"/>
                <a:gd name="connsiteX47" fmla="*/ 469141 w 807396"/>
                <a:gd name="connsiteY47" fmla="*/ 18883 h 806280"/>
                <a:gd name="connsiteX48" fmla="*/ 437478 w 807396"/>
                <a:gd name="connsiteY48" fmla="*/ 6063 h 806280"/>
                <a:gd name="connsiteX49" fmla="*/ 425894 w 807396"/>
                <a:gd name="connsiteY49" fmla="*/ 2820 h 806280"/>
                <a:gd name="connsiteX50" fmla="*/ 341716 w 807396"/>
                <a:gd name="connsiteY50" fmla="*/ 2974 h 806280"/>
                <a:gd name="connsiteX51" fmla="*/ 290747 w 807396"/>
                <a:gd name="connsiteY51" fmla="*/ 17184 h 806280"/>
                <a:gd name="connsiteX52" fmla="*/ 279935 w 807396"/>
                <a:gd name="connsiteY52" fmla="*/ 20891 h 806280"/>
                <a:gd name="connsiteX53" fmla="*/ 269895 w 807396"/>
                <a:gd name="connsiteY53" fmla="*/ 24134 h 806280"/>
                <a:gd name="connsiteX54" fmla="*/ 234834 w 807396"/>
                <a:gd name="connsiteY54" fmla="*/ 35101 h 806280"/>
                <a:gd name="connsiteX55" fmla="*/ 225104 w 807396"/>
                <a:gd name="connsiteY55" fmla="*/ 38035 h 806280"/>
                <a:gd name="connsiteX56" fmla="*/ 200082 w 807396"/>
                <a:gd name="connsiteY56" fmla="*/ 45604 h 806280"/>
                <a:gd name="connsiteX57" fmla="*/ 190042 w 807396"/>
                <a:gd name="connsiteY57" fmla="*/ 49002 h 806280"/>
                <a:gd name="connsiteX58" fmla="*/ 141698 w 807396"/>
                <a:gd name="connsiteY58" fmla="*/ 56570 h 806280"/>
                <a:gd name="connsiteX59" fmla="*/ 113588 w 807396"/>
                <a:gd name="connsiteY59" fmla="*/ 57805 h 806280"/>
                <a:gd name="connsiteX60" fmla="*/ 113124 w 807396"/>
                <a:gd name="connsiteY60" fmla="*/ 199749 h 806280"/>
                <a:gd name="connsiteX61" fmla="*/ 115750 w 807396"/>
                <a:gd name="connsiteY61" fmla="*/ 344163 h 806280"/>
                <a:gd name="connsiteX62" fmla="*/ 144312 w 807396"/>
                <a:gd name="connsiteY62" fmla="*/ 346835 h 806280"/>
                <a:gd name="connsiteX63" fmla="*/ 31700 w 807396"/>
                <a:gd name="connsiteY63" fmla="*/ 376083 h 806280"/>
                <a:gd name="connsiteX64" fmla="*/ 83442 w 807396"/>
                <a:gd name="connsiteY64" fmla="*/ 360484 h 806280"/>
                <a:gd name="connsiteX65" fmla="*/ 86223 w 807396"/>
                <a:gd name="connsiteY65" fmla="*/ 201087 h 806280"/>
                <a:gd name="connsiteX66" fmla="*/ 86223 w 807396"/>
                <a:gd name="connsiteY66" fmla="*/ 46324 h 806280"/>
                <a:gd name="connsiteX67" fmla="*/ 82361 w 807396"/>
                <a:gd name="connsiteY67" fmla="*/ 40609 h 806280"/>
                <a:gd name="connsiteX68" fmla="*/ 35407 w 807396"/>
                <a:gd name="connsiteY68" fmla="*/ 28407 h 806280"/>
                <a:gd name="connsiteX69" fmla="*/ 1118 w 807396"/>
                <a:gd name="connsiteY69" fmla="*/ 29643 h 806280"/>
                <a:gd name="connsiteX70" fmla="*/ 37 w 807396"/>
                <a:gd name="connsiteY70" fmla="*/ 202014 h 806280"/>
                <a:gd name="connsiteX71" fmla="*/ 2817 w 807396"/>
                <a:gd name="connsiteY71" fmla="*/ 374539 h 806280"/>
                <a:gd name="connsiteX72" fmla="*/ 31700 w 807396"/>
                <a:gd name="connsiteY72" fmla="*/ 376083 h 806280"/>
                <a:gd name="connsiteX73" fmla="*/ 632477 w 807396"/>
                <a:gd name="connsiteY73" fmla="*/ 689986 h 806280"/>
                <a:gd name="connsiteX74" fmla="*/ 634485 w 807396"/>
                <a:gd name="connsiteY74" fmla="*/ 570747 h 806280"/>
                <a:gd name="connsiteX75" fmla="*/ 634794 w 807396"/>
                <a:gd name="connsiteY75" fmla="*/ 452281 h 806280"/>
                <a:gd name="connsiteX76" fmla="*/ 631396 w 807396"/>
                <a:gd name="connsiteY76" fmla="*/ 446566 h 806280"/>
                <a:gd name="connsiteX77" fmla="*/ 593864 w 807396"/>
                <a:gd name="connsiteY77" fmla="*/ 422471 h 806280"/>
                <a:gd name="connsiteX78" fmla="*/ 582279 w 807396"/>
                <a:gd name="connsiteY78" fmla="*/ 417374 h 806280"/>
                <a:gd name="connsiteX79" fmla="*/ 566062 w 807396"/>
                <a:gd name="connsiteY79" fmla="*/ 410115 h 806280"/>
                <a:gd name="connsiteX80" fmla="*/ 552161 w 807396"/>
                <a:gd name="connsiteY80" fmla="*/ 403936 h 806280"/>
                <a:gd name="connsiteX81" fmla="*/ 536715 w 807396"/>
                <a:gd name="connsiteY81" fmla="*/ 396986 h 806280"/>
                <a:gd name="connsiteX82" fmla="*/ 521270 w 807396"/>
                <a:gd name="connsiteY82" fmla="*/ 390036 h 806280"/>
                <a:gd name="connsiteX83" fmla="*/ 491615 w 807396"/>
                <a:gd name="connsiteY83" fmla="*/ 376752 h 806280"/>
                <a:gd name="connsiteX84" fmla="*/ 478486 w 807396"/>
                <a:gd name="connsiteY84" fmla="*/ 370883 h 806280"/>
                <a:gd name="connsiteX85" fmla="*/ 462577 w 807396"/>
                <a:gd name="connsiteY85" fmla="*/ 363778 h 806280"/>
                <a:gd name="connsiteX86" fmla="*/ 434003 w 807396"/>
                <a:gd name="connsiteY86" fmla="*/ 350804 h 806280"/>
                <a:gd name="connsiteX87" fmla="*/ 420411 w 807396"/>
                <a:gd name="connsiteY87" fmla="*/ 346016 h 806280"/>
                <a:gd name="connsiteX88" fmla="*/ 417013 w 807396"/>
                <a:gd name="connsiteY88" fmla="*/ 346016 h 806280"/>
                <a:gd name="connsiteX89" fmla="*/ 417013 w 807396"/>
                <a:gd name="connsiteY89" fmla="*/ 470197 h 806280"/>
                <a:gd name="connsiteX90" fmla="*/ 417013 w 807396"/>
                <a:gd name="connsiteY90" fmla="*/ 594378 h 806280"/>
                <a:gd name="connsiteX91" fmla="*/ 423964 w 807396"/>
                <a:gd name="connsiteY91" fmla="*/ 597622 h 806280"/>
                <a:gd name="connsiteX92" fmla="*/ 453310 w 807396"/>
                <a:gd name="connsiteY92" fmla="*/ 610905 h 806280"/>
                <a:gd name="connsiteX93" fmla="*/ 467211 w 807396"/>
                <a:gd name="connsiteY93" fmla="*/ 617083 h 806280"/>
                <a:gd name="connsiteX94" fmla="*/ 495013 w 807396"/>
                <a:gd name="connsiteY94" fmla="*/ 629440 h 806280"/>
                <a:gd name="connsiteX95" fmla="*/ 508914 w 807396"/>
                <a:gd name="connsiteY95" fmla="*/ 635618 h 806280"/>
                <a:gd name="connsiteX96" fmla="*/ 536715 w 807396"/>
                <a:gd name="connsiteY96" fmla="*/ 647974 h 806280"/>
                <a:gd name="connsiteX97" fmla="*/ 550616 w 807396"/>
                <a:gd name="connsiteY97" fmla="*/ 654152 h 806280"/>
                <a:gd name="connsiteX98" fmla="*/ 562200 w 807396"/>
                <a:gd name="connsiteY98" fmla="*/ 659249 h 806280"/>
                <a:gd name="connsiteX99" fmla="*/ 592319 w 807396"/>
                <a:gd name="connsiteY99" fmla="*/ 672687 h 806280"/>
                <a:gd name="connsiteX100" fmla="*/ 607764 w 807396"/>
                <a:gd name="connsiteY100" fmla="*/ 679637 h 806280"/>
                <a:gd name="connsiteX101" fmla="*/ 624754 w 807396"/>
                <a:gd name="connsiteY101" fmla="*/ 687360 h 806280"/>
                <a:gd name="connsiteX102" fmla="*/ 632477 w 807396"/>
                <a:gd name="connsiteY102" fmla="*/ 689986 h 806280"/>
                <a:gd name="connsiteX103" fmla="*/ 176434 w 807396"/>
                <a:gd name="connsiteY103" fmla="*/ 690063 h 806280"/>
                <a:gd name="connsiteX104" fmla="*/ 186454 w 807396"/>
                <a:gd name="connsiteY104" fmla="*/ 685661 h 806280"/>
                <a:gd name="connsiteX105" fmla="*/ 203753 w 807396"/>
                <a:gd name="connsiteY105" fmla="*/ 677784 h 806280"/>
                <a:gd name="connsiteX106" fmla="*/ 215337 w 807396"/>
                <a:gd name="connsiteY106" fmla="*/ 672687 h 806280"/>
                <a:gd name="connsiteX107" fmla="*/ 229238 w 807396"/>
                <a:gd name="connsiteY107" fmla="*/ 666509 h 806280"/>
                <a:gd name="connsiteX108" fmla="*/ 257040 w 807396"/>
                <a:gd name="connsiteY108" fmla="*/ 654152 h 806280"/>
                <a:gd name="connsiteX109" fmla="*/ 270941 w 807396"/>
                <a:gd name="connsiteY109" fmla="*/ 647974 h 806280"/>
                <a:gd name="connsiteX110" fmla="*/ 298743 w 807396"/>
                <a:gd name="connsiteY110" fmla="*/ 635618 h 806280"/>
                <a:gd name="connsiteX111" fmla="*/ 312644 w 807396"/>
                <a:gd name="connsiteY111" fmla="*/ 629440 h 806280"/>
                <a:gd name="connsiteX112" fmla="*/ 328861 w 807396"/>
                <a:gd name="connsiteY112" fmla="*/ 622180 h 806280"/>
                <a:gd name="connsiteX113" fmla="*/ 340445 w 807396"/>
                <a:gd name="connsiteY113" fmla="*/ 617083 h 806280"/>
                <a:gd name="connsiteX114" fmla="*/ 355891 w 807396"/>
                <a:gd name="connsiteY114" fmla="*/ 610133 h 806280"/>
                <a:gd name="connsiteX115" fmla="*/ 371336 w 807396"/>
                <a:gd name="connsiteY115" fmla="*/ 603182 h 806280"/>
                <a:gd name="connsiteX116" fmla="*/ 383384 w 807396"/>
                <a:gd name="connsiteY116" fmla="*/ 597776 h 806280"/>
                <a:gd name="connsiteX117" fmla="*/ 390643 w 807396"/>
                <a:gd name="connsiteY117" fmla="*/ 594378 h 806280"/>
                <a:gd name="connsiteX118" fmla="*/ 390643 w 807396"/>
                <a:gd name="connsiteY118" fmla="*/ 470197 h 806280"/>
                <a:gd name="connsiteX119" fmla="*/ 390643 w 807396"/>
                <a:gd name="connsiteY119" fmla="*/ 346016 h 806280"/>
                <a:gd name="connsiteX120" fmla="*/ 387245 w 807396"/>
                <a:gd name="connsiteY120" fmla="*/ 346016 h 806280"/>
                <a:gd name="connsiteX121" fmla="*/ 373653 w 807396"/>
                <a:gd name="connsiteY121" fmla="*/ 350804 h 806280"/>
                <a:gd name="connsiteX122" fmla="*/ 358980 w 807396"/>
                <a:gd name="connsiteY122" fmla="*/ 357600 h 806280"/>
                <a:gd name="connsiteX123" fmla="*/ 331178 w 807396"/>
                <a:gd name="connsiteY123" fmla="*/ 369957 h 806280"/>
                <a:gd name="connsiteX124" fmla="*/ 317277 w 807396"/>
                <a:gd name="connsiteY124" fmla="*/ 376135 h 806280"/>
                <a:gd name="connsiteX125" fmla="*/ 301832 w 807396"/>
                <a:gd name="connsiteY125" fmla="*/ 383085 h 806280"/>
                <a:gd name="connsiteX126" fmla="*/ 274802 w 807396"/>
                <a:gd name="connsiteY126" fmla="*/ 395133 h 806280"/>
                <a:gd name="connsiteX127" fmla="*/ 259048 w 807396"/>
                <a:gd name="connsiteY127" fmla="*/ 402237 h 806280"/>
                <a:gd name="connsiteX128" fmla="*/ 241286 w 807396"/>
                <a:gd name="connsiteY128" fmla="*/ 410269 h 806280"/>
                <a:gd name="connsiteX129" fmla="*/ 225377 w 807396"/>
                <a:gd name="connsiteY129" fmla="*/ 417374 h 806280"/>
                <a:gd name="connsiteX130" fmla="*/ 213793 w 807396"/>
                <a:gd name="connsiteY130" fmla="*/ 422471 h 806280"/>
                <a:gd name="connsiteX131" fmla="*/ 176260 w 807396"/>
                <a:gd name="connsiteY131" fmla="*/ 446566 h 806280"/>
                <a:gd name="connsiteX132" fmla="*/ 172862 w 807396"/>
                <a:gd name="connsiteY132" fmla="*/ 452126 h 806280"/>
                <a:gd name="connsiteX133" fmla="*/ 172862 w 807396"/>
                <a:gd name="connsiteY133" fmla="*/ 570284 h 806280"/>
                <a:gd name="connsiteX134" fmla="*/ 173944 w 807396"/>
                <a:gd name="connsiteY134" fmla="*/ 689368 h 806280"/>
                <a:gd name="connsiteX135" fmla="*/ 176434 w 807396"/>
                <a:gd name="connsiteY135" fmla="*/ 690063 h 806280"/>
                <a:gd name="connsiteX136" fmla="*/ 403057 w 807396"/>
                <a:gd name="connsiteY136" fmla="*/ 806280 h 806280"/>
                <a:gd name="connsiteX137" fmla="*/ 410779 w 807396"/>
                <a:gd name="connsiteY137" fmla="*/ 804272 h 806280"/>
                <a:gd name="connsiteX138" fmla="*/ 451710 w 807396"/>
                <a:gd name="connsiteY138" fmla="*/ 787745 h 806280"/>
                <a:gd name="connsiteX139" fmla="*/ 463757 w 807396"/>
                <a:gd name="connsiteY139" fmla="*/ 782494 h 806280"/>
                <a:gd name="connsiteX140" fmla="*/ 474569 w 807396"/>
                <a:gd name="connsiteY140" fmla="*/ 777705 h 806280"/>
                <a:gd name="connsiteX141" fmla="*/ 484917 w 807396"/>
                <a:gd name="connsiteY141" fmla="*/ 773381 h 806280"/>
                <a:gd name="connsiteX142" fmla="*/ 495729 w 807396"/>
                <a:gd name="connsiteY142" fmla="*/ 768747 h 806280"/>
                <a:gd name="connsiteX143" fmla="*/ 517816 w 807396"/>
                <a:gd name="connsiteY143" fmla="*/ 759171 h 806280"/>
                <a:gd name="connsiteX144" fmla="*/ 528164 w 807396"/>
                <a:gd name="connsiteY144" fmla="*/ 754846 h 806280"/>
                <a:gd name="connsiteX145" fmla="*/ 538976 w 807396"/>
                <a:gd name="connsiteY145" fmla="*/ 750213 h 806280"/>
                <a:gd name="connsiteX146" fmla="*/ 549788 w 807396"/>
                <a:gd name="connsiteY146" fmla="*/ 745579 h 806280"/>
                <a:gd name="connsiteX147" fmla="*/ 571875 w 807396"/>
                <a:gd name="connsiteY147" fmla="*/ 735848 h 806280"/>
                <a:gd name="connsiteX148" fmla="*/ 593344 w 807396"/>
                <a:gd name="connsiteY148" fmla="*/ 726581 h 806280"/>
                <a:gd name="connsiteX149" fmla="*/ 612342 w 807396"/>
                <a:gd name="connsiteY149" fmla="*/ 718395 h 806280"/>
                <a:gd name="connsiteX150" fmla="*/ 612805 w 807396"/>
                <a:gd name="connsiteY150" fmla="*/ 711290 h 806280"/>
                <a:gd name="connsiteX151" fmla="*/ 605391 w 807396"/>
                <a:gd name="connsiteY151" fmla="*/ 708356 h 806280"/>
                <a:gd name="connsiteX152" fmla="*/ 575273 w 807396"/>
                <a:gd name="connsiteY152" fmla="*/ 694918 h 806280"/>
                <a:gd name="connsiteX153" fmla="*/ 563689 w 807396"/>
                <a:gd name="connsiteY153" fmla="*/ 689821 h 806280"/>
                <a:gd name="connsiteX154" fmla="*/ 533570 w 807396"/>
                <a:gd name="connsiteY154" fmla="*/ 676384 h 806280"/>
                <a:gd name="connsiteX155" fmla="*/ 521986 w 807396"/>
                <a:gd name="connsiteY155" fmla="*/ 671287 h 806280"/>
                <a:gd name="connsiteX156" fmla="*/ 494184 w 807396"/>
                <a:gd name="connsiteY156" fmla="*/ 658930 h 806280"/>
                <a:gd name="connsiteX157" fmla="*/ 480284 w 807396"/>
                <a:gd name="connsiteY157" fmla="*/ 652752 h 806280"/>
                <a:gd name="connsiteX158" fmla="*/ 468700 w 807396"/>
                <a:gd name="connsiteY158" fmla="*/ 647655 h 806280"/>
                <a:gd name="connsiteX159" fmla="*/ 438581 w 807396"/>
                <a:gd name="connsiteY159" fmla="*/ 634218 h 806280"/>
                <a:gd name="connsiteX160" fmla="*/ 397342 w 807396"/>
                <a:gd name="connsiteY160" fmla="*/ 621861 h 806280"/>
                <a:gd name="connsiteX161" fmla="*/ 382205 w 807396"/>
                <a:gd name="connsiteY161" fmla="*/ 628348 h 806280"/>
                <a:gd name="connsiteX162" fmla="*/ 357493 w 807396"/>
                <a:gd name="connsiteY162" fmla="*/ 639315 h 806280"/>
                <a:gd name="connsiteX163" fmla="*/ 327374 w 807396"/>
                <a:gd name="connsiteY163" fmla="*/ 652752 h 806280"/>
                <a:gd name="connsiteX164" fmla="*/ 313473 w 807396"/>
                <a:gd name="connsiteY164" fmla="*/ 658930 h 806280"/>
                <a:gd name="connsiteX165" fmla="*/ 285671 w 807396"/>
                <a:gd name="connsiteY165" fmla="*/ 671287 h 806280"/>
                <a:gd name="connsiteX166" fmla="*/ 274087 w 807396"/>
                <a:gd name="connsiteY166" fmla="*/ 676384 h 806280"/>
                <a:gd name="connsiteX167" fmla="*/ 243969 w 807396"/>
                <a:gd name="connsiteY167" fmla="*/ 689821 h 806280"/>
                <a:gd name="connsiteX168" fmla="*/ 232385 w 807396"/>
                <a:gd name="connsiteY168" fmla="*/ 694918 h 806280"/>
                <a:gd name="connsiteX169" fmla="*/ 202266 w 807396"/>
                <a:gd name="connsiteY169" fmla="*/ 708356 h 806280"/>
                <a:gd name="connsiteX170" fmla="*/ 194852 w 807396"/>
                <a:gd name="connsiteY170" fmla="*/ 711290 h 806280"/>
                <a:gd name="connsiteX171" fmla="*/ 195316 w 807396"/>
                <a:gd name="connsiteY171" fmla="*/ 718395 h 806280"/>
                <a:gd name="connsiteX172" fmla="*/ 214314 w 807396"/>
                <a:gd name="connsiteY172" fmla="*/ 726581 h 806280"/>
                <a:gd name="connsiteX173" fmla="*/ 224971 w 807396"/>
                <a:gd name="connsiteY173" fmla="*/ 731215 h 806280"/>
                <a:gd name="connsiteX174" fmla="*/ 247058 w 807396"/>
                <a:gd name="connsiteY174" fmla="*/ 740945 h 806280"/>
                <a:gd name="connsiteX175" fmla="*/ 257870 w 807396"/>
                <a:gd name="connsiteY175" fmla="*/ 745579 h 806280"/>
                <a:gd name="connsiteX176" fmla="*/ 268681 w 807396"/>
                <a:gd name="connsiteY176" fmla="*/ 750213 h 806280"/>
                <a:gd name="connsiteX177" fmla="*/ 279493 w 807396"/>
                <a:gd name="connsiteY177" fmla="*/ 754846 h 806280"/>
                <a:gd name="connsiteX178" fmla="*/ 289842 w 807396"/>
                <a:gd name="connsiteY178" fmla="*/ 759171 h 806280"/>
                <a:gd name="connsiteX179" fmla="*/ 301117 w 807396"/>
                <a:gd name="connsiteY179" fmla="*/ 764114 h 806280"/>
                <a:gd name="connsiteX180" fmla="*/ 311929 w 807396"/>
                <a:gd name="connsiteY180" fmla="*/ 768747 h 806280"/>
                <a:gd name="connsiteX181" fmla="*/ 323513 w 807396"/>
                <a:gd name="connsiteY181" fmla="*/ 773844 h 806280"/>
                <a:gd name="connsiteX182" fmla="*/ 396106 w 807396"/>
                <a:gd name="connsiteY182" fmla="*/ 804117 h 806280"/>
                <a:gd name="connsiteX183" fmla="*/ 403057 w 807396"/>
                <a:gd name="connsiteY183" fmla="*/ 806280 h 80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807396" h="806280">
                  <a:moveTo>
                    <a:pt x="144312" y="346835"/>
                  </a:moveTo>
                  <a:cubicBezTo>
                    <a:pt x="152510" y="346828"/>
                    <a:pt x="163206" y="346751"/>
                    <a:pt x="177223" y="346635"/>
                  </a:cubicBezTo>
                  <a:cubicBezTo>
                    <a:pt x="227884" y="346171"/>
                    <a:pt x="236688" y="345862"/>
                    <a:pt x="241321" y="343700"/>
                  </a:cubicBezTo>
                  <a:cubicBezTo>
                    <a:pt x="244256" y="342156"/>
                    <a:pt x="258466" y="329181"/>
                    <a:pt x="272984" y="314663"/>
                  </a:cubicBezTo>
                  <a:lnTo>
                    <a:pt x="299242" y="288251"/>
                  </a:lnTo>
                  <a:lnTo>
                    <a:pt x="376778" y="288251"/>
                  </a:lnTo>
                  <a:cubicBezTo>
                    <a:pt x="462808" y="288251"/>
                    <a:pt x="460955" y="288406"/>
                    <a:pt x="474084" y="277903"/>
                  </a:cubicBezTo>
                  <a:cubicBezTo>
                    <a:pt x="482115" y="271570"/>
                    <a:pt x="486131" y="264929"/>
                    <a:pt x="489066" y="253962"/>
                  </a:cubicBezTo>
                  <a:cubicBezTo>
                    <a:pt x="491074" y="246085"/>
                    <a:pt x="491074" y="244077"/>
                    <a:pt x="488757" y="234655"/>
                  </a:cubicBezTo>
                  <a:cubicBezTo>
                    <a:pt x="486440" y="225234"/>
                    <a:pt x="485204" y="223226"/>
                    <a:pt x="476864" y="214885"/>
                  </a:cubicBezTo>
                  <a:cubicBezTo>
                    <a:pt x="462654" y="200676"/>
                    <a:pt x="460183" y="200212"/>
                    <a:pt x="384500" y="200212"/>
                  </a:cubicBezTo>
                  <a:lnTo>
                    <a:pt x="323491" y="200212"/>
                  </a:lnTo>
                  <a:lnTo>
                    <a:pt x="319475" y="195424"/>
                  </a:lnTo>
                  <a:cubicBezTo>
                    <a:pt x="314224" y="189246"/>
                    <a:pt x="314378" y="184458"/>
                    <a:pt x="320247" y="177816"/>
                  </a:cubicBezTo>
                  <a:lnTo>
                    <a:pt x="325035" y="172410"/>
                  </a:lnTo>
                  <a:lnTo>
                    <a:pt x="391142" y="172410"/>
                  </a:lnTo>
                  <a:cubicBezTo>
                    <a:pt x="451997" y="172410"/>
                    <a:pt x="457866" y="172565"/>
                    <a:pt x="466515" y="175345"/>
                  </a:cubicBezTo>
                  <a:cubicBezTo>
                    <a:pt x="477018" y="178743"/>
                    <a:pt x="480571" y="180597"/>
                    <a:pt x="489220" y="187084"/>
                  </a:cubicBezTo>
                  <a:cubicBezTo>
                    <a:pt x="503584" y="197895"/>
                    <a:pt x="511462" y="209634"/>
                    <a:pt x="516867" y="228168"/>
                  </a:cubicBezTo>
                  <a:cubicBezTo>
                    <a:pt x="519493" y="236663"/>
                    <a:pt x="519802" y="236972"/>
                    <a:pt x="530614" y="242687"/>
                  </a:cubicBezTo>
                  <a:cubicBezTo>
                    <a:pt x="536792" y="245776"/>
                    <a:pt x="545905" y="250719"/>
                    <a:pt x="551002" y="253499"/>
                  </a:cubicBezTo>
                  <a:cubicBezTo>
                    <a:pt x="556099" y="256434"/>
                    <a:pt x="563822" y="260449"/>
                    <a:pt x="567992" y="262612"/>
                  </a:cubicBezTo>
                  <a:cubicBezTo>
                    <a:pt x="572317" y="264929"/>
                    <a:pt x="582047" y="270025"/>
                    <a:pt x="589615" y="274350"/>
                  </a:cubicBezTo>
                  <a:cubicBezTo>
                    <a:pt x="597338" y="278520"/>
                    <a:pt x="607069" y="283772"/>
                    <a:pt x="611239" y="285934"/>
                  </a:cubicBezTo>
                  <a:cubicBezTo>
                    <a:pt x="615564" y="288097"/>
                    <a:pt x="625294" y="293348"/>
                    <a:pt x="632863" y="297518"/>
                  </a:cubicBezTo>
                  <a:cubicBezTo>
                    <a:pt x="640585" y="301689"/>
                    <a:pt x="650316" y="306940"/>
                    <a:pt x="654486" y="309102"/>
                  </a:cubicBezTo>
                  <a:cubicBezTo>
                    <a:pt x="658811" y="311265"/>
                    <a:pt x="668541" y="316516"/>
                    <a:pt x="676110" y="320686"/>
                  </a:cubicBezTo>
                  <a:cubicBezTo>
                    <a:pt x="683832" y="325011"/>
                    <a:pt x="693563" y="330108"/>
                    <a:pt x="697733" y="332271"/>
                  </a:cubicBezTo>
                  <a:cubicBezTo>
                    <a:pt x="702058" y="334433"/>
                    <a:pt x="706537" y="336904"/>
                    <a:pt x="707773" y="337522"/>
                  </a:cubicBezTo>
                  <a:cubicBezTo>
                    <a:pt x="740980" y="356365"/>
                    <a:pt x="784691" y="342310"/>
                    <a:pt x="802144" y="307403"/>
                  </a:cubicBezTo>
                  <a:cubicBezTo>
                    <a:pt x="807241" y="297055"/>
                    <a:pt x="807396" y="296283"/>
                    <a:pt x="807396" y="278212"/>
                  </a:cubicBezTo>
                  <a:cubicBezTo>
                    <a:pt x="807241" y="260604"/>
                    <a:pt x="807087" y="259214"/>
                    <a:pt x="802299" y="249638"/>
                  </a:cubicBezTo>
                  <a:cubicBezTo>
                    <a:pt x="799673" y="244077"/>
                    <a:pt x="795194" y="237127"/>
                    <a:pt x="792414" y="234192"/>
                  </a:cubicBezTo>
                  <a:cubicBezTo>
                    <a:pt x="787626" y="229095"/>
                    <a:pt x="769091" y="214113"/>
                    <a:pt x="767547" y="214113"/>
                  </a:cubicBezTo>
                  <a:cubicBezTo>
                    <a:pt x="767083" y="214113"/>
                    <a:pt x="752719" y="204691"/>
                    <a:pt x="735575" y="193262"/>
                  </a:cubicBezTo>
                  <a:cubicBezTo>
                    <a:pt x="718276" y="181832"/>
                    <a:pt x="703911" y="172410"/>
                    <a:pt x="703448" y="172410"/>
                  </a:cubicBezTo>
                  <a:cubicBezTo>
                    <a:pt x="703139" y="172410"/>
                    <a:pt x="700205" y="170403"/>
                    <a:pt x="696961" y="167777"/>
                  </a:cubicBezTo>
                  <a:cubicBezTo>
                    <a:pt x="693717" y="165306"/>
                    <a:pt x="690628" y="163143"/>
                    <a:pt x="690011" y="163143"/>
                  </a:cubicBezTo>
                  <a:cubicBezTo>
                    <a:pt x="689393" y="163143"/>
                    <a:pt x="686304" y="161135"/>
                    <a:pt x="683215" y="158664"/>
                  </a:cubicBezTo>
                  <a:cubicBezTo>
                    <a:pt x="680126" y="156347"/>
                    <a:pt x="676882" y="154030"/>
                    <a:pt x="676110" y="153722"/>
                  </a:cubicBezTo>
                  <a:cubicBezTo>
                    <a:pt x="675183" y="153413"/>
                    <a:pt x="651552" y="137813"/>
                    <a:pt x="623595" y="119124"/>
                  </a:cubicBezTo>
                  <a:cubicBezTo>
                    <a:pt x="595485" y="100435"/>
                    <a:pt x="572008" y="84835"/>
                    <a:pt x="571081" y="84526"/>
                  </a:cubicBezTo>
                  <a:cubicBezTo>
                    <a:pt x="570309" y="84217"/>
                    <a:pt x="567065" y="81900"/>
                    <a:pt x="563976" y="79583"/>
                  </a:cubicBezTo>
                  <a:cubicBezTo>
                    <a:pt x="560887" y="77112"/>
                    <a:pt x="557798" y="75104"/>
                    <a:pt x="557180" y="75104"/>
                  </a:cubicBezTo>
                  <a:cubicBezTo>
                    <a:pt x="556562" y="75104"/>
                    <a:pt x="553473" y="73096"/>
                    <a:pt x="550384" y="70625"/>
                  </a:cubicBezTo>
                  <a:cubicBezTo>
                    <a:pt x="547295" y="68308"/>
                    <a:pt x="544051" y="65992"/>
                    <a:pt x="543279" y="65683"/>
                  </a:cubicBezTo>
                  <a:cubicBezTo>
                    <a:pt x="542352" y="65374"/>
                    <a:pt x="530305" y="57497"/>
                    <a:pt x="516559" y="48075"/>
                  </a:cubicBezTo>
                  <a:cubicBezTo>
                    <a:pt x="483196" y="25679"/>
                    <a:pt x="485050" y="26760"/>
                    <a:pt x="469141" y="18883"/>
                  </a:cubicBezTo>
                  <a:cubicBezTo>
                    <a:pt x="454622" y="11778"/>
                    <a:pt x="444120" y="7453"/>
                    <a:pt x="437478" y="6063"/>
                  </a:cubicBezTo>
                  <a:cubicBezTo>
                    <a:pt x="435316" y="5754"/>
                    <a:pt x="430219" y="4210"/>
                    <a:pt x="425894" y="2820"/>
                  </a:cubicBezTo>
                  <a:cubicBezTo>
                    <a:pt x="414310" y="-1042"/>
                    <a:pt x="357934" y="-887"/>
                    <a:pt x="341716" y="2974"/>
                  </a:cubicBezTo>
                  <a:cubicBezTo>
                    <a:pt x="319475" y="8226"/>
                    <a:pt x="302948" y="12859"/>
                    <a:pt x="290747" y="17184"/>
                  </a:cubicBezTo>
                  <a:cubicBezTo>
                    <a:pt x="287812" y="18265"/>
                    <a:pt x="282869" y="19964"/>
                    <a:pt x="279935" y="20891"/>
                  </a:cubicBezTo>
                  <a:cubicBezTo>
                    <a:pt x="277000" y="21972"/>
                    <a:pt x="272521" y="23517"/>
                    <a:pt x="269895" y="24134"/>
                  </a:cubicBezTo>
                  <a:cubicBezTo>
                    <a:pt x="252442" y="29231"/>
                    <a:pt x="247963" y="30622"/>
                    <a:pt x="234834" y="35101"/>
                  </a:cubicBezTo>
                  <a:cubicBezTo>
                    <a:pt x="232054" y="36027"/>
                    <a:pt x="227729" y="37418"/>
                    <a:pt x="225104" y="38035"/>
                  </a:cubicBezTo>
                  <a:cubicBezTo>
                    <a:pt x="212902" y="41588"/>
                    <a:pt x="204561" y="44213"/>
                    <a:pt x="200082" y="45604"/>
                  </a:cubicBezTo>
                  <a:cubicBezTo>
                    <a:pt x="197302" y="46530"/>
                    <a:pt x="192668" y="48075"/>
                    <a:pt x="190042" y="49002"/>
                  </a:cubicBezTo>
                  <a:cubicBezTo>
                    <a:pt x="171353" y="55025"/>
                    <a:pt x="168264" y="55489"/>
                    <a:pt x="141698" y="56570"/>
                  </a:cubicBezTo>
                  <a:cubicBezTo>
                    <a:pt x="126407" y="57033"/>
                    <a:pt x="113742" y="57651"/>
                    <a:pt x="113588" y="57805"/>
                  </a:cubicBezTo>
                  <a:cubicBezTo>
                    <a:pt x="113279" y="57960"/>
                    <a:pt x="113124" y="121904"/>
                    <a:pt x="113124" y="199749"/>
                  </a:cubicBezTo>
                  <a:cubicBezTo>
                    <a:pt x="113124" y="331189"/>
                    <a:pt x="113279" y="341538"/>
                    <a:pt x="115750" y="344163"/>
                  </a:cubicBezTo>
                  <a:cubicBezTo>
                    <a:pt x="117603" y="346249"/>
                    <a:pt x="119718" y="346857"/>
                    <a:pt x="144312" y="346835"/>
                  </a:cubicBezTo>
                  <a:close/>
                  <a:moveTo>
                    <a:pt x="31700" y="376083"/>
                  </a:moveTo>
                  <a:cubicBezTo>
                    <a:pt x="65989" y="376083"/>
                    <a:pt x="75720" y="373149"/>
                    <a:pt x="83442" y="360484"/>
                  </a:cubicBezTo>
                  <a:cubicBezTo>
                    <a:pt x="86068" y="356159"/>
                    <a:pt x="86223" y="347973"/>
                    <a:pt x="86223" y="201087"/>
                  </a:cubicBezTo>
                  <a:lnTo>
                    <a:pt x="86223" y="46324"/>
                  </a:lnTo>
                  <a:lnTo>
                    <a:pt x="82361" y="40609"/>
                  </a:lnTo>
                  <a:cubicBezTo>
                    <a:pt x="74793" y="29334"/>
                    <a:pt x="72322" y="28716"/>
                    <a:pt x="35407" y="28407"/>
                  </a:cubicBezTo>
                  <a:cubicBezTo>
                    <a:pt x="17182" y="28407"/>
                    <a:pt x="1891" y="28870"/>
                    <a:pt x="1118" y="29643"/>
                  </a:cubicBezTo>
                  <a:cubicBezTo>
                    <a:pt x="192" y="30569"/>
                    <a:pt x="-117" y="99610"/>
                    <a:pt x="37" y="202014"/>
                  </a:cubicBezTo>
                  <a:cubicBezTo>
                    <a:pt x="500" y="352143"/>
                    <a:pt x="809" y="373303"/>
                    <a:pt x="2817" y="374539"/>
                  </a:cubicBezTo>
                  <a:cubicBezTo>
                    <a:pt x="4053" y="375311"/>
                    <a:pt x="17027" y="376083"/>
                    <a:pt x="31700" y="376083"/>
                  </a:cubicBezTo>
                  <a:close/>
                  <a:moveTo>
                    <a:pt x="632477" y="689986"/>
                  </a:moveTo>
                  <a:cubicBezTo>
                    <a:pt x="633558" y="689522"/>
                    <a:pt x="634176" y="648128"/>
                    <a:pt x="634485" y="570747"/>
                  </a:cubicBezTo>
                  <a:lnTo>
                    <a:pt x="634794" y="452281"/>
                  </a:lnTo>
                  <a:lnTo>
                    <a:pt x="631396" y="446566"/>
                  </a:lnTo>
                  <a:cubicBezTo>
                    <a:pt x="626299" y="437916"/>
                    <a:pt x="621511" y="434827"/>
                    <a:pt x="593864" y="422471"/>
                  </a:cubicBezTo>
                  <a:cubicBezTo>
                    <a:pt x="591392" y="421390"/>
                    <a:pt x="586141" y="419073"/>
                    <a:pt x="582279" y="417374"/>
                  </a:cubicBezTo>
                  <a:cubicBezTo>
                    <a:pt x="578418" y="415675"/>
                    <a:pt x="571159" y="412431"/>
                    <a:pt x="566062" y="410115"/>
                  </a:cubicBezTo>
                  <a:cubicBezTo>
                    <a:pt x="560965" y="407798"/>
                    <a:pt x="554787" y="405018"/>
                    <a:pt x="552161" y="403936"/>
                  </a:cubicBezTo>
                  <a:cubicBezTo>
                    <a:pt x="549690" y="402855"/>
                    <a:pt x="542739" y="399612"/>
                    <a:pt x="536715" y="396986"/>
                  </a:cubicBezTo>
                  <a:cubicBezTo>
                    <a:pt x="530846" y="394360"/>
                    <a:pt x="523896" y="391117"/>
                    <a:pt x="521270" y="390036"/>
                  </a:cubicBezTo>
                  <a:cubicBezTo>
                    <a:pt x="508759" y="384475"/>
                    <a:pt x="497484" y="379378"/>
                    <a:pt x="491615" y="376752"/>
                  </a:cubicBezTo>
                  <a:cubicBezTo>
                    <a:pt x="487908" y="375208"/>
                    <a:pt x="482039" y="372428"/>
                    <a:pt x="478486" y="370883"/>
                  </a:cubicBezTo>
                  <a:cubicBezTo>
                    <a:pt x="474779" y="369184"/>
                    <a:pt x="467674" y="366095"/>
                    <a:pt x="462577" y="363778"/>
                  </a:cubicBezTo>
                  <a:cubicBezTo>
                    <a:pt x="446669" y="356828"/>
                    <a:pt x="444352" y="355747"/>
                    <a:pt x="434003" y="350804"/>
                  </a:cubicBezTo>
                  <a:cubicBezTo>
                    <a:pt x="428443" y="348178"/>
                    <a:pt x="422419" y="346016"/>
                    <a:pt x="420411" y="346016"/>
                  </a:cubicBezTo>
                  <a:lnTo>
                    <a:pt x="417013" y="346016"/>
                  </a:lnTo>
                  <a:lnTo>
                    <a:pt x="417013" y="470197"/>
                  </a:lnTo>
                  <a:lnTo>
                    <a:pt x="417013" y="594378"/>
                  </a:lnTo>
                  <a:lnTo>
                    <a:pt x="423964" y="597622"/>
                  </a:lnTo>
                  <a:cubicBezTo>
                    <a:pt x="432304" y="601483"/>
                    <a:pt x="440954" y="605345"/>
                    <a:pt x="453310" y="610905"/>
                  </a:cubicBezTo>
                  <a:cubicBezTo>
                    <a:pt x="458407" y="613067"/>
                    <a:pt x="464740" y="615848"/>
                    <a:pt x="467211" y="617083"/>
                  </a:cubicBezTo>
                  <a:cubicBezTo>
                    <a:pt x="474934" y="620481"/>
                    <a:pt x="485282" y="625115"/>
                    <a:pt x="495013" y="629440"/>
                  </a:cubicBezTo>
                  <a:cubicBezTo>
                    <a:pt x="500110" y="631602"/>
                    <a:pt x="506442" y="634382"/>
                    <a:pt x="508914" y="635618"/>
                  </a:cubicBezTo>
                  <a:cubicBezTo>
                    <a:pt x="516636" y="639016"/>
                    <a:pt x="526985" y="643649"/>
                    <a:pt x="536715" y="647974"/>
                  </a:cubicBezTo>
                  <a:cubicBezTo>
                    <a:pt x="541812" y="650136"/>
                    <a:pt x="548145" y="652917"/>
                    <a:pt x="550616" y="654152"/>
                  </a:cubicBezTo>
                  <a:cubicBezTo>
                    <a:pt x="553242" y="655233"/>
                    <a:pt x="558339" y="657550"/>
                    <a:pt x="562200" y="659249"/>
                  </a:cubicBezTo>
                  <a:cubicBezTo>
                    <a:pt x="581971" y="668053"/>
                    <a:pt x="588149" y="670833"/>
                    <a:pt x="592319" y="672687"/>
                  </a:cubicBezTo>
                  <a:cubicBezTo>
                    <a:pt x="594945" y="673922"/>
                    <a:pt x="601895" y="677011"/>
                    <a:pt x="607764" y="679637"/>
                  </a:cubicBezTo>
                  <a:cubicBezTo>
                    <a:pt x="613788" y="682263"/>
                    <a:pt x="621356" y="685661"/>
                    <a:pt x="624754" y="687360"/>
                  </a:cubicBezTo>
                  <a:cubicBezTo>
                    <a:pt x="628152" y="689059"/>
                    <a:pt x="631705" y="690140"/>
                    <a:pt x="632477" y="689986"/>
                  </a:cubicBezTo>
                  <a:close/>
                  <a:moveTo>
                    <a:pt x="176434" y="690063"/>
                  </a:moveTo>
                  <a:cubicBezTo>
                    <a:pt x="177960" y="689599"/>
                    <a:pt x="180740" y="688287"/>
                    <a:pt x="186454" y="685661"/>
                  </a:cubicBezTo>
                  <a:cubicBezTo>
                    <a:pt x="192169" y="683035"/>
                    <a:pt x="199892" y="679483"/>
                    <a:pt x="203753" y="677784"/>
                  </a:cubicBezTo>
                  <a:cubicBezTo>
                    <a:pt x="207615" y="676085"/>
                    <a:pt x="212866" y="673768"/>
                    <a:pt x="215337" y="672687"/>
                  </a:cubicBezTo>
                  <a:cubicBezTo>
                    <a:pt x="217963" y="671451"/>
                    <a:pt x="224141" y="668671"/>
                    <a:pt x="229238" y="666509"/>
                  </a:cubicBezTo>
                  <a:cubicBezTo>
                    <a:pt x="238969" y="662184"/>
                    <a:pt x="249317" y="657550"/>
                    <a:pt x="257040" y="654152"/>
                  </a:cubicBezTo>
                  <a:cubicBezTo>
                    <a:pt x="259666" y="652917"/>
                    <a:pt x="265844" y="650136"/>
                    <a:pt x="270941" y="647974"/>
                  </a:cubicBezTo>
                  <a:cubicBezTo>
                    <a:pt x="280672" y="643649"/>
                    <a:pt x="291020" y="639016"/>
                    <a:pt x="298743" y="635618"/>
                  </a:cubicBezTo>
                  <a:cubicBezTo>
                    <a:pt x="301368" y="634382"/>
                    <a:pt x="307547" y="631602"/>
                    <a:pt x="312644" y="629440"/>
                  </a:cubicBezTo>
                  <a:cubicBezTo>
                    <a:pt x="317741" y="627123"/>
                    <a:pt x="325000" y="623879"/>
                    <a:pt x="328861" y="622180"/>
                  </a:cubicBezTo>
                  <a:cubicBezTo>
                    <a:pt x="332723" y="620481"/>
                    <a:pt x="337974" y="618164"/>
                    <a:pt x="340445" y="617083"/>
                  </a:cubicBezTo>
                  <a:cubicBezTo>
                    <a:pt x="343071" y="616002"/>
                    <a:pt x="350021" y="612759"/>
                    <a:pt x="355891" y="610133"/>
                  </a:cubicBezTo>
                  <a:cubicBezTo>
                    <a:pt x="361914" y="607507"/>
                    <a:pt x="368865" y="604264"/>
                    <a:pt x="371336" y="603182"/>
                  </a:cubicBezTo>
                  <a:cubicBezTo>
                    <a:pt x="373962" y="602101"/>
                    <a:pt x="379213" y="599630"/>
                    <a:pt x="383384" y="597776"/>
                  </a:cubicBezTo>
                  <a:lnTo>
                    <a:pt x="390643" y="594378"/>
                  </a:lnTo>
                  <a:lnTo>
                    <a:pt x="390643" y="470197"/>
                  </a:lnTo>
                  <a:lnTo>
                    <a:pt x="390643" y="346016"/>
                  </a:lnTo>
                  <a:lnTo>
                    <a:pt x="387245" y="346016"/>
                  </a:lnTo>
                  <a:cubicBezTo>
                    <a:pt x="385237" y="346016"/>
                    <a:pt x="379213" y="348179"/>
                    <a:pt x="373653" y="350804"/>
                  </a:cubicBezTo>
                  <a:cubicBezTo>
                    <a:pt x="368093" y="353430"/>
                    <a:pt x="361605" y="356519"/>
                    <a:pt x="358980" y="357600"/>
                  </a:cubicBezTo>
                  <a:cubicBezTo>
                    <a:pt x="354346" y="359608"/>
                    <a:pt x="349095" y="361925"/>
                    <a:pt x="331178" y="369957"/>
                  </a:cubicBezTo>
                  <a:cubicBezTo>
                    <a:pt x="326081" y="372273"/>
                    <a:pt x="319903" y="375054"/>
                    <a:pt x="317277" y="376135"/>
                  </a:cubicBezTo>
                  <a:cubicBezTo>
                    <a:pt x="314806" y="377216"/>
                    <a:pt x="307855" y="380459"/>
                    <a:pt x="301832" y="383085"/>
                  </a:cubicBezTo>
                  <a:cubicBezTo>
                    <a:pt x="290711" y="388182"/>
                    <a:pt x="286850" y="389881"/>
                    <a:pt x="274802" y="395133"/>
                  </a:cubicBezTo>
                  <a:cubicBezTo>
                    <a:pt x="270941" y="396832"/>
                    <a:pt x="263836" y="400075"/>
                    <a:pt x="259048" y="402237"/>
                  </a:cubicBezTo>
                  <a:cubicBezTo>
                    <a:pt x="254105" y="404400"/>
                    <a:pt x="246074" y="408107"/>
                    <a:pt x="241286" y="410269"/>
                  </a:cubicBezTo>
                  <a:cubicBezTo>
                    <a:pt x="236343" y="412431"/>
                    <a:pt x="229238" y="415675"/>
                    <a:pt x="225377" y="417374"/>
                  </a:cubicBezTo>
                  <a:cubicBezTo>
                    <a:pt x="221516" y="419073"/>
                    <a:pt x="216419" y="421390"/>
                    <a:pt x="213793" y="422471"/>
                  </a:cubicBezTo>
                  <a:cubicBezTo>
                    <a:pt x="186146" y="434827"/>
                    <a:pt x="181357" y="437916"/>
                    <a:pt x="176260" y="446566"/>
                  </a:cubicBezTo>
                  <a:lnTo>
                    <a:pt x="172862" y="452126"/>
                  </a:lnTo>
                  <a:lnTo>
                    <a:pt x="172862" y="570284"/>
                  </a:lnTo>
                  <a:cubicBezTo>
                    <a:pt x="172862" y="635309"/>
                    <a:pt x="173326" y="688904"/>
                    <a:pt x="173944" y="689368"/>
                  </a:cubicBezTo>
                  <a:cubicBezTo>
                    <a:pt x="174639" y="690140"/>
                    <a:pt x="174909" y="690526"/>
                    <a:pt x="176434" y="690063"/>
                  </a:cubicBezTo>
                  <a:close/>
                  <a:moveTo>
                    <a:pt x="403057" y="806280"/>
                  </a:moveTo>
                  <a:cubicBezTo>
                    <a:pt x="403057" y="806280"/>
                    <a:pt x="406609" y="805507"/>
                    <a:pt x="410779" y="804272"/>
                  </a:cubicBezTo>
                  <a:cubicBezTo>
                    <a:pt x="417730" y="802418"/>
                    <a:pt x="430704" y="797167"/>
                    <a:pt x="451710" y="787745"/>
                  </a:cubicBezTo>
                  <a:cubicBezTo>
                    <a:pt x="455571" y="786046"/>
                    <a:pt x="460977" y="783575"/>
                    <a:pt x="463757" y="782494"/>
                  </a:cubicBezTo>
                  <a:cubicBezTo>
                    <a:pt x="466537" y="781258"/>
                    <a:pt x="471325" y="779096"/>
                    <a:pt x="474569" y="777705"/>
                  </a:cubicBezTo>
                  <a:cubicBezTo>
                    <a:pt x="477658" y="776315"/>
                    <a:pt x="482446" y="774308"/>
                    <a:pt x="484917" y="773381"/>
                  </a:cubicBezTo>
                  <a:cubicBezTo>
                    <a:pt x="487543" y="772300"/>
                    <a:pt x="492331" y="770137"/>
                    <a:pt x="495729" y="768747"/>
                  </a:cubicBezTo>
                  <a:cubicBezTo>
                    <a:pt x="502525" y="765658"/>
                    <a:pt x="509939" y="762569"/>
                    <a:pt x="517816" y="759171"/>
                  </a:cubicBezTo>
                  <a:cubicBezTo>
                    <a:pt x="520596" y="758090"/>
                    <a:pt x="525230" y="756082"/>
                    <a:pt x="528164" y="754846"/>
                  </a:cubicBezTo>
                  <a:cubicBezTo>
                    <a:pt x="531253" y="753456"/>
                    <a:pt x="536042" y="751448"/>
                    <a:pt x="538976" y="750213"/>
                  </a:cubicBezTo>
                  <a:cubicBezTo>
                    <a:pt x="542065" y="748823"/>
                    <a:pt x="546853" y="746815"/>
                    <a:pt x="549788" y="745579"/>
                  </a:cubicBezTo>
                  <a:cubicBezTo>
                    <a:pt x="556275" y="742644"/>
                    <a:pt x="563998" y="739401"/>
                    <a:pt x="571875" y="735848"/>
                  </a:cubicBezTo>
                  <a:cubicBezTo>
                    <a:pt x="578053" y="733068"/>
                    <a:pt x="585467" y="729825"/>
                    <a:pt x="593344" y="726581"/>
                  </a:cubicBezTo>
                  <a:cubicBezTo>
                    <a:pt x="601376" y="723338"/>
                    <a:pt x="609871" y="719631"/>
                    <a:pt x="612342" y="718395"/>
                  </a:cubicBezTo>
                  <a:cubicBezTo>
                    <a:pt x="615740" y="716696"/>
                    <a:pt x="616049" y="712371"/>
                    <a:pt x="612805" y="711290"/>
                  </a:cubicBezTo>
                  <a:cubicBezTo>
                    <a:pt x="611261" y="710827"/>
                    <a:pt x="608017" y="709591"/>
                    <a:pt x="605391" y="708356"/>
                  </a:cubicBezTo>
                  <a:cubicBezTo>
                    <a:pt x="596279" y="704340"/>
                    <a:pt x="582069" y="698007"/>
                    <a:pt x="575273" y="694918"/>
                  </a:cubicBezTo>
                  <a:cubicBezTo>
                    <a:pt x="571412" y="693374"/>
                    <a:pt x="566315" y="691057"/>
                    <a:pt x="563689" y="689821"/>
                  </a:cubicBezTo>
                  <a:cubicBezTo>
                    <a:pt x="555039" y="685960"/>
                    <a:pt x="540521" y="679473"/>
                    <a:pt x="533570" y="676384"/>
                  </a:cubicBezTo>
                  <a:cubicBezTo>
                    <a:pt x="529709" y="674839"/>
                    <a:pt x="524612" y="672522"/>
                    <a:pt x="521986" y="671287"/>
                  </a:cubicBezTo>
                  <a:cubicBezTo>
                    <a:pt x="510711" y="666344"/>
                    <a:pt x="502834" y="662792"/>
                    <a:pt x="494184" y="658930"/>
                  </a:cubicBezTo>
                  <a:cubicBezTo>
                    <a:pt x="489088" y="656768"/>
                    <a:pt x="482909" y="653988"/>
                    <a:pt x="480284" y="652752"/>
                  </a:cubicBezTo>
                  <a:cubicBezTo>
                    <a:pt x="477812" y="651671"/>
                    <a:pt x="472561" y="649354"/>
                    <a:pt x="468700" y="647655"/>
                  </a:cubicBezTo>
                  <a:cubicBezTo>
                    <a:pt x="448929" y="638851"/>
                    <a:pt x="442751" y="636071"/>
                    <a:pt x="438581" y="634218"/>
                  </a:cubicBezTo>
                  <a:cubicBezTo>
                    <a:pt x="403983" y="618463"/>
                    <a:pt x="404910" y="618772"/>
                    <a:pt x="397342" y="621861"/>
                  </a:cubicBezTo>
                  <a:cubicBezTo>
                    <a:pt x="393635" y="623251"/>
                    <a:pt x="386839" y="626186"/>
                    <a:pt x="382205" y="628348"/>
                  </a:cubicBezTo>
                  <a:cubicBezTo>
                    <a:pt x="369077" y="634218"/>
                    <a:pt x="365061" y="636071"/>
                    <a:pt x="357493" y="639315"/>
                  </a:cubicBezTo>
                  <a:cubicBezTo>
                    <a:pt x="349615" y="642867"/>
                    <a:pt x="334324" y="649663"/>
                    <a:pt x="327374" y="652752"/>
                  </a:cubicBezTo>
                  <a:cubicBezTo>
                    <a:pt x="324903" y="653988"/>
                    <a:pt x="318570" y="656768"/>
                    <a:pt x="313473" y="658930"/>
                  </a:cubicBezTo>
                  <a:cubicBezTo>
                    <a:pt x="304824" y="662792"/>
                    <a:pt x="296947" y="666344"/>
                    <a:pt x="285671" y="671287"/>
                  </a:cubicBezTo>
                  <a:cubicBezTo>
                    <a:pt x="283200" y="672522"/>
                    <a:pt x="277949" y="674839"/>
                    <a:pt x="274087" y="676384"/>
                  </a:cubicBezTo>
                  <a:cubicBezTo>
                    <a:pt x="267137" y="679473"/>
                    <a:pt x="252618" y="685960"/>
                    <a:pt x="243969" y="689821"/>
                  </a:cubicBezTo>
                  <a:cubicBezTo>
                    <a:pt x="241497" y="691057"/>
                    <a:pt x="236246" y="693374"/>
                    <a:pt x="232385" y="694918"/>
                  </a:cubicBezTo>
                  <a:cubicBezTo>
                    <a:pt x="225589" y="698007"/>
                    <a:pt x="211379" y="704340"/>
                    <a:pt x="202266" y="708356"/>
                  </a:cubicBezTo>
                  <a:cubicBezTo>
                    <a:pt x="199795" y="709591"/>
                    <a:pt x="196397" y="710827"/>
                    <a:pt x="194852" y="711290"/>
                  </a:cubicBezTo>
                  <a:cubicBezTo>
                    <a:pt x="191609" y="712371"/>
                    <a:pt x="191918" y="716696"/>
                    <a:pt x="195316" y="718395"/>
                  </a:cubicBezTo>
                  <a:cubicBezTo>
                    <a:pt x="197787" y="719631"/>
                    <a:pt x="206282" y="723338"/>
                    <a:pt x="214314" y="726581"/>
                  </a:cubicBezTo>
                  <a:cubicBezTo>
                    <a:pt x="216939" y="727662"/>
                    <a:pt x="221882" y="729825"/>
                    <a:pt x="224971" y="731215"/>
                  </a:cubicBezTo>
                  <a:cubicBezTo>
                    <a:pt x="232848" y="734767"/>
                    <a:pt x="240571" y="738011"/>
                    <a:pt x="247058" y="740945"/>
                  </a:cubicBezTo>
                  <a:cubicBezTo>
                    <a:pt x="249992" y="742181"/>
                    <a:pt x="254781" y="744189"/>
                    <a:pt x="257870" y="745579"/>
                  </a:cubicBezTo>
                  <a:cubicBezTo>
                    <a:pt x="260804" y="746815"/>
                    <a:pt x="265592" y="748823"/>
                    <a:pt x="268681" y="750213"/>
                  </a:cubicBezTo>
                  <a:cubicBezTo>
                    <a:pt x="271616" y="751448"/>
                    <a:pt x="276404" y="753456"/>
                    <a:pt x="279493" y="754846"/>
                  </a:cubicBezTo>
                  <a:cubicBezTo>
                    <a:pt x="282428" y="756082"/>
                    <a:pt x="287061" y="758090"/>
                    <a:pt x="289842" y="759171"/>
                  </a:cubicBezTo>
                  <a:cubicBezTo>
                    <a:pt x="292622" y="760407"/>
                    <a:pt x="297719" y="762569"/>
                    <a:pt x="301117" y="764114"/>
                  </a:cubicBezTo>
                  <a:cubicBezTo>
                    <a:pt x="304515" y="765504"/>
                    <a:pt x="309457" y="767666"/>
                    <a:pt x="311929" y="768747"/>
                  </a:cubicBezTo>
                  <a:cubicBezTo>
                    <a:pt x="314554" y="769828"/>
                    <a:pt x="319651" y="772145"/>
                    <a:pt x="323513" y="773844"/>
                  </a:cubicBezTo>
                  <a:cubicBezTo>
                    <a:pt x="349924" y="785583"/>
                    <a:pt x="390237" y="802573"/>
                    <a:pt x="396106" y="804117"/>
                  </a:cubicBezTo>
                  <a:cubicBezTo>
                    <a:pt x="399967" y="805198"/>
                    <a:pt x="403057" y="806280"/>
                    <a:pt x="403057" y="806280"/>
                  </a:cubicBezTo>
                  <a:close/>
                </a:path>
              </a:pathLst>
            </a:custGeom>
            <a:solidFill>
              <a:schemeClr val="bg1"/>
            </a:solidFill>
            <a:ln w="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58B974E-1729-F695-9B14-46412FFA02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06355" y="2586413"/>
              <a:ext cx="322979" cy="324247"/>
            </a:xfrm>
            <a:custGeom>
              <a:avLst/>
              <a:gdLst>
                <a:gd name="connsiteX0" fmla="*/ 680811 w 1368095"/>
                <a:gd name="connsiteY0" fmla="*/ 1075204 h 1373460"/>
                <a:gd name="connsiteX1" fmla="*/ 471337 w 1368095"/>
                <a:gd name="connsiteY1" fmla="*/ 1079829 h 1373460"/>
                <a:gd name="connsiteX2" fmla="*/ 453764 w 1368095"/>
                <a:gd name="connsiteY2" fmla="*/ 1084453 h 1373460"/>
                <a:gd name="connsiteX3" fmla="*/ 426484 w 1368095"/>
                <a:gd name="connsiteY3" fmla="*/ 1093703 h 1373460"/>
                <a:gd name="connsiteX4" fmla="*/ 403362 w 1368095"/>
                <a:gd name="connsiteY4" fmla="*/ 1102951 h 1373460"/>
                <a:gd name="connsiteX5" fmla="*/ 397352 w 1368095"/>
                <a:gd name="connsiteY5" fmla="*/ 1106649 h 1373460"/>
                <a:gd name="connsiteX6" fmla="*/ 380242 w 1368095"/>
                <a:gd name="connsiteY6" fmla="*/ 1119135 h 1373460"/>
                <a:gd name="connsiteX7" fmla="*/ 297933 w 1368095"/>
                <a:gd name="connsiteY7" fmla="*/ 1218552 h 1373460"/>
                <a:gd name="connsiteX8" fmla="*/ 290534 w 1368095"/>
                <a:gd name="connsiteY8" fmla="*/ 1234737 h 1373460"/>
                <a:gd name="connsiteX9" fmla="*/ 273888 w 1368095"/>
                <a:gd name="connsiteY9" fmla="*/ 1311962 h 1373460"/>
                <a:gd name="connsiteX10" fmla="*/ 271576 w 1368095"/>
                <a:gd name="connsiteY10" fmla="*/ 1343405 h 1373460"/>
                <a:gd name="connsiteX11" fmla="*/ 684046 w 1368095"/>
                <a:gd name="connsiteY11" fmla="*/ 1343405 h 1373460"/>
                <a:gd name="connsiteX12" fmla="*/ 1096519 w 1368095"/>
                <a:gd name="connsiteY12" fmla="*/ 1343405 h 1373460"/>
                <a:gd name="connsiteX13" fmla="*/ 1094206 w 1368095"/>
                <a:gd name="connsiteY13" fmla="*/ 1311961 h 1373460"/>
                <a:gd name="connsiteX14" fmla="*/ 1001724 w 1368095"/>
                <a:gd name="connsiteY14" fmla="*/ 1130233 h 1373460"/>
                <a:gd name="connsiteX15" fmla="*/ 973055 w 1368095"/>
                <a:gd name="connsiteY15" fmla="*/ 1108501 h 1373460"/>
                <a:gd name="connsiteX16" fmla="*/ 963807 w 1368095"/>
                <a:gd name="connsiteY16" fmla="*/ 1102950 h 1373460"/>
                <a:gd name="connsiteX17" fmla="*/ 946234 w 1368095"/>
                <a:gd name="connsiteY17" fmla="*/ 1096474 h 1373460"/>
                <a:gd name="connsiteX18" fmla="*/ 907391 w 1368095"/>
                <a:gd name="connsiteY18" fmla="*/ 1082603 h 1373460"/>
                <a:gd name="connsiteX19" fmla="*/ 680811 w 1368095"/>
                <a:gd name="connsiteY19" fmla="*/ 1075204 h 1373460"/>
                <a:gd name="connsiteX20" fmla="*/ 754796 w 1368095"/>
                <a:gd name="connsiteY20" fmla="*/ 985960 h 1373460"/>
                <a:gd name="connsiteX21" fmla="*/ 739075 w 1368095"/>
                <a:gd name="connsiteY21" fmla="*/ 990121 h 1373460"/>
                <a:gd name="connsiteX22" fmla="*/ 684046 w 1368095"/>
                <a:gd name="connsiteY22" fmla="*/ 993821 h 1373460"/>
                <a:gd name="connsiteX23" fmla="*/ 629946 w 1368095"/>
                <a:gd name="connsiteY23" fmla="*/ 990121 h 1373460"/>
                <a:gd name="connsiteX24" fmla="*/ 614685 w 1368095"/>
                <a:gd name="connsiteY24" fmla="*/ 1000757 h 1373460"/>
                <a:gd name="connsiteX25" fmla="*/ 630409 w 1368095"/>
                <a:gd name="connsiteY25" fmla="*/ 1039137 h 1373460"/>
                <a:gd name="connsiteX26" fmla="*/ 630409 w 1368095"/>
                <a:gd name="connsiteY26" fmla="*/ 1039137 h 1373460"/>
                <a:gd name="connsiteX27" fmla="*/ 619252 w 1368095"/>
                <a:gd name="connsiteY27" fmla="*/ 1023762 h 1373460"/>
                <a:gd name="connsiteX28" fmla="*/ 614686 w 1368095"/>
                <a:gd name="connsiteY28" fmla="*/ 1000758 h 1373460"/>
                <a:gd name="connsiteX29" fmla="*/ 629947 w 1368095"/>
                <a:gd name="connsiteY29" fmla="*/ 990122 h 1373460"/>
                <a:gd name="connsiteX30" fmla="*/ 684047 w 1368095"/>
                <a:gd name="connsiteY30" fmla="*/ 993822 h 1373460"/>
                <a:gd name="connsiteX31" fmla="*/ 739076 w 1368095"/>
                <a:gd name="connsiteY31" fmla="*/ 990122 h 1373460"/>
                <a:gd name="connsiteX32" fmla="*/ 754796 w 1368095"/>
                <a:gd name="connsiteY32" fmla="*/ 985961 h 1373460"/>
                <a:gd name="connsiteX33" fmla="*/ 682674 w 1368095"/>
                <a:gd name="connsiteY33" fmla="*/ 534775 h 1373460"/>
                <a:gd name="connsiteX34" fmla="*/ 533762 w 1368095"/>
                <a:gd name="connsiteY34" fmla="*/ 597072 h 1373460"/>
                <a:gd name="connsiteX35" fmla="*/ 475037 w 1368095"/>
                <a:gd name="connsiteY35" fmla="*/ 784811 h 1373460"/>
                <a:gd name="connsiteX36" fmla="*/ 484749 w 1368095"/>
                <a:gd name="connsiteY36" fmla="*/ 829666 h 1373460"/>
                <a:gd name="connsiteX37" fmla="*/ 492147 w 1368095"/>
                <a:gd name="connsiteY37" fmla="*/ 845386 h 1373460"/>
                <a:gd name="connsiteX38" fmla="*/ 499083 w 1368095"/>
                <a:gd name="connsiteY38" fmla="*/ 857872 h 1373460"/>
                <a:gd name="connsiteX39" fmla="*/ 506017 w 1368095"/>
                <a:gd name="connsiteY39" fmla="*/ 867119 h 1373460"/>
                <a:gd name="connsiteX40" fmla="*/ 568444 w 1368095"/>
                <a:gd name="connsiteY40" fmla="*/ 929545 h 1373460"/>
                <a:gd name="connsiteX41" fmla="*/ 577691 w 1368095"/>
                <a:gd name="connsiteY41" fmla="*/ 936483 h 1373460"/>
                <a:gd name="connsiteX42" fmla="*/ 655377 w 1368095"/>
                <a:gd name="connsiteY42" fmla="*/ 959140 h 1373460"/>
                <a:gd name="connsiteX43" fmla="*/ 853292 w 1368095"/>
                <a:gd name="connsiteY43" fmla="*/ 880069 h 1373460"/>
                <a:gd name="connsiteX44" fmla="*/ 870398 w 1368095"/>
                <a:gd name="connsiteY44" fmla="*/ 858798 h 1373460"/>
                <a:gd name="connsiteX45" fmla="*/ 873636 w 1368095"/>
                <a:gd name="connsiteY45" fmla="*/ 852322 h 1373460"/>
                <a:gd name="connsiteX46" fmla="*/ 880109 w 1368095"/>
                <a:gd name="connsiteY46" fmla="*/ 833364 h 1373460"/>
                <a:gd name="connsiteX47" fmla="*/ 896758 w 1368095"/>
                <a:gd name="connsiteY47" fmla="*/ 746431 h 1373460"/>
                <a:gd name="connsiteX48" fmla="*/ 735837 w 1368095"/>
                <a:gd name="connsiteY48" fmla="*/ 540658 h 1373460"/>
                <a:gd name="connsiteX49" fmla="*/ 682674 w 1368095"/>
                <a:gd name="connsiteY49" fmla="*/ 534775 h 1373460"/>
                <a:gd name="connsiteX50" fmla="*/ 1176374 w 1368095"/>
                <a:gd name="connsiteY50" fmla="*/ 138058 h 1373460"/>
                <a:gd name="connsiteX51" fmla="*/ 1218033 w 1368095"/>
                <a:gd name="connsiteY51" fmla="*/ 169233 h 1373460"/>
                <a:gd name="connsiteX52" fmla="*/ 1189537 w 1368095"/>
                <a:gd name="connsiteY52" fmla="*/ 229391 h 1373460"/>
                <a:gd name="connsiteX53" fmla="*/ 719656 w 1368095"/>
                <a:gd name="connsiteY53" fmla="*/ 397201 h 1373460"/>
                <a:gd name="connsiteX54" fmla="*/ 659499 w 1368095"/>
                <a:gd name="connsiteY54" fmla="*/ 368704 h 1373460"/>
                <a:gd name="connsiteX55" fmla="*/ 659500 w 1368095"/>
                <a:gd name="connsiteY55" fmla="*/ 368705 h 1373460"/>
                <a:gd name="connsiteX56" fmla="*/ 687996 w 1368095"/>
                <a:gd name="connsiteY56" fmla="*/ 308547 h 1373460"/>
                <a:gd name="connsiteX57" fmla="*/ 1157876 w 1368095"/>
                <a:gd name="connsiteY57" fmla="*/ 140737 h 1373460"/>
                <a:gd name="connsiteX58" fmla="*/ 1176374 w 1368095"/>
                <a:gd name="connsiteY58" fmla="*/ 138058 h 1373460"/>
                <a:gd name="connsiteX59" fmla="*/ 678015 w 1368095"/>
                <a:gd name="connsiteY59" fmla="*/ 61 h 1373460"/>
                <a:gd name="connsiteX60" fmla="*/ 797339 w 1368095"/>
                <a:gd name="connsiteY60" fmla="*/ 10272 h 1373460"/>
                <a:gd name="connsiteX61" fmla="*/ 859765 w 1368095"/>
                <a:gd name="connsiteY61" fmla="*/ 35243 h 1373460"/>
                <a:gd name="connsiteX62" fmla="*/ 887048 w 1368095"/>
                <a:gd name="connsiteY62" fmla="*/ 49578 h 1373460"/>
                <a:gd name="connsiteX63" fmla="*/ 998488 w 1368095"/>
                <a:gd name="connsiteY63" fmla="*/ 158243 h 1373460"/>
                <a:gd name="connsiteX64" fmla="*/ 1004251 w 1368095"/>
                <a:gd name="connsiteY64" fmla="*/ 169402 h 1373460"/>
                <a:gd name="connsiteX65" fmla="*/ 972638 w 1368095"/>
                <a:gd name="connsiteY65" fmla="*/ 181261 h 1373460"/>
                <a:gd name="connsiteX66" fmla="*/ 971766 w 1368095"/>
                <a:gd name="connsiteY66" fmla="*/ 179306 h 1373460"/>
                <a:gd name="connsiteX67" fmla="*/ 879649 w 1368095"/>
                <a:gd name="connsiteY67" fmla="*/ 85644 h 1373460"/>
                <a:gd name="connsiteX68" fmla="*/ 872713 w 1368095"/>
                <a:gd name="connsiteY68" fmla="*/ 81945 h 1373460"/>
                <a:gd name="connsiteX69" fmla="*/ 788089 w 1368095"/>
                <a:gd name="connsiteY69" fmla="*/ 42642 h 1373460"/>
                <a:gd name="connsiteX70" fmla="*/ 656303 w 1368095"/>
                <a:gd name="connsiteY70" fmla="*/ 32931 h 1373460"/>
                <a:gd name="connsiteX71" fmla="*/ 584627 w 1368095"/>
                <a:gd name="connsiteY71" fmla="*/ 53274 h 1373460"/>
                <a:gd name="connsiteX72" fmla="*/ 565206 w 1368095"/>
                <a:gd name="connsiteY72" fmla="*/ 60210 h 1373460"/>
                <a:gd name="connsiteX73" fmla="*/ 549948 w 1368095"/>
                <a:gd name="connsiteY73" fmla="*/ 67146 h 1373460"/>
                <a:gd name="connsiteX74" fmla="*/ 539774 w 1368095"/>
                <a:gd name="connsiteY74" fmla="*/ 74546 h 1373460"/>
                <a:gd name="connsiteX75" fmla="*/ 420471 w 1368095"/>
                <a:gd name="connsiteY75" fmla="*/ 194774 h 1373460"/>
                <a:gd name="connsiteX76" fmla="*/ 416310 w 1368095"/>
                <a:gd name="connsiteY76" fmla="*/ 201247 h 1373460"/>
                <a:gd name="connsiteX77" fmla="*/ 383477 w 1368095"/>
                <a:gd name="connsiteY77" fmla="*/ 291417 h 1373460"/>
                <a:gd name="connsiteX78" fmla="*/ 383476 w 1368095"/>
                <a:gd name="connsiteY78" fmla="*/ 411643 h 1373460"/>
                <a:gd name="connsiteX79" fmla="*/ 402898 w 1368095"/>
                <a:gd name="connsiteY79" fmla="*/ 478695 h 1373460"/>
                <a:gd name="connsiteX80" fmla="*/ 406599 w 1368095"/>
                <a:gd name="connsiteY80" fmla="*/ 484706 h 1373460"/>
                <a:gd name="connsiteX81" fmla="*/ 441741 w 1368095"/>
                <a:gd name="connsiteY81" fmla="*/ 542507 h 1373460"/>
                <a:gd name="connsiteX82" fmla="*/ 467640 w 1368095"/>
                <a:gd name="connsiteY82" fmla="*/ 576726 h 1373460"/>
                <a:gd name="connsiteX83" fmla="*/ 480584 w 1368095"/>
                <a:gd name="connsiteY83" fmla="*/ 594298 h 1373460"/>
                <a:gd name="connsiteX84" fmla="*/ 507404 w 1368095"/>
                <a:gd name="connsiteY84" fmla="*/ 571175 h 1373460"/>
                <a:gd name="connsiteX85" fmla="*/ 530990 w 1368095"/>
                <a:gd name="connsiteY85" fmla="*/ 548520 h 1373460"/>
                <a:gd name="connsiteX86" fmla="*/ 518041 w 1368095"/>
                <a:gd name="connsiteY86" fmla="*/ 535571 h 1373460"/>
                <a:gd name="connsiteX87" fmla="*/ 468098 w 1368095"/>
                <a:gd name="connsiteY87" fmla="*/ 464821 h 1373460"/>
                <a:gd name="connsiteX88" fmla="*/ 445905 w 1368095"/>
                <a:gd name="connsiteY88" fmla="*/ 358467 h 1373460"/>
                <a:gd name="connsiteX89" fmla="*/ 465787 w 1368095"/>
                <a:gd name="connsiteY89" fmla="*/ 249801 h 1373460"/>
                <a:gd name="connsiteX90" fmla="*/ 591566 w 1368095"/>
                <a:gd name="connsiteY90" fmla="*/ 121712 h 1373460"/>
                <a:gd name="connsiteX91" fmla="*/ 732599 w 1368095"/>
                <a:gd name="connsiteY91" fmla="*/ 98591 h 1373460"/>
                <a:gd name="connsiteX92" fmla="*/ 827395 w 1368095"/>
                <a:gd name="connsiteY92" fmla="*/ 132810 h 1373460"/>
                <a:gd name="connsiteX93" fmla="*/ 833407 w 1368095"/>
                <a:gd name="connsiteY93" fmla="*/ 136510 h 1373460"/>
                <a:gd name="connsiteX94" fmla="*/ 899993 w 1368095"/>
                <a:gd name="connsiteY94" fmla="*/ 193849 h 1373460"/>
                <a:gd name="connsiteX95" fmla="*/ 911247 w 1368095"/>
                <a:gd name="connsiteY95" fmla="*/ 204288 h 1373460"/>
                <a:gd name="connsiteX96" fmla="*/ 740317 w 1368095"/>
                <a:gd name="connsiteY96" fmla="*/ 268403 h 1373460"/>
                <a:gd name="connsiteX97" fmla="*/ 730236 w 1368095"/>
                <a:gd name="connsiteY97" fmla="*/ 261605 h 1373460"/>
                <a:gd name="connsiteX98" fmla="*/ 691084 w 1368095"/>
                <a:gd name="connsiteY98" fmla="*/ 253702 h 1373460"/>
                <a:gd name="connsiteX99" fmla="*/ 590499 w 1368095"/>
                <a:gd name="connsiteY99" fmla="*/ 354286 h 1373460"/>
                <a:gd name="connsiteX100" fmla="*/ 691084 w 1368095"/>
                <a:gd name="connsiteY100" fmla="*/ 454872 h 1373460"/>
                <a:gd name="connsiteX101" fmla="*/ 762209 w 1368095"/>
                <a:gd name="connsiteY101" fmla="*/ 425411 h 1373460"/>
                <a:gd name="connsiteX102" fmla="*/ 767065 w 1368095"/>
                <a:gd name="connsiteY102" fmla="*/ 418207 h 1373460"/>
                <a:gd name="connsiteX103" fmla="*/ 954583 w 1368095"/>
                <a:gd name="connsiteY103" fmla="*/ 347871 h 1373460"/>
                <a:gd name="connsiteX104" fmla="*/ 954097 w 1368095"/>
                <a:gd name="connsiteY104" fmla="*/ 370026 h 1373460"/>
                <a:gd name="connsiteX105" fmla="*/ 945772 w 1368095"/>
                <a:gd name="connsiteY105" fmla="*/ 427831 h 1373460"/>
                <a:gd name="connsiteX106" fmla="*/ 938373 w 1368095"/>
                <a:gd name="connsiteY106" fmla="*/ 451413 h 1373460"/>
                <a:gd name="connsiteX107" fmla="*/ 932826 w 1368095"/>
                <a:gd name="connsiteY107" fmla="*/ 465748 h 1373460"/>
                <a:gd name="connsiteX108" fmla="*/ 917566 w 1368095"/>
                <a:gd name="connsiteY108" fmla="*/ 489793 h 1373460"/>
                <a:gd name="connsiteX109" fmla="*/ 881497 w 1368095"/>
                <a:gd name="connsiteY109" fmla="*/ 535571 h 1373460"/>
                <a:gd name="connsiteX110" fmla="*/ 854215 w 1368095"/>
                <a:gd name="connsiteY110" fmla="*/ 562854 h 1373460"/>
                <a:gd name="connsiteX111" fmla="*/ 867626 w 1368095"/>
                <a:gd name="connsiteY111" fmla="*/ 577188 h 1373460"/>
                <a:gd name="connsiteX112" fmla="*/ 883347 w 1368095"/>
                <a:gd name="connsiteY112" fmla="*/ 595683 h 1373460"/>
                <a:gd name="connsiteX113" fmla="*/ 899993 w 1368095"/>
                <a:gd name="connsiteY113" fmla="*/ 577188 h 1373460"/>
                <a:gd name="connsiteX114" fmla="*/ 925427 w 1368095"/>
                <a:gd name="connsiteY114" fmla="*/ 543433 h 1373460"/>
                <a:gd name="connsiteX115" fmla="*/ 968431 w 1368095"/>
                <a:gd name="connsiteY115" fmla="*/ 511062 h 1373460"/>
                <a:gd name="connsiteX116" fmla="*/ 998488 w 1368095"/>
                <a:gd name="connsiteY116" fmla="*/ 479618 h 1373460"/>
                <a:gd name="connsiteX117" fmla="*/ 1004962 w 1368095"/>
                <a:gd name="connsiteY117" fmla="*/ 458812 h 1373460"/>
                <a:gd name="connsiteX118" fmla="*/ 1021934 w 1368095"/>
                <a:gd name="connsiteY118" fmla="*/ 340658 h 1373460"/>
                <a:gd name="connsiteX119" fmla="*/ 1020253 w 1368095"/>
                <a:gd name="connsiteY119" fmla="*/ 323237 h 1373460"/>
                <a:gd name="connsiteX120" fmla="*/ 1053338 w 1368095"/>
                <a:gd name="connsiteY120" fmla="*/ 310829 h 1373460"/>
                <a:gd name="connsiteX121" fmla="*/ 1056376 w 1368095"/>
                <a:gd name="connsiteY121" fmla="*/ 337486 h 1373460"/>
                <a:gd name="connsiteX122" fmla="*/ 1036869 w 1368095"/>
                <a:gd name="connsiteY122" fmla="*/ 468058 h 1373460"/>
                <a:gd name="connsiteX123" fmla="*/ 1057676 w 1368095"/>
                <a:gd name="connsiteY123" fmla="*/ 492104 h 1373460"/>
                <a:gd name="connsiteX124" fmla="*/ 1179292 w 1368095"/>
                <a:gd name="connsiteY124" fmla="*/ 543432 h 1373460"/>
                <a:gd name="connsiteX125" fmla="*/ 1229694 w 1368095"/>
                <a:gd name="connsiteY125" fmla="*/ 699264 h 1373460"/>
                <a:gd name="connsiteX126" fmla="*/ 1217671 w 1368095"/>
                <a:gd name="connsiteY126" fmla="*/ 740881 h 1373460"/>
                <a:gd name="connsiteX127" fmla="*/ 1211199 w 1368095"/>
                <a:gd name="connsiteY127" fmla="*/ 755678 h 1373460"/>
                <a:gd name="connsiteX128" fmla="*/ 1139986 w 1368095"/>
                <a:gd name="connsiteY128" fmla="*/ 825042 h 1373460"/>
                <a:gd name="connsiteX129" fmla="*/ 1048429 w 1368095"/>
                <a:gd name="connsiteY129" fmla="*/ 847699 h 1373460"/>
                <a:gd name="connsiteX130" fmla="*/ 967505 w 1368095"/>
                <a:gd name="connsiteY130" fmla="*/ 819956 h 1373460"/>
                <a:gd name="connsiteX131" fmla="*/ 924039 w 1368095"/>
                <a:gd name="connsiteY131" fmla="*/ 802846 h 1373460"/>
                <a:gd name="connsiteX132" fmla="*/ 919878 w 1368095"/>
                <a:gd name="connsiteY132" fmla="*/ 820879 h 1373460"/>
                <a:gd name="connsiteX133" fmla="*/ 912479 w 1368095"/>
                <a:gd name="connsiteY133" fmla="*/ 843074 h 1373460"/>
                <a:gd name="connsiteX134" fmla="*/ 906929 w 1368095"/>
                <a:gd name="connsiteY134" fmla="*/ 860647 h 1373460"/>
                <a:gd name="connsiteX135" fmla="*/ 1047043 w 1368095"/>
                <a:gd name="connsiteY135" fmla="*/ 867119 h 1373460"/>
                <a:gd name="connsiteX136" fmla="*/ 1282409 w 1368095"/>
                <a:gd name="connsiteY136" fmla="*/ 900876 h 1373460"/>
                <a:gd name="connsiteX137" fmla="*/ 1349459 w 1368095"/>
                <a:gd name="connsiteY137" fmla="*/ 980409 h 1373460"/>
                <a:gd name="connsiteX138" fmla="*/ 1367493 w 1368095"/>
                <a:gd name="connsiteY138" fmla="*/ 1063645 h 1373460"/>
                <a:gd name="connsiteX139" fmla="*/ 1363795 w 1368095"/>
                <a:gd name="connsiteY139" fmla="*/ 1123758 h 1373460"/>
                <a:gd name="connsiteX140" fmla="*/ 1209810 w 1368095"/>
                <a:gd name="connsiteY140" fmla="*/ 1130693 h 1373460"/>
                <a:gd name="connsiteX141" fmla="*/ 1060451 w 1368095"/>
                <a:gd name="connsiteY141" fmla="*/ 1132082 h 1373460"/>
                <a:gd name="connsiteX142" fmla="*/ 1069698 w 1368095"/>
                <a:gd name="connsiteY142" fmla="*/ 1149656 h 1373460"/>
                <a:gd name="connsiteX143" fmla="*/ 1120565 w 1368095"/>
                <a:gd name="connsiteY143" fmla="*/ 1257859 h 1373460"/>
                <a:gd name="connsiteX144" fmla="*/ 1127040 w 1368095"/>
                <a:gd name="connsiteY144" fmla="*/ 1329532 h 1373460"/>
                <a:gd name="connsiteX145" fmla="*/ 1125651 w 1368095"/>
                <a:gd name="connsiteY145" fmla="*/ 1373460 h 1373460"/>
                <a:gd name="connsiteX146" fmla="*/ 684046 w 1368095"/>
                <a:gd name="connsiteY146" fmla="*/ 1373460 h 1373460"/>
                <a:gd name="connsiteX147" fmla="*/ 242444 w 1368095"/>
                <a:gd name="connsiteY147" fmla="*/ 1373460 h 1373460"/>
                <a:gd name="connsiteX148" fmla="*/ 241055 w 1368095"/>
                <a:gd name="connsiteY148" fmla="*/ 1329531 h 1373460"/>
                <a:gd name="connsiteX149" fmla="*/ 261402 w 1368095"/>
                <a:gd name="connsiteY149" fmla="*/ 1216240 h 1373460"/>
                <a:gd name="connsiteX150" fmla="*/ 269724 w 1368095"/>
                <a:gd name="connsiteY150" fmla="*/ 1195433 h 1373460"/>
                <a:gd name="connsiteX151" fmla="*/ 297007 w 1368095"/>
                <a:gd name="connsiteY151" fmla="*/ 1152428 h 1373460"/>
                <a:gd name="connsiteX152" fmla="*/ 303943 w 1368095"/>
                <a:gd name="connsiteY152" fmla="*/ 1135317 h 1373460"/>
                <a:gd name="connsiteX153" fmla="*/ 156433 w 1368095"/>
                <a:gd name="connsiteY153" fmla="*/ 1130694 h 1373460"/>
                <a:gd name="connsiteX154" fmla="*/ 4300 w 1368095"/>
                <a:gd name="connsiteY154" fmla="*/ 1123758 h 1373460"/>
                <a:gd name="connsiteX155" fmla="*/ 600 w 1368095"/>
                <a:gd name="connsiteY155" fmla="*/ 1066420 h 1373460"/>
                <a:gd name="connsiteX156" fmla="*/ 18172 w 1368095"/>
                <a:gd name="connsiteY156" fmla="*/ 984111 h 1373460"/>
                <a:gd name="connsiteX157" fmla="*/ 40831 w 1368095"/>
                <a:gd name="connsiteY157" fmla="*/ 945268 h 1373460"/>
                <a:gd name="connsiteX158" fmla="*/ 62564 w 1368095"/>
                <a:gd name="connsiteY158" fmla="*/ 922146 h 1373460"/>
                <a:gd name="connsiteX159" fmla="*/ 110655 w 1368095"/>
                <a:gd name="connsiteY159" fmla="*/ 887467 h 1373460"/>
                <a:gd name="connsiteX160" fmla="*/ 321052 w 1368095"/>
                <a:gd name="connsiteY160" fmla="*/ 867120 h 1373460"/>
                <a:gd name="connsiteX161" fmla="*/ 456076 w 1368095"/>
                <a:gd name="connsiteY161" fmla="*/ 843074 h 1373460"/>
                <a:gd name="connsiteX162" fmla="*/ 446365 w 1368095"/>
                <a:gd name="connsiteY162" fmla="*/ 814868 h 1373460"/>
                <a:gd name="connsiteX163" fmla="*/ 439893 w 1368095"/>
                <a:gd name="connsiteY163" fmla="*/ 797758 h 1373460"/>
                <a:gd name="connsiteX164" fmla="*/ 408448 w 1368095"/>
                <a:gd name="connsiteY164" fmla="*/ 815332 h 1373460"/>
                <a:gd name="connsiteX165" fmla="*/ 275274 w 1368095"/>
                <a:gd name="connsiteY165" fmla="*/ 841689 h 1373460"/>
                <a:gd name="connsiteX166" fmla="*/ 188803 w 1368095"/>
                <a:gd name="connsiteY166" fmla="*/ 793136 h 1373460"/>
                <a:gd name="connsiteX167" fmla="*/ 153658 w 1368095"/>
                <a:gd name="connsiteY167" fmla="*/ 589674 h 1373460"/>
                <a:gd name="connsiteX168" fmla="*/ 222096 w 1368095"/>
                <a:gd name="connsiteY168" fmla="*/ 515687 h 1373460"/>
                <a:gd name="connsiteX169" fmla="*/ 235045 w 1368095"/>
                <a:gd name="connsiteY169" fmla="*/ 509676 h 1373460"/>
                <a:gd name="connsiteX170" fmla="*/ 348334 w 1368095"/>
                <a:gd name="connsiteY170" fmla="*/ 496727 h 1373460"/>
                <a:gd name="connsiteX171" fmla="*/ 370069 w 1368095"/>
                <a:gd name="connsiteY171" fmla="*/ 490718 h 1373460"/>
                <a:gd name="connsiteX172" fmla="*/ 364982 w 1368095"/>
                <a:gd name="connsiteY172" fmla="*/ 477307 h 1373460"/>
                <a:gd name="connsiteX173" fmla="*/ 357120 w 1368095"/>
                <a:gd name="connsiteY173" fmla="*/ 453261 h 1373460"/>
                <a:gd name="connsiteX174" fmla="*/ 349261 w 1368095"/>
                <a:gd name="connsiteY174" fmla="*/ 358466 h 1373460"/>
                <a:gd name="connsiteX175" fmla="*/ 359894 w 1368095"/>
                <a:gd name="connsiteY175" fmla="*/ 247489 h 1373460"/>
                <a:gd name="connsiteX176" fmla="*/ 459314 w 1368095"/>
                <a:gd name="connsiteY176" fmla="*/ 92581 h 1373460"/>
                <a:gd name="connsiteX177" fmla="*/ 545324 w 1368095"/>
                <a:gd name="connsiteY177" fmla="*/ 34317 h 1373460"/>
                <a:gd name="connsiteX178" fmla="*/ 642431 w 1368095"/>
                <a:gd name="connsiteY178" fmla="*/ 2410 h 1373460"/>
                <a:gd name="connsiteX179" fmla="*/ 678015 w 1368095"/>
                <a:gd name="connsiteY179" fmla="*/ 61 h 137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368095" h="1373460">
                  <a:moveTo>
                    <a:pt x="680811" y="1075204"/>
                  </a:moveTo>
                  <a:cubicBezTo>
                    <a:pt x="558270" y="1075205"/>
                    <a:pt x="475496" y="1077053"/>
                    <a:pt x="471337" y="1079829"/>
                  </a:cubicBezTo>
                  <a:cubicBezTo>
                    <a:pt x="467639" y="1082141"/>
                    <a:pt x="459777" y="1084452"/>
                    <a:pt x="453764" y="1084453"/>
                  </a:cubicBezTo>
                  <a:cubicBezTo>
                    <a:pt x="448217" y="1084452"/>
                    <a:pt x="435732" y="1088617"/>
                    <a:pt x="426484" y="1093703"/>
                  </a:cubicBezTo>
                  <a:cubicBezTo>
                    <a:pt x="416773" y="1098790"/>
                    <a:pt x="406599" y="1102950"/>
                    <a:pt x="403362" y="1102951"/>
                  </a:cubicBezTo>
                  <a:cubicBezTo>
                    <a:pt x="400127" y="1102951"/>
                    <a:pt x="397352" y="1104337"/>
                    <a:pt x="397352" y="1106649"/>
                  </a:cubicBezTo>
                  <a:cubicBezTo>
                    <a:pt x="397352" y="1108501"/>
                    <a:pt x="389490" y="1114048"/>
                    <a:pt x="380242" y="1119135"/>
                  </a:cubicBezTo>
                  <a:cubicBezTo>
                    <a:pt x="351109" y="1134858"/>
                    <a:pt x="307181" y="1188034"/>
                    <a:pt x="297933" y="1218552"/>
                  </a:cubicBezTo>
                  <a:cubicBezTo>
                    <a:pt x="296081" y="1225025"/>
                    <a:pt x="292846" y="1232424"/>
                    <a:pt x="290534" y="1234737"/>
                  </a:cubicBezTo>
                  <a:cubicBezTo>
                    <a:pt x="284058" y="1243524"/>
                    <a:pt x="275737" y="1280055"/>
                    <a:pt x="273888" y="1311962"/>
                  </a:cubicBezTo>
                  <a:cubicBezTo>
                    <a:pt x="273116" y="1322443"/>
                    <a:pt x="272347" y="1332924"/>
                    <a:pt x="271576" y="1343405"/>
                  </a:cubicBezTo>
                  <a:lnTo>
                    <a:pt x="684046" y="1343405"/>
                  </a:lnTo>
                  <a:lnTo>
                    <a:pt x="1096519" y="1343405"/>
                  </a:lnTo>
                  <a:cubicBezTo>
                    <a:pt x="1095748" y="1332924"/>
                    <a:pt x="1094979" y="1322443"/>
                    <a:pt x="1094206" y="1311961"/>
                  </a:cubicBezTo>
                  <a:cubicBezTo>
                    <a:pt x="1089583" y="1239824"/>
                    <a:pt x="1052127" y="1165376"/>
                    <a:pt x="1001724" y="1130233"/>
                  </a:cubicBezTo>
                  <a:cubicBezTo>
                    <a:pt x="989239" y="1121447"/>
                    <a:pt x="976293" y="1111736"/>
                    <a:pt x="973055" y="1108501"/>
                  </a:cubicBezTo>
                  <a:cubicBezTo>
                    <a:pt x="969817" y="1105726"/>
                    <a:pt x="965193" y="1102950"/>
                    <a:pt x="963807" y="1102950"/>
                  </a:cubicBezTo>
                  <a:cubicBezTo>
                    <a:pt x="961958" y="1102951"/>
                    <a:pt x="954097" y="1100175"/>
                    <a:pt x="946234" y="1096474"/>
                  </a:cubicBezTo>
                  <a:cubicBezTo>
                    <a:pt x="937913" y="1092777"/>
                    <a:pt x="920804" y="1086765"/>
                    <a:pt x="907391" y="1082603"/>
                  </a:cubicBezTo>
                  <a:cubicBezTo>
                    <a:pt x="887048" y="1076130"/>
                    <a:pt x="853752" y="1075205"/>
                    <a:pt x="680811" y="1075204"/>
                  </a:cubicBezTo>
                  <a:close/>
                  <a:moveTo>
                    <a:pt x="754796" y="985960"/>
                  </a:moveTo>
                  <a:lnTo>
                    <a:pt x="739075" y="990121"/>
                  </a:lnTo>
                  <a:cubicBezTo>
                    <a:pt x="730288" y="991973"/>
                    <a:pt x="705779" y="993822"/>
                    <a:pt x="684046" y="993821"/>
                  </a:cubicBezTo>
                  <a:cubicBezTo>
                    <a:pt x="662313" y="993822"/>
                    <a:pt x="637804" y="992433"/>
                    <a:pt x="629946" y="990121"/>
                  </a:cubicBezTo>
                  <a:cubicBezTo>
                    <a:pt x="615148" y="986423"/>
                    <a:pt x="614685" y="986422"/>
                    <a:pt x="614685" y="1000757"/>
                  </a:cubicBezTo>
                  <a:cubicBezTo>
                    <a:pt x="614684" y="1016477"/>
                    <a:pt x="621621" y="1033587"/>
                    <a:pt x="630409" y="1039137"/>
                  </a:cubicBezTo>
                  <a:lnTo>
                    <a:pt x="630409" y="1039137"/>
                  </a:lnTo>
                  <a:lnTo>
                    <a:pt x="619252" y="1023762"/>
                  </a:lnTo>
                  <a:cubicBezTo>
                    <a:pt x="616420" y="1016826"/>
                    <a:pt x="614686" y="1008618"/>
                    <a:pt x="614686" y="1000758"/>
                  </a:cubicBezTo>
                  <a:cubicBezTo>
                    <a:pt x="614686" y="986423"/>
                    <a:pt x="615149" y="986424"/>
                    <a:pt x="629947" y="990122"/>
                  </a:cubicBezTo>
                  <a:cubicBezTo>
                    <a:pt x="637805" y="992434"/>
                    <a:pt x="662314" y="993823"/>
                    <a:pt x="684047" y="993822"/>
                  </a:cubicBezTo>
                  <a:cubicBezTo>
                    <a:pt x="705780" y="993823"/>
                    <a:pt x="730289" y="991974"/>
                    <a:pt x="739076" y="990122"/>
                  </a:cubicBezTo>
                  <a:lnTo>
                    <a:pt x="754796" y="985961"/>
                  </a:lnTo>
                  <a:close/>
                  <a:moveTo>
                    <a:pt x="682674" y="534775"/>
                  </a:moveTo>
                  <a:cubicBezTo>
                    <a:pt x="627835" y="536293"/>
                    <a:pt x="570524" y="559269"/>
                    <a:pt x="533762" y="597072"/>
                  </a:cubicBezTo>
                  <a:cubicBezTo>
                    <a:pt x="484748" y="647474"/>
                    <a:pt x="465327" y="709437"/>
                    <a:pt x="475037" y="784811"/>
                  </a:cubicBezTo>
                  <a:cubicBezTo>
                    <a:pt x="477809" y="807933"/>
                    <a:pt x="481973" y="828277"/>
                    <a:pt x="484749" y="829666"/>
                  </a:cubicBezTo>
                  <a:cubicBezTo>
                    <a:pt x="487060" y="831514"/>
                    <a:pt x="490758" y="838450"/>
                    <a:pt x="492147" y="845386"/>
                  </a:cubicBezTo>
                  <a:cubicBezTo>
                    <a:pt x="493996" y="852322"/>
                    <a:pt x="497231" y="857872"/>
                    <a:pt x="499083" y="857872"/>
                  </a:cubicBezTo>
                  <a:cubicBezTo>
                    <a:pt x="501395" y="857871"/>
                    <a:pt x="504630" y="862033"/>
                    <a:pt x="506017" y="867119"/>
                  </a:cubicBezTo>
                  <a:cubicBezTo>
                    <a:pt x="509716" y="879143"/>
                    <a:pt x="556421" y="925846"/>
                    <a:pt x="568444" y="929545"/>
                  </a:cubicBezTo>
                  <a:cubicBezTo>
                    <a:pt x="573530" y="930933"/>
                    <a:pt x="577691" y="934168"/>
                    <a:pt x="577691" y="936483"/>
                  </a:cubicBezTo>
                  <a:cubicBezTo>
                    <a:pt x="577691" y="942031"/>
                    <a:pt x="621621" y="954979"/>
                    <a:pt x="655377" y="959140"/>
                  </a:cubicBezTo>
                  <a:cubicBezTo>
                    <a:pt x="733988" y="968850"/>
                    <a:pt x="814909" y="936484"/>
                    <a:pt x="853292" y="880069"/>
                  </a:cubicBezTo>
                  <a:cubicBezTo>
                    <a:pt x="860688" y="868969"/>
                    <a:pt x="868086" y="859258"/>
                    <a:pt x="870398" y="858798"/>
                  </a:cubicBezTo>
                  <a:cubicBezTo>
                    <a:pt x="872250" y="857872"/>
                    <a:pt x="873636" y="855098"/>
                    <a:pt x="873636" y="852322"/>
                  </a:cubicBezTo>
                  <a:cubicBezTo>
                    <a:pt x="873636" y="850010"/>
                    <a:pt x="876411" y="841225"/>
                    <a:pt x="880109" y="833364"/>
                  </a:cubicBezTo>
                  <a:cubicBezTo>
                    <a:pt x="889360" y="813017"/>
                    <a:pt x="896758" y="774176"/>
                    <a:pt x="896758" y="746431"/>
                  </a:cubicBezTo>
                  <a:cubicBezTo>
                    <a:pt x="896758" y="651172"/>
                    <a:pt x="830169" y="566089"/>
                    <a:pt x="735837" y="540658"/>
                  </a:cubicBezTo>
                  <a:cubicBezTo>
                    <a:pt x="718959" y="536149"/>
                    <a:pt x="700954" y="534270"/>
                    <a:pt x="682674" y="534775"/>
                  </a:cubicBezTo>
                  <a:close/>
                  <a:moveTo>
                    <a:pt x="1176374" y="138058"/>
                  </a:moveTo>
                  <a:cubicBezTo>
                    <a:pt x="1194685" y="139106"/>
                    <a:pt x="1211476" y="150873"/>
                    <a:pt x="1218033" y="169233"/>
                  </a:cubicBezTo>
                  <a:cubicBezTo>
                    <a:pt x="1226776" y="193714"/>
                    <a:pt x="1214018" y="220648"/>
                    <a:pt x="1189537" y="229391"/>
                  </a:cubicBezTo>
                  <a:cubicBezTo>
                    <a:pt x="1032910" y="285328"/>
                    <a:pt x="876283" y="341264"/>
                    <a:pt x="719656" y="397201"/>
                  </a:cubicBezTo>
                  <a:cubicBezTo>
                    <a:pt x="695176" y="405944"/>
                    <a:pt x="668241" y="393185"/>
                    <a:pt x="659499" y="368704"/>
                  </a:cubicBezTo>
                  <a:lnTo>
                    <a:pt x="659500" y="368705"/>
                  </a:lnTo>
                  <a:cubicBezTo>
                    <a:pt x="650757" y="344224"/>
                    <a:pt x="663515" y="317290"/>
                    <a:pt x="687996" y="308547"/>
                  </a:cubicBezTo>
                  <a:lnTo>
                    <a:pt x="1157876" y="140737"/>
                  </a:lnTo>
                  <a:cubicBezTo>
                    <a:pt x="1163996" y="138551"/>
                    <a:pt x="1170269" y="137709"/>
                    <a:pt x="1176374" y="138058"/>
                  </a:cubicBezTo>
                  <a:close/>
                  <a:moveTo>
                    <a:pt x="678015" y="61"/>
                  </a:moveTo>
                  <a:cubicBezTo>
                    <a:pt x="720260" y="-568"/>
                    <a:pt x="776877" y="3683"/>
                    <a:pt x="797339" y="10272"/>
                  </a:cubicBezTo>
                  <a:cubicBezTo>
                    <a:pt x="820459" y="17671"/>
                    <a:pt x="846816" y="28304"/>
                    <a:pt x="859765" y="35243"/>
                  </a:cubicBezTo>
                  <a:cubicBezTo>
                    <a:pt x="863462" y="37555"/>
                    <a:pt x="875948" y="44028"/>
                    <a:pt x="887048" y="49578"/>
                  </a:cubicBezTo>
                  <a:cubicBezTo>
                    <a:pt x="912016" y="62522"/>
                    <a:pt x="982303" y="131424"/>
                    <a:pt x="998488" y="158243"/>
                  </a:cubicBezTo>
                  <a:lnTo>
                    <a:pt x="1004251" y="169402"/>
                  </a:lnTo>
                  <a:lnTo>
                    <a:pt x="972638" y="181261"/>
                  </a:lnTo>
                  <a:lnTo>
                    <a:pt x="971766" y="179306"/>
                  </a:lnTo>
                  <a:cubicBezTo>
                    <a:pt x="955664" y="153720"/>
                    <a:pt x="890573" y="86050"/>
                    <a:pt x="879649" y="85644"/>
                  </a:cubicBezTo>
                  <a:cubicBezTo>
                    <a:pt x="876874" y="85645"/>
                    <a:pt x="873636" y="84256"/>
                    <a:pt x="872713" y="81945"/>
                  </a:cubicBezTo>
                  <a:cubicBezTo>
                    <a:pt x="870860" y="77320"/>
                    <a:pt x="815372" y="51425"/>
                    <a:pt x="788089" y="42642"/>
                  </a:cubicBezTo>
                  <a:cubicBezTo>
                    <a:pt x="764969" y="35243"/>
                    <a:pt x="686358" y="29230"/>
                    <a:pt x="656303" y="32931"/>
                  </a:cubicBezTo>
                  <a:cubicBezTo>
                    <a:pt x="637344" y="35243"/>
                    <a:pt x="591566" y="48188"/>
                    <a:pt x="584627" y="53274"/>
                  </a:cubicBezTo>
                  <a:cubicBezTo>
                    <a:pt x="582315" y="55124"/>
                    <a:pt x="573067" y="58362"/>
                    <a:pt x="565206" y="60210"/>
                  </a:cubicBezTo>
                  <a:cubicBezTo>
                    <a:pt x="556884" y="61599"/>
                    <a:pt x="549948" y="64834"/>
                    <a:pt x="549948" y="67146"/>
                  </a:cubicBezTo>
                  <a:cubicBezTo>
                    <a:pt x="549948" y="69459"/>
                    <a:pt x="545324" y="72697"/>
                    <a:pt x="539774" y="74546"/>
                  </a:cubicBezTo>
                  <a:cubicBezTo>
                    <a:pt x="508792" y="84256"/>
                    <a:pt x="420471" y="173504"/>
                    <a:pt x="420471" y="194774"/>
                  </a:cubicBezTo>
                  <a:cubicBezTo>
                    <a:pt x="420471" y="198473"/>
                    <a:pt x="418622" y="201247"/>
                    <a:pt x="416310" y="201247"/>
                  </a:cubicBezTo>
                  <a:cubicBezTo>
                    <a:pt x="410145" y="217353"/>
                    <a:pt x="388950" y="256354"/>
                    <a:pt x="383477" y="291417"/>
                  </a:cubicBezTo>
                  <a:cubicBezTo>
                    <a:pt x="378393" y="314537"/>
                    <a:pt x="378392" y="380662"/>
                    <a:pt x="383476" y="411643"/>
                  </a:cubicBezTo>
                  <a:cubicBezTo>
                    <a:pt x="389953" y="448174"/>
                    <a:pt x="398738" y="478696"/>
                    <a:pt x="402898" y="478695"/>
                  </a:cubicBezTo>
                  <a:cubicBezTo>
                    <a:pt x="404751" y="478695"/>
                    <a:pt x="406599" y="481467"/>
                    <a:pt x="406599" y="484706"/>
                  </a:cubicBezTo>
                  <a:cubicBezTo>
                    <a:pt x="406599" y="494879"/>
                    <a:pt x="425095" y="525398"/>
                    <a:pt x="441741" y="542507"/>
                  </a:cubicBezTo>
                  <a:cubicBezTo>
                    <a:pt x="450529" y="551755"/>
                    <a:pt x="462552" y="567014"/>
                    <a:pt x="467640" y="576726"/>
                  </a:cubicBezTo>
                  <a:cubicBezTo>
                    <a:pt x="473186" y="586436"/>
                    <a:pt x="478735" y="594298"/>
                    <a:pt x="480584" y="594298"/>
                  </a:cubicBezTo>
                  <a:cubicBezTo>
                    <a:pt x="481973" y="594298"/>
                    <a:pt x="493996" y="584124"/>
                    <a:pt x="507404" y="571175"/>
                  </a:cubicBezTo>
                  <a:lnTo>
                    <a:pt x="530990" y="548520"/>
                  </a:lnTo>
                  <a:lnTo>
                    <a:pt x="518041" y="535571"/>
                  </a:lnTo>
                  <a:cubicBezTo>
                    <a:pt x="503707" y="520774"/>
                    <a:pt x="475960" y="481931"/>
                    <a:pt x="468098" y="464821"/>
                  </a:cubicBezTo>
                  <a:cubicBezTo>
                    <a:pt x="449603" y="423666"/>
                    <a:pt x="445905" y="405635"/>
                    <a:pt x="445905" y="358467"/>
                  </a:cubicBezTo>
                  <a:cubicBezTo>
                    <a:pt x="445905" y="311303"/>
                    <a:pt x="450066" y="289106"/>
                    <a:pt x="465787" y="249801"/>
                  </a:cubicBezTo>
                  <a:cubicBezTo>
                    <a:pt x="486597" y="199860"/>
                    <a:pt x="541160" y="143445"/>
                    <a:pt x="591566" y="121712"/>
                  </a:cubicBezTo>
                  <a:cubicBezTo>
                    <a:pt x="641042" y="99979"/>
                    <a:pt x="695146" y="91191"/>
                    <a:pt x="732599" y="98591"/>
                  </a:cubicBezTo>
                  <a:cubicBezTo>
                    <a:pt x="784390" y="109228"/>
                    <a:pt x="827395" y="124951"/>
                    <a:pt x="827395" y="132810"/>
                  </a:cubicBezTo>
                  <a:cubicBezTo>
                    <a:pt x="827395" y="134662"/>
                    <a:pt x="830169" y="136510"/>
                    <a:pt x="833407" y="136510"/>
                  </a:cubicBezTo>
                  <a:cubicBezTo>
                    <a:pt x="843118" y="136510"/>
                    <a:pt x="871787" y="161019"/>
                    <a:pt x="899993" y="193849"/>
                  </a:cubicBezTo>
                  <a:lnTo>
                    <a:pt x="911247" y="204288"/>
                  </a:lnTo>
                  <a:lnTo>
                    <a:pt x="740317" y="268403"/>
                  </a:lnTo>
                  <a:lnTo>
                    <a:pt x="730236" y="261605"/>
                  </a:lnTo>
                  <a:cubicBezTo>
                    <a:pt x="718203" y="256517"/>
                    <a:pt x="704972" y="253702"/>
                    <a:pt x="691084" y="253702"/>
                  </a:cubicBezTo>
                  <a:cubicBezTo>
                    <a:pt x="635532" y="253702"/>
                    <a:pt x="590499" y="298735"/>
                    <a:pt x="590499" y="354286"/>
                  </a:cubicBezTo>
                  <a:cubicBezTo>
                    <a:pt x="590499" y="409838"/>
                    <a:pt x="635532" y="454872"/>
                    <a:pt x="691084" y="454872"/>
                  </a:cubicBezTo>
                  <a:cubicBezTo>
                    <a:pt x="718860" y="454871"/>
                    <a:pt x="744006" y="443614"/>
                    <a:pt x="762209" y="425411"/>
                  </a:cubicBezTo>
                  <a:lnTo>
                    <a:pt x="767065" y="418207"/>
                  </a:lnTo>
                  <a:lnTo>
                    <a:pt x="954583" y="347871"/>
                  </a:lnTo>
                  <a:lnTo>
                    <a:pt x="954097" y="370026"/>
                  </a:lnTo>
                  <a:cubicBezTo>
                    <a:pt x="953634" y="399622"/>
                    <a:pt x="951322" y="417656"/>
                    <a:pt x="945772" y="427831"/>
                  </a:cubicBezTo>
                  <a:cubicBezTo>
                    <a:pt x="941611" y="436153"/>
                    <a:pt x="938373" y="446789"/>
                    <a:pt x="938373" y="451413"/>
                  </a:cubicBezTo>
                  <a:cubicBezTo>
                    <a:pt x="938373" y="456036"/>
                    <a:pt x="935601" y="462510"/>
                    <a:pt x="932826" y="465748"/>
                  </a:cubicBezTo>
                  <a:cubicBezTo>
                    <a:pt x="929588" y="468984"/>
                    <a:pt x="922653" y="480081"/>
                    <a:pt x="917566" y="489793"/>
                  </a:cubicBezTo>
                  <a:cubicBezTo>
                    <a:pt x="912479" y="499965"/>
                    <a:pt x="896295" y="520311"/>
                    <a:pt x="881497" y="535571"/>
                  </a:cubicBezTo>
                  <a:lnTo>
                    <a:pt x="854215" y="562854"/>
                  </a:lnTo>
                  <a:lnTo>
                    <a:pt x="867626" y="577188"/>
                  </a:lnTo>
                  <a:cubicBezTo>
                    <a:pt x="874562" y="585511"/>
                    <a:pt x="881961" y="593835"/>
                    <a:pt x="883347" y="595683"/>
                  </a:cubicBezTo>
                  <a:cubicBezTo>
                    <a:pt x="885196" y="597995"/>
                    <a:pt x="892595" y="589674"/>
                    <a:pt x="899993" y="577188"/>
                  </a:cubicBezTo>
                  <a:cubicBezTo>
                    <a:pt x="907855" y="565166"/>
                    <a:pt x="918952" y="549906"/>
                    <a:pt x="925427" y="543433"/>
                  </a:cubicBezTo>
                  <a:cubicBezTo>
                    <a:pt x="936986" y="531409"/>
                    <a:pt x="963807" y="511063"/>
                    <a:pt x="968431" y="511062"/>
                  </a:cubicBezTo>
                  <a:cubicBezTo>
                    <a:pt x="973981" y="511063"/>
                    <a:pt x="998488" y="486091"/>
                    <a:pt x="998488" y="479618"/>
                  </a:cubicBezTo>
                  <a:cubicBezTo>
                    <a:pt x="998489" y="475921"/>
                    <a:pt x="1001261" y="466671"/>
                    <a:pt x="1004962" y="458812"/>
                  </a:cubicBezTo>
                  <a:cubicBezTo>
                    <a:pt x="1015366" y="435229"/>
                    <a:pt x="1022389" y="379913"/>
                    <a:pt x="1021934" y="340658"/>
                  </a:cubicBezTo>
                  <a:lnTo>
                    <a:pt x="1020253" y="323237"/>
                  </a:lnTo>
                  <a:lnTo>
                    <a:pt x="1053338" y="310829"/>
                  </a:lnTo>
                  <a:lnTo>
                    <a:pt x="1056376" y="337486"/>
                  </a:lnTo>
                  <a:cubicBezTo>
                    <a:pt x="1057416" y="381790"/>
                    <a:pt x="1049353" y="441700"/>
                    <a:pt x="1036869" y="468058"/>
                  </a:cubicBezTo>
                  <a:cubicBezTo>
                    <a:pt x="1027621" y="487480"/>
                    <a:pt x="1031782" y="492567"/>
                    <a:pt x="1057676" y="492104"/>
                  </a:cubicBezTo>
                  <a:cubicBezTo>
                    <a:pt x="1102992" y="490718"/>
                    <a:pt x="1143224" y="507825"/>
                    <a:pt x="1179292" y="543432"/>
                  </a:cubicBezTo>
                  <a:cubicBezTo>
                    <a:pt x="1222758" y="586899"/>
                    <a:pt x="1240331" y="641003"/>
                    <a:pt x="1229694" y="699264"/>
                  </a:cubicBezTo>
                  <a:cubicBezTo>
                    <a:pt x="1226458" y="716373"/>
                    <a:pt x="1220909" y="735333"/>
                    <a:pt x="1217671" y="740881"/>
                  </a:cubicBezTo>
                  <a:cubicBezTo>
                    <a:pt x="1213973" y="746431"/>
                    <a:pt x="1211199" y="753367"/>
                    <a:pt x="1211199" y="755678"/>
                  </a:cubicBezTo>
                  <a:cubicBezTo>
                    <a:pt x="1211198" y="765389"/>
                    <a:pt x="1158944" y="816254"/>
                    <a:pt x="1139986" y="825042"/>
                  </a:cubicBezTo>
                  <a:cubicBezTo>
                    <a:pt x="1110854" y="838913"/>
                    <a:pt x="1065537" y="850010"/>
                    <a:pt x="1048429" y="847699"/>
                  </a:cubicBezTo>
                  <a:cubicBezTo>
                    <a:pt x="1017911" y="843074"/>
                    <a:pt x="986467" y="832437"/>
                    <a:pt x="967505" y="819956"/>
                  </a:cubicBezTo>
                  <a:cubicBezTo>
                    <a:pt x="933289" y="797758"/>
                    <a:pt x="928202" y="795910"/>
                    <a:pt x="924039" y="802846"/>
                  </a:cubicBezTo>
                  <a:cubicBezTo>
                    <a:pt x="921727" y="806544"/>
                    <a:pt x="919878" y="814406"/>
                    <a:pt x="919878" y="820879"/>
                  </a:cubicBezTo>
                  <a:cubicBezTo>
                    <a:pt x="919878" y="827354"/>
                    <a:pt x="916640" y="837525"/>
                    <a:pt x="912479" y="843074"/>
                  </a:cubicBezTo>
                  <a:cubicBezTo>
                    <a:pt x="908781" y="848624"/>
                    <a:pt x="906006" y="856486"/>
                    <a:pt x="906929" y="860647"/>
                  </a:cubicBezTo>
                  <a:cubicBezTo>
                    <a:pt x="908318" y="867120"/>
                    <a:pt x="924502" y="868045"/>
                    <a:pt x="1047043" y="867119"/>
                  </a:cubicBezTo>
                  <a:cubicBezTo>
                    <a:pt x="1206112" y="866657"/>
                    <a:pt x="1236170" y="870821"/>
                    <a:pt x="1282409" y="900876"/>
                  </a:cubicBezTo>
                  <a:cubicBezTo>
                    <a:pt x="1302756" y="913824"/>
                    <a:pt x="1335126" y="952204"/>
                    <a:pt x="1349459" y="980409"/>
                  </a:cubicBezTo>
                  <a:cubicBezTo>
                    <a:pt x="1363794" y="1008155"/>
                    <a:pt x="1365181" y="1015091"/>
                    <a:pt x="1367493" y="1063645"/>
                  </a:cubicBezTo>
                  <a:cubicBezTo>
                    <a:pt x="1368882" y="1102951"/>
                    <a:pt x="1367956" y="1118672"/>
                    <a:pt x="1363795" y="1123758"/>
                  </a:cubicBezTo>
                  <a:cubicBezTo>
                    <a:pt x="1358708" y="1129771"/>
                    <a:pt x="1337901" y="1130694"/>
                    <a:pt x="1209810" y="1130693"/>
                  </a:cubicBezTo>
                  <a:cubicBezTo>
                    <a:pt x="1128889" y="1130234"/>
                    <a:pt x="1061377" y="1131157"/>
                    <a:pt x="1060451" y="1132082"/>
                  </a:cubicBezTo>
                  <a:cubicBezTo>
                    <a:pt x="1059525" y="1133006"/>
                    <a:pt x="1063689" y="1140868"/>
                    <a:pt x="1069698" y="1149656"/>
                  </a:cubicBezTo>
                  <a:cubicBezTo>
                    <a:pt x="1086809" y="1173238"/>
                    <a:pt x="1111780" y="1226414"/>
                    <a:pt x="1120565" y="1257859"/>
                  </a:cubicBezTo>
                  <a:cubicBezTo>
                    <a:pt x="1126114" y="1277280"/>
                    <a:pt x="1127963" y="1298551"/>
                    <a:pt x="1127040" y="1329532"/>
                  </a:cubicBezTo>
                  <a:lnTo>
                    <a:pt x="1125651" y="1373460"/>
                  </a:lnTo>
                  <a:lnTo>
                    <a:pt x="684046" y="1373460"/>
                  </a:lnTo>
                  <a:lnTo>
                    <a:pt x="242444" y="1373460"/>
                  </a:lnTo>
                  <a:lnTo>
                    <a:pt x="241055" y="1329531"/>
                  </a:lnTo>
                  <a:cubicBezTo>
                    <a:pt x="239669" y="1286064"/>
                    <a:pt x="245679" y="1251386"/>
                    <a:pt x="261402" y="1216240"/>
                  </a:cubicBezTo>
                  <a:cubicBezTo>
                    <a:pt x="264636" y="1208379"/>
                    <a:pt x="268338" y="1199132"/>
                    <a:pt x="269724" y="1195433"/>
                  </a:cubicBezTo>
                  <a:cubicBezTo>
                    <a:pt x="272499" y="1188495"/>
                    <a:pt x="280360" y="1176013"/>
                    <a:pt x="297007" y="1152428"/>
                  </a:cubicBezTo>
                  <a:cubicBezTo>
                    <a:pt x="302094" y="1145492"/>
                    <a:pt x="304869" y="1138092"/>
                    <a:pt x="303943" y="1135317"/>
                  </a:cubicBezTo>
                  <a:cubicBezTo>
                    <a:pt x="303020" y="1131619"/>
                    <a:pt x="257701" y="1130234"/>
                    <a:pt x="156433" y="1130694"/>
                  </a:cubicBezTo>
                  <a:cubicBezTo>
                    <a:pt x="30657" y="1130694"/>
                    <a:pt x="9387" y="1129771"/>
                    <a:pt x="4300" y="1123758"/>
                  </a:cubicBezTo>
                  <a:cubicBezTo>
                    <a:pt x="139" y="1118672"/>
                    <a:pt x="-787" y="1102950"/>
                    <a:pt x="600" y="1066420"/>
                  </a:cubicBezTo>
                  <a:cubicBezTo>
                    <a:pt x="2451" y="1020641"/>
                    <a:pt x="4300" y="1012779"/>
                    <a:pt x="18172" y="984111"/>
                  </a:cubicBezTo>
                  <a:cubicBezTo>
                    <a:pt x="26496" y="967002"/>
                    <a:pt x="36670" y="949429"/>
                    <a:pt x="40831" y="945268"/>
                  </a:cubicBezTo>
                  <a:cubicBezTo>
                    <a:pt x="44992" y="941568"/>
                    <a:pt x="54702" y="930934"/>
                    <a:pt x="62564" y="922146"/>
                  </a:cubicBezTo>
                  <a:cubicBezTo>
                    <a:pt x="78285" y="904577"/>
                    <a:pt x="86609" y="898564"/>
                    <a:pt x="110655" y="887467"/>
                  </a:cubicBezTo>
                  <a:cubicBezTo>
                    <a:pt x="149960" y="869432"/>
                    <a:pt x="177244" y="866657"/>
                    <a:pt x="321052" y="867120"/>
                  </a:cubicBezTo>
                  <a:cubicBezTo>
                    <a:pt x="471800" y="868046"/>
                    <a:pt x="471800" y="868046"/>
                    <a:pt x="456076" y="843074"/>
                  </a:cubicBezTo>
                  <a:cubicBezTo>
                    <a:pt x="452378" y="837065"/>
                    <a:pt x="447754" y="824579"/>
                    <a:pt x="446365" y="814868"/>
                  </a:cubicBezTo>
                  <a:cubicBezTo>
                    <a:pt x="444516" y="805621"/>
                    <a:pt x="441741" y="797759"/>
                    <a:pt x="439893" y="797758"/>
                  </a:cubicBezTo>
                  <a:cubicBezTo>
                    <a:pt x="437581" y="797759"/>
                    <a:pt x="423708" y="805621"/>
                    <a:pt x="408448" y="815332"/>
                  </a:cubicBezTo>
                  <a:cubicBezTo>
                    <a:pt x="362670" y="844464"/>
                    <a:pt x="317354" y="853710"/>
                    <a:pt x="275274" y="841689"/>
                  </a:cubicBezTo>
                  <a:cubicBezTo>
                    <a:pt x="232270" y="829666"/>
                    <a:pt x="217009" y="820879"/>
                    <a:pt x="188803" y="793136"/>
                  </a:cubicBezTo>
                  <a:cubicBezTo>
                    <a:pt x="133314" y="738106"/>
                    <a:pt x="119902" y="660884"/>
                    <a:pt x="153658" y="589674"/>
                  </a:cubicBezTo>
                  <a:cubicBezTo>
                    <a:pt x="163832" y="567941"/>
                    <a:pt x="211923" y="515686"/>
                    <a:pt x="222096" y="515687"/>
                  </a:cubicBezTo>
                  <a:cubicBezTo>
                    <a:pt x="225334" y="515687"/>
                    <a:pt x="231344" y="512911"/>
                    <a:pt x="235045" y="509676"/>
                  </a:cubicBezTo>
                  <a:cubicBezTo>
                    <a:pt x="253540" y="494417"/>
                    <a:pt x="321052" y="486555"/>
                    <a:pt x="348334" y="496727"/>
                  </a:cubicBezTo>
                  <a:cubicBezTo>
                    <a:pt x="361744" y="502278"/>
                    <a:pt x="380242" y="496728"/>
                    <a:pt x="370069" y="490718"/>
                  </a:cubicBezTo>
                  <a:cubicBezTo>
                    <a:pt x="367294" y="488867"/>
                    <a:pt x="364982" y="482856"/>
                    <a:pt x="364982" y="477307"/>
                  </a:cubicBezTo>
                  <a:cubicBezTo>
                    <a:pt x="364982" y="471757"/>
                    <a:pt x="361284" y="460661"/>
                    <a:pt x="357120" y="453261"/>
                  </a:cubicBezTo>
                  <a:cubicBezTo>
                    <a:pt x="350647" y="441702"/>
                    <a:pt x="349261" y="425515"/>
                    <a:pt x="349261" y="358466"/>
                  </a:cubicBezTo>
                  <a:cubicBezTo>
                    <a:pt x="349261" y="285869"/>
                    <a:pt x="350184" y="274308"/>
                    <a:pt x="359894" y="247489"/>
                  </a:cubicBezTo>
                  <a:cubicBezTo>
                    <a:pt x="383477" y="180900"/>
                    <a:pt x="413072" y="134662"/>
                    <a:pt x="459314" y="92581"/>
                  </a:cubicBezTo>
                  <a:cubicBezTo>
                    <a:pt x="493996" y="60673"/>
                    <a:pt x="497694" y="57899"/>
                    <a:pt x="545324" y="34317"/>
                  </a:cubicBezTo>
                  <a:cubicBezTo>
                    <a:pt x="580466" y="16282"/>
                    <a:pt x="607286" y="7497"/>
                    <a:pt x="642431" y="2410"/>
                  </a:cubicBezTo>
                  <a:cubicBezTo>
                    <a:pt x="651448" y="1021"/>
                    <a:pt x="663933" y="271"/>
                    <a:pt x="678015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aphicFrame>
        <p:nvGraphicFramePr>
          <p:cNvPr id="7" name="Table 58">
            <a:extLst>
              <a:ext uri="{FF2B5EF4-FFF2-40B4-BE49-F238E27FC236}">
                <a16:creationId xmlns:a16="http://schemas.microsoft.com/office/drawing/2014/main" id="{CFD700D0-06AC-6FCE-E019-FE5C57F43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70864"/>
              </p:ext>
            </p:extLst>
          </p:nvPr>
        </p:nvGraphicFramePr>
        <p:xfrm>
          <a:off x="289908" y="2813544"/>
          <a:ext cx="4931022" cy="371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74">
                  <a:extLst>
                    <a:ext uri="{9D8B030D-6E8A-4147-A177-3AD203B41FA5}">
                      <a16:colId xmlns:a16="http://schemas.microsoft.com/office/drawing/2014/main" val="324809259"/>
                    </a:ext>
                  </a:extLst>
                </a:gridCol>
                <a:gridCol w="1643674">
                  <a:extLst>
                    <a:ext uri="{9D8B030D-6E8A-4147-A177-3AD203B41FA5}">
                      <a16:colId xmlns:a16="http://schemas.microsoft.com/office/drawing/2014/main" val="1875985680"/>
                    </a:ext>
                  </a:extLst>
                </a:gridCol>
                <a:gridCol w="1643674">
                  <a:extLst>
                    <a:ext uri="{9D8B030D-6E8A-4147-A177-3AD203B41FA5}">
                      <a16:colId xmlns:a16="http://schemas.microsoft.com/office/drawing/2014/main" val="188750895"/>
                    </a:ext>
                  </a:extLst>
                </a:gridCol>
              </a:tblGrid>
              <a:tr h="40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Net Sown Area</a:t>
                      </a:r>
                    </a:p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 ( 000’ ha 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Area under 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848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/>
                        <a:t>Tripura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876399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/>
                        <a:t>Sikkim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2.3%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390672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/>
                        <a:t>Nagaland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140302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</a:rPr>
                        <a:t>Meghalaya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80725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1F1F1F"/>
                          </a:solidFill>
                        </a:rPr>
                        <a:t>Mizoram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92923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1F1F1F"/>
                          </a:solidFill>
                        </a:rPr>
                        <a:t>Manipur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963568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1F1F1F"/>
                          </a:solidFill>
                        </a:rPr>
                        <a:t>Assam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1.5%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947844"/>
                  </a:ext>
                </a:extLst>
              </a:tr>
              <a:tr h="4095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1F1F1F"/>
                          </a:solidFill>
                        </a:rPr>
                        <a:t>Arunachal Pradesh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166290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3BBE4572-B764-3DD2-D90D-517BD35D398D}"/>
              </a:ext>
            </a:extLst>
          </p:cNvPr>
          <p:cNvSpPr txBox="1"/>
          <p:nvPr/>
        </p:nvSpPr>
        <p:spPr>
          <a:xfrm>
            <a:off x="289909" y="2326100"/>
            <a:ext cx="493102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/>
              <a:t>Northeast State Area coverage under MI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F55B760-F308-B790-AF3E-6C6138682DF4}"/>
              </a:ext>
            </a:extLst>
          </p:cNvPr>
          <p:cNvSpPr txBox="1">
            <a:spLocks/>
          </p:cNvSpPr>
          <p:nvPr/>
        </p:nvSpPr>
        <p:spPr>
          <a:xfrm>
            <a:off x="11270226" y="6566356"/>
            <a:ext cx="38837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z="1050" smtClean="0"/>
              <a:pPr marL="38100">
                <a:lnSpc>
                  <a:spcPts val="1240"/>
                </a:lnSpc>
              </a:pPr>
              <a:t>21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445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4FEE7-DA5E-2F4D-9FB0-8AC5ED4E42CF}"/>
              </a:ext>
            </a:extLst>
          </p:cNvPr>
          <p:cNvSpPr txBox="1"/>
          <p:nvPr/>
        </p:nvSpPr>
        <p:spPr>
          <a:xfrm>
            <a:off x="0" y="1885440"/>
            <a:ext cx="7276787" cy="2731838"/>
          </a:xfrm>
          <a:custGeom>
            <a:avLst/>
            <a:gdLst>
              <a:gd name="connsiteX0" fmla="*/ 0 w 7276787"/>
              <a:gd name="connsiteY0" fmla="*/ 0 h 2731838"/>
              <a:gd name="connsiteX1" fmla="*/ 486985 w 7276787"/>
              <a:gd name="connsiteY1" fmla="*/ 0 h 2731838"/>
              <a:gd name="connsiteX2" fmla="*/ 1119506 w 7276787"/>
              <a:gd name="connsiteY2" fmla="*/ 0 h 2731838"/>
              <a:gd name="connsiteX3" fmla="*/ 1533723 w 7276787"/>
              <a:gd name="connsiteY3" fmla="*/ 0 h 2731838"/>
              <a:gd name="connsiteX4" fmla="*/ 1875172 w 7276787"/>
              <a:gd name="connsiteY4" fmla="*/ 0 h 2731838"/>
              <a:gd name="connsiteX5" fmla="*/ 2434925 w 7276787"/>
              <a:gd name="connsiteY5" fmla="*/ 0 h 2731838"/>
              <a:gd name="connsiteX6" fmla="*/ 2994678 w 7276787"/>
              <a:gd name="connsiteY6" fmla="*/ 0 h 2731838"/>
              <a:gd name="connsiteX7" fmla="*/ 3408895 w 7276787"/>
              <a:gd name="connsiteY7" fmla="*/ 0 h 2731838"/>
              <a:gd name="connsiteX8" fmla="*/ 3750344 w 7276787"/>
              <a:gd name="connsiteY8" fmla="*/ 0 h 2731838"/>
              <a:gd name="connsiteX9" fmla="*/ 4455633 w 7276787"/>
              <a:gd name="connsiteY9" fmla="*/ 0 h 2731838"/>
              <a:gd name="connsiteX10" fmla="*/ 5088153 w 7276787"/>
              <a:gd name="connsiteY10" fmla="*/ 0 h 2731838"/>
              <a:gd name="connsiteX11" fmla="*/ 5502370 w 7276787"/>
              <a:gd name="connsiteY11" fmla="*/ 0 h 2731838"/>
              <a:gd name="connsiteX12" fmla="*/ 6062123 w 7276787"/>
              <a:gd name="connsiteY12" fmla="*/ 0 h 2731838"/>
              <a:gd name="connsiteX13" fmla="*/ 6767412 w 7276787"/>
              <a:gd name="connsiteY13" fmla="*/ 0 h 2731838"/>
              <a:gd name="connsiteX14" fmla="*/ 7276787 w 7276787"/>
              <a:gd name="connsiteY14" fmla="*/ 0 h 2731838"/>
              <a:gd name="connsiteX15" fmla="*/ 7276787 w 7276787"/>
              <a:gd name="connsiteY15" fmla="*/ 464412 h 2731838"/>
              <a:gd name="connsiteX16" fmla="*/ 7276787 w 7276787"/>
              <a:gd name="connsiteY16" fmla="*/ 956143 h 2731838"/>
              <a:gd name="connsiteX17" fmla="*/ 7276787 w 7276787"/>
              <a:gd name="connsiteY17" fmla="*/ 1502511 h 2731838"/>
              <a:gd name="connsiteX18" fmla="*/ 7276787 w 7276787"/>
              <a:gd name="connsiteY18" fmla="*/ 2103515 h 2731838"/>
              <a:gd name="connsiteX19" fmla="*/ 7276787 w 7276787"/>
              <a:gd name="connsiteY19" fmla="*/ 2731838 h 2731838"/>
              <a:gd name="connsiteX20" fmla="*/ 6644266 w 7276787"/>
              <a:gd name="connsiteY20" fmla="*/ 2731838 h 2731838"/>
              <a:gd name="connsiteX21" fmla="*/ 6157281 w 7276787"/>
              <a:gd name="connsiteY21" fmla="*/ 2731838 h 2731838"/>
              <a:gd name="connsiteX22" fmla="*/ 5815832 w 7276787"/>
              <a:gd name="connsiteY22" fmla="*/ 2731838 h 2731838"/>
              <a:gd name="connsiteX23" fmla="*/ 5328847 w 7276787"/>
              <a:gd name="connsiteY23" fmla="*/ 2731838 h 2731838"/>
              <a:gd name="connsiteX24" fmla="*/ 4623559 w 7276787"/>
              <a:gd name="connsiteY24" fmla="*/ 2731838 h 2731838"/>
              <a:gd name="connsiteX25" fmla="*/ 4063806 w 7276787"/>
              <a:gd name="connsiteY25" fmla="*/ 2731838 h 2731838"/>
              <a:gd name="connsiteX26" fmla="*/ 3431285 w 7276787"/>
              <a:gd name="connsiteY26" fmla="*/ 2731838 h 2731838"/>
              <a:gd name="connsiteX27" fmla="*/ 2725996 w 7276787"/>
              <a:gd name="connsiteY27" fmla="*/ 2731838 h 2731838"/>
              <a:gd name="connsiteX28" fmla="*/ 2311779 w 7276787"/>
              <a:gd name="connsiteY28" fmla="*/ 2731838 h 2731838"/>
              <a:gd name="connsiteX29" fmla="*/ 1606491 w 7276787"/>
              <a:gd name="connsiteY29" fmla="*/ 2731838 h 2731838"/>
              <a:gd name="connsiteX30" fmla="*/ 1119506 w 7276787"/>
              <a:gd name="connsiteY30" fmla="*/ 2731838 h 2731838"/>
              <a:gd name="connsiteX31" fmla="*/ 0 w 7276787"/>
              <a:gd name="connsiteY31" fmla="*/ 2731838 h 2731838"/>
              <a:gd name="connsiteX32" fmla="*/ 0 w 7276787"/>
              <a:gd name="connsiteY32" fmla="*/ 2158152 h 2731838"/>
              <a:gd name="connsiteX33" fmla="*/ 0 w 7276787"/>
              <a:gd name="connsiteY33" fmla="*/ 1639103 h 2731838"/>
              <a:gd name="connsiteX34" fmla="*/ 0 w 7276787"/>
              <a:gd name="connsiteY34" fmla="*/ 1174690 h 2731838"/>
              <a:gd name="connsiteX35" fmla="*/ 0 w 7276787"/>
              <a:gd name="connsiteY35" fmla="*/ 710278 h 2731838"/>
              <a:gd name="connsiteX36" fmla="*/ 0 w 7276787"/>
              <a:gd name="connsiteY36" fmla="*/ 0 h 273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76787" h="2731838" fill="none" extrusionOk="0">
                <a:moveTo>
                  <a:pt x="0" y="0"/>
                </a:moveTo>
                <a:cubicBezTo>
                  <a:pt x="138372" y="-51305"/>
                  <a:pt x="369435" y="9079"/>
                  <a:pt x="486985" y="0"/>
                </a:cubicBezTo>
                <a:cubicBezTo>
                  <a:pt x="604535" y="-9079"/>
                  <a:pt x="947082" y="72210"/>
                  <a:pt x="1119506" y="0"/>
                </a:cubicBezTo>
                <a:cubicBezTo>
                  <a:pt x="1291930" y="-72210"/>
                  <a:pt x="1335619" y="3242"/>
                  <a:pt x="1533723" y="0"/>
                </a:cubicBezTo>
                <a:cubicBezTo>
                  <a:pt x="1731827" y="-3242"/>
                  <a:pt x="1802784" y="22285"/>
                  <a:pt x="1875172" y="0"/>
                </a:cubicBezTo>
                <a:cubicBezTo>
                  <a:pt x="1947560" y="-22285"/>
                  <a:pt x="2196999" y="51124"/>
                  <a:pt x="2434925" y="0"/>
                </a:cubicBezTo>
                <a:cubicBezTo>
                  <a:pt x="2672851" y="-51124"/>
                  <a:pt x="2728177" y="52385"/>
                  <a:pt x="2994678" y="0"/>
                </a:cubicBezTo>
                <a:cubicBezTo>
                  <a:pt x="3261179" y="-52385"/>
                  <a:pt x="3229112" y="24264"/>
                  <a:pt x="3408895" y="0"/>
                </a:cubicBezTo>
                <a:cubicBezTo>
                  <a:pt x="3588678" y="-24264"/>
                  <a:pt x="3664705" y="38090"/>
                  <a:pt x="3750344" y="0"/>
                </a:cubicBezTo>
                <a:cubicBezTo>
                  <a:pt x="3835983" y="-38090"/>
                  <a:pt x="4205195" y="40101"/>
                  <a:pt x="4455633" y="0"/>
                </a:cubicBezTo>
                <a:cubicBezTo>
                  <a:pt x="4706071" y="-40101"/>
                  <a:pt x="4923448" y="60014"/>
                  <a:pt x="5088153" y="0"/>
                </a:cubicBezTo>
                <a:cubicBezTo>
                  <a:pt x="5252858" y="-60014"/>
                  <a:pt x="5312568" y="30878"/>
                  <a:pt x="5502370" y="0"/>
                </a:cubicBezTo>
                <a:cubicBezTo>
                  <a:pt x="5692172" y="-30878"/>
                  <a:pt x="5834951" y="13755"/>
                  <a:pt x="6062123" y="0"/>
                </a:cubicBezTo>
                <a:cubicBezTo>
                  <a:pt x="6289295" y="-13755"/>
                  <a:pt x="6589513" y="7066"/>
                  <a:pt x="6767412" y="0"/>
                </a:cubicBezTo>
                <a:cubicBezTo>
                  <a:pt x="6945311" y="-7066"/>
                  <a:pt x="7041360" y="36994"/>
                  <a:pt x="7276787" y="0"/>
                </a:cubicBezTo>
                <a:cubicBezTo>
                  <a:pt x="7282607" y="218712"/>
                  <a:pt x="7234357" y="314832"/>
                  <a:pt x="7276787" y="464412"/>
                </a:cubicBezTo>
                <a:cubicBezTo>
                  <a:pt x="7319217" y="613992"/>
                  <a:pt x="7221211" y="736264"/>
                  <a:pt x="7276787" y="956143"/>
                </a:cubicBezTo>
                <a:cubicBezTo>
                  <a:pt x="7332363" y="1176022"/>
                  <a:pt x="7261258" y="1254331"/>
                  <a:pt x="7276787" y="1502511"/>
                </a:cubicBezTo>
                <a:cubicBezTo>
                  <a:pt x="7292316" y="1750691"/>
                  <a:pt x="7244623" y="1941183"/>
                  <a:pt x="7276787" y="2103515"/>
                </a:cubicBezTo>
                <a:cubicBezTo>
                  <a:pt x="7308951" y="2265847"/>
                  <a:pt x="7215878" y="2571035"/>
                  <a:pt x="7276787" y="2731838"/>
                </a:cubicBezTo>
                <a:cubicBezTo>
                  <a:pt x="7021034" y="2785990"/>
                  <a:pt x="6825368" y="2699904"/>
                  <a:pt x="6644266" y="2731838"/>
                </a:cubicBezTo>
                <a:cubicBezTo>
                  <a:pt x="6463164" y="2763772"/>
                  <a:pt x="6298982" y="2703149"/>
                  <a:pt x="6157281" y="2731838"/>
                </a:cubicBezTo>
                <a:cubicBezTo>
                  <a:pt x="6015580" y="2760527"/>
                  <a:pt x="5958982" y="2712493"/>
                  <a:pt x="5815832" y="2731838"/>
                </a:cubicBezTo>
                <a:cubicBezTo>
                  <a:pt x="5672682" y="2751183"/>
                  <a:pt x="5443985" y="2701477"/>
                  <a:pt x="5328847" y="2731838"/>
                </a:cubicBezTo>
                <a:cubicBezTo>
                  <a:pt x="5213710" y="2762199"/>
                  <a:pt x="4886416" y="2704601"/>
                  <a:pt x="4623559" y="2731838"/>
                </a:cubicBezTo>
                <a:cubicBezTo>
                  <a:pt x="4360702" y="2759075"/>
                  <a:pt x="4213187" y="2675568"/>
                  <a:pt x="4063806" y="2731838"/>
                </a:cubicBezTo>
                <a:cubicBezTo>
                  <a:pt x="3914425" y="2788108"/>
                  <a:pt x="3630395" y="2666490"/>
                  <a:pt x="3431285" y="2731838"/>
                </a:cubicBezTo>
                <a:cubicBezTo>
                  <a:pt x="3232175" y="2797186"/>
                  <a:pt x="2998621" y="2680003"/>
                  <a:pt x="2725996" y="2731838"/>
                </a:cubicBezTo>
                <a:cubicBezTo>
                  <a:pt x="2453371" y="2783673"/>
                  <a:pt x="2414060" y="2705517"/>
                  <a:pt x="2311779" y="2731838"/>
                </a:cubicBezTo>
                <a:cubicBezTo>
                  <a:pt x="2209498" y="2758159"/>
                  <a:pt x="1895288" y="2660659"/>
                  <a:pt x="1606491" y="2731838"/>
                </a:cubicBezTo>
                <a:cubicBezTo>
                  <a:pt x="1317694" y="2803017"/>
                  <a:pt x="1293238" y="2721211"/>
                  <a:pt x="1119506" y="2731838"/>
                </a:cubicBezTo>
                <a:cubicBezTo>
                  <a:pt x="945775" y="2742465"/>
                  <a:pt x="536313" y="2600690"/>
                  <a:pt x="0" y="2731838"/>
                </a:cubicBezTo>
                <a:cubicBezTo>
                  <a:pt x="-65447" y="2585647"/>
                  <a:pt x="2832" y="2418408"/>
                  <a:pt x="0" y="2158152"/>
                </a:cubicBezTo>
                <a:cubicBezTo>
                  <a:pt x="-2832" y="1897896"/>
                  <a:pt x="56839" y="1755991"/>
                  <a:pt x="0" y="1639103"/>
                </a:cubicBezTo>
                <a:cubicBezTo>
                  <a:pt x="-56839" y="1522215"/>
                  <a:pt x="3359" y="1373950"/>
                  <a:pt x="0" y="1174690"/>
                </a:cubicBezTo>
                <a:cubicBezTo>
                  <a:pt x="-3359" y="975430"/>
                  <a:pt x="7079" y="925655"/>
                  <a:pt x="0" y="710278"/>
                </a:cubicBezTo>
                <a:cubicBezTo>
                  <a:pt x="-7079" y="494901"/>
                  <a:pt x="17458" y="325550"/>
                  <a:pt x="0" y="0"/>
                </a:cubicBezTo>
                <a:close/>
              </a:path>
              <a:path w="7276787" h="2731838" stroke="0" extrusionOk="0">
                <a:moveTo>
                  <a:pt x="0" y="0"/>
                </a:moveTo>
                <a:cubicBezTo>
                  <a:pt x="115070" y="-44549"/>
                  <a:pt x="415086" y="12368"/>
                  <a:pt x="559753" y="0"/>
                </a:cubicBezTo>
                <a:cubicBezTo>
                  <a:pt x="704420" y="-12368"/>
                  <a:pt x="934042" y="27110"/>
                  <a:pt x="1119506" y="0"/>
                </a:cubicBezTo>
                <a:cubicBezTo>
                  <a:pt x="1304970" y="-27110"/>
                  <a:pt x="1569862" y="25575"/>
                  <a:pt x="1752026" y="0"/>
                </a:cubicBezTo>
                <a:cubicBezTo>
                  <a:pt x="1934190" y="-25575"/>
                  <a:pt x="2198632" y="40542"/>
                  <a:pt x="2384547" y="0"/>
                </a:cubicBezTo>
                <a:cubicBezTo>
                  <a:pt x="2570462" y="-40542"/>
                  <a:pt x="2667067" y="17144"/>
                  <a:pt x="2944300" y="0"/>
                </a:cubicBezTo>
                <a:cubicBezTo>
                  <a:pt x="3221533" y="-17144"/>
                  <a:pt x="3345626" y="80740"/>
                  <a:pt x="3649589" y="0"/>
                </a:cubicBezTo>
                <a:cubicBezTo>
                  <a:pt x="3953552" y="-80740"/>
                  <a:pt x="4192819" y="84099"/>
                  <a:pt x="4354877" y="0"/>
                </a:cubicBezTo>
                <a:cubicBezTo>
                  <a:pt x="4516935" y="-84099"/>
                  <a:pt x="4661707" y="44042"/>
                  <a:pt x="4769094" y="0"/>
                </a:cubicBezTo>
                <a:cubicBezTo>
                  <a:pt x="4876481" y="-44042"/>
                  <a:pt x="4971171" y="20109"/>
                  <a:pt x="5110543" y="0"/>
                </a:cubicBezTo>
                <a:cubicBezTo>
                  <a:pt x="5249915" y="-20109"/>
                  <a:pt x="5480646" y="21478"/>
                  <a:pt x="5597528" y="0"/>
                </a:cubicBezTo>
                <a:cubicBezTo>
                  <a:pt x="5714410" y="-21478"/>
                  <a:pt x="6001928" y="45150"/>
                  <a:pt x="6230049" y="0"/>
                </a:cubicBezTo>
                <a:cubicBezTo>
                  <a:pt x="6458170" y="-45150"/>
                  <a:pt x="6782368" y="125386"/>
                  <a:pt x="7276787" y="0"/>
                </a:cubicBezTo>
                <a:cubicBezTo>
                  <a:pt x="7294691" y="144905"/>
                  <a:pt x="7224963" y="459547"/>
                  <a:pt x="7276787" y="601004"/>
                </a:cubicBezTo>
                <a:cubicBezTo>
                  <a:pt x="7328611" y="742461"/>
                  <a:pt x="7254878" y="982892"/>
                  <a:pt x="7276787" y="1147372"/>
                </a:cubicBezTo>
                <a:cubicBezTo>
                  <a:pt x="7298696" y="1311852"/>
                  <a:pt x="7258712" y="1485256"/>
                  <a:pt x="7276787" y="1693740"/>
                </a:cubicBezTo>
                <a:cubicBezTo>
                  <a:pt x="7294862" y="1902224"/>
                  <a:pt x="7253380" y="2130122"/>
                  <a:pt x="7276787" y="2240107"/>
                </a:cubicBezTo>
                <a:cubicBezTo>
                  <a:pt x="7300194" y="2350092"/>
                  <a:pt x="7255805" y="2521787"/>
                  <a:pt x="7276787" y="2731838"/>
                </a:cubicBezTo>
                <a:cubicBezTo>
                  <a:pt x="6967694" y="2740384"/>
                  <a:pt x="6734678" y="2684892"/>
                  <a:pt x="6571498" y="2731838"/>
                </a:cubicBezTo>
                <a:cubicBezTo>
                  <a:pt x="6408318" y="2778784"/>
                  <a:pt x="6294222" y="2719943"/>
                  <a:pt x="6157281" y="2731838"/>
                </a:cubicBezTo>
                <a:cubicBezTo>
                  <a:pt x="6020340" y="2743733"/>
                  <a:pt x="5875335" y="2719119"/>
                  <a:pt x="5670296" y="2731838"/>
                </a:cubicBezTo>
                <a:cubicBezTo>
                  <a:pt x="5465258" y="2744557"/>
                  <a:pt x="5360270" y="2708696"/>
                  <a:pt x="5110543" y="2731838"/>
                </a:cubicBezTo>
                <a:cubicBezTo>
                  <a:pt x="4860816" y="2754980"/>
                  <a:pt x="4738423" y="2704880"/>
                  <a:pt x="4478023" y="2731838"/>
                </a:cubicBezTo>
                <a:cubicBezTo>
                  <a:pt x="4217623" y="2758796"/>
                  <a:pt x="4011746" y="2727849"/>
                  <a:pt x="3772734" y="2731838"/>
                </a:cubicBezTo>
                <a:cubicBezTo>
                  <a:pt x="3533722" y="2735827"/>
                  <a:pt x="3516969" y="2711326"/>
                  <a:pt x="3431285" y="2731838"/>
                </a:cubicBezTo>
                <a:cubicBezTo>
                  <a:pt x="3345601" y="2752350"/>
                  <a:pt x="3117132" y="2702369"/>
                  <a:pt x="2871532" y="2731838"/>
                </a:cubicBezTo>
                <a:cubicBezTo>
                  <a:pt x="2625932" y="2761307"/>
                  <a:pt x="2650624" y="2726125"/>
                  <a:pt x="2530083" y="2731838"/>
                </a:cubicBezTo>
                <a:cubicBezTo>
                  <a:pt x="2409542" y="2737551"/>
                  <a:pt x="2273286" y="2687704"/>
                  <a:pt x="2115866" y="2731838"/>
                </a:cubicBezTo>
                <a:cubicBezTo>
                  <a:pt x="1958446" y="2775972"/>
                  <a:pt x="1797670" y="2722939"/>
                  <a:pt x="1556113" y="2731838"/>
                </a:cubicBezTo>
                <a:cubicBezTo>
                  <a:pt x="1314556" y="2740737"/>
                  <a:pt x="1292636" y="2678036"/>
                  <a:pt x="1069128" y="2731838"/>
                </a:cubicBezTo>
                <a:cubicBezTo>
                  <a:pt x="845621" y="2785640"/>
                  <a:pt x="891334" y="2702599"/>
                  <a:pt x="727679" y="2731838"/>
                </a:cubicBezTo>
                <a:cubicBezTo>
                  <a:pt x="564024" y="2761077"/>
                  <a:pt x="318107" y="2686331"/>
                  <a:pt x="0" y="2731838"/>
                </a:cubicBezTo>
                <a:cubicBezTo>
                  <a:pt x="-18250" y="2604081"/>
                  <a:pt x="46052" y="2393699"/>
                  <a:pt x="0" y="2212789"/>
                </a:cubicBezTo>
                <a:cubicBezTo>
                  <a:pt x="-46052" y="2031879"/>
                  <a:pt x="1179" y="1822237"/>
                  <a:pt x="0" y="1611784"/>
                </a:cubicBezTo>
                <a:cubicBezTo>
                  <a:pt x="-1179" y="1401332"/>
                  <a:pt x="5133" y="1193568"/>
                  <a:pt x="0" y="1065417"/>
                </a:cubicBezTo>
                <a:cubicBezTo>
                  <a:pt x="-5133" y="937266"/>
                  <a:pt x="43568" y="767069"/>
                  <a:pt x="0" y="601004"/>
                </a:cubicBezTo>
                <a:cubicBezTo>
                  <a:pt x="-43568" y="434939"/>
                  <a:pt x="47097" y="23870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240578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More than 5 Lac farmers have benefitted from PM- KUSUM scheme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333333"/>
                </a:solidFill>
              </a:rPr>
              <a:t>Coverage in FY 22-23 was 1.46 lac Pumps.. Cost per pump is 3 to 5 lacs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Need to conserve water created with such cost..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333333"/>
                </a:solidFill>
              </a:rPr>
              <a:t>PDMC may be made compulsory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Exa</a:t>
            </a:r>
            <a:r>
              <a:rPr lang="en-US" sz="1600" dirty="0">
                <a:solidFill>
                  <a:srgbClr val="333333"/>
                </a:solidFill>
              </a:rPr>
              <a:t>mples of convergence in Gujarat of new pump connections have been successful</a:t>
            </a:r>
            <a:endParaRPr lang="en-US" sz="16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CD7BA-9BD5-2662-3D2B-1B0CAEC9DCF4}"/>
              </a:ext>
            </a:extLst>
          </p:cNvPr>
          <p:cNvSpPr txBox="1"/>
          <p:nvPr/>
        </p:nvSpPr>
        <p:spPr>
          <a:xfrm>
            <a:off x="849871" y="261355"/>
            <a:ext cx="1013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Game Changer- </a:t>
            </a:r>
            <a:r>
              <a:rPr lang="en-US" sz="2400" b="1" dirty="0">
                <a:solidFill>
                  <a:srgbClr val="00B050"/>
                </a:solidFill>
              </a:rPr>
              <a:t>9</a:t>
            </a:r>
            <a:r>
              <a:rPr lang="en-US" sz="2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2400" b="1" dirty="0">
                <a:solidFill>
                  <a:srgbClr val="00B050"/>
                </a:solidFill>
              </a:rPr>
              <a:t>PM KUSUM &amp; PDMC convergence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376DC-229F-6B90-3D04-4D35728C0462}"/>
              </a:ext>
            </a:extLst>
          </p:cNvPr>
          <p:cNvSpPr txBox="1"/>
          <p:nvPr/>
        </p:nvSpPr>
        <p:spPr>
          <a:xfrm>
            <a:off x="152400" y="6628600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1. https://pib.gov.in/PressReleasePage.aspx?PRID=1909267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CFB58-4522-3862-3C51-83C07BBC6228}"/>
              </a:ext>
            </a:extLst>
          </p:cNvPr>
          <p:cNvSpPr txBox="1"/>
          <p:nvPr/>
        </p:nvSpPr>
        <p:spPr>
          <a:xfrm>
            <a:off x="3200400" y="6642556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2. https://mnre.gov.in/img/documents/uploads/file_s-1650960108170.pdf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AE78F7-52E8-A19B-8BFF-48E5F13DCD3C}"/>
              </a:ext>
            </a:extLst>
          </p:cNvPr>
          <p:cNvGrpSpPr/>
          <p:nvPr/>
        </p:nvGrpSpPr>
        <p:grpSpPr>
          <a:xfrm>
            <a:off x="7467600" y="1371600"/>
            <a:ext cx="4648200" cy="3793644"/>
            <a:chOff x="2856000" y="1278783"/>
            <a:chExt cx="6480000" cy="548022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3A3628-07E1-8EED-4257-EFAAAF80E7F2}"/>
                </a:ext>
              </a:extLst>
            </p:cNvPr>
            <p:cNvSpPr/>
            <p:nvPr/>
          </p:nvSpPr>
          <p:spPr>
            <a:xfrm>
              <a:off x="7329992" y="3994247"/>
              <a:ext cx="2006008" cy="200600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46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251D39-4F42-50CC-C3A7-8093407F7779}"/>
                </a:ext>
              </a:extLst>
            </p:cNvPr>
            <p:cNvSpPr/>
            <p:nvPr/>
          </p:nvSpPr>
          <p:spPr>
            <a:xfrm>
              <a:off x="5874155" y="4646188"/>
              <a:ext cx="2006008" cy="211281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4601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3213F2-4153-D7E6-56D9-FBE54867014A}"/>
                </a:ext>
              </a:extLst>
            </p:cNvPr>
            <p:cNvSpPr/>
            <p:nvPr/>
          </p:nvSpPr>
          <p:spPr>
            <a:xfrm>
              <a:off x="4316747" y="4646188"/>
              <a:ext cx="2006008" cy="21128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4601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7EBB3B-E001-569C-0017-6FFD290813EB}"/>
                </a:ext>
              </a:extLst>
            </p:cNvPr>
            <p:cNvSpPr/>
            <p:nvPr/>
          </p:nvSpPr>
          <p:spPr>
            <a:xfrm>
              <a:off x="2856000" y="3940220"/>
              <a:ext cx="2006008" cy="21128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4601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F3E490-58E0-BB8C-B7D5-A5ECB22161A4}"/>
                </a:ext>
              </a:extLst>
            </p:cNvPr>
            <p:cNvSpPr/>
            <p:nvPr/>
          </p:nvSpPr>
          <p:spPr>
            <a:xfrm>
              <a:off x="4404782" y="1278783"/>
              <a:ext cx="3180475" cy="3180474"/>
            </a:xfrm>
            <a:prstGeom prst="ellipse">
              <a:avLst/>
            </a:prstGeom>
            <a:solidFill>
              <a:schemeClr val="accent5"/>
            </a:solidFill>
            <a:ln w="46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EF2EDE-611E-1025-78AB-F4EB54CBC52D}"/>
                </a:ext>
              </a:extLst>
            </p:cNvPr>
            <p:cNvSpPr/>
            <p:nvPr/>
          </p:nvSpPr>
          <p:spPr>
            <a:xfrm>
              <a:off x="5102435" y="4007835"/>
              <a:ext cx="569299" cy="846365"/>
            </a:xfrm>
            <a:custGeom>
              <a:avLst/>
              <a:gdLst>
                <a:gd name="connsiteX0" fmla="*/ 0 w 510645"/>
                <a:gd name="connsiteY0" fmla="*/ 0 h 759165"/>
                <a:gd name="connsiteX1" fmla="*/ 230064 w 510645"/>
                <a:gd name="connsiteY1" fmla="*/ 142640 h 759165"/>
                <a:gd name="connsiteX2" fmla="*/ 492337 w 510645"/>
                <a:gd name="connsiteY2" fmla="*/ 246491 h 759165"/>
                <a:gd name="connsiteX3" fmla="*/ 510006 w 510645"/>
                <a:gd name="connsiteY3" fmla="*/ 276491 h 759165"/>
                <a:gd name="connsiteX4" fmla="*/ 400312 w 510645"/>
                <a:gd name="connsiteY4" fmla="*/ 759165 h 75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45" h="759165">
                  <a:moveTo>
                    <a:pt x="0" y="0"/>
                  </a:moveTo>
                  <a:cubicBezTo>
                    <a:pt x="61519" y="46013"/>
                    <a:pt x="138085" y="96167"/>
                    <a:pt x="230064" y="142640"/>
                  </a:cubicBezTo>
                  <a:cubicBezTo>
                    <a:pt x="325909" y="191045"/>
                    <a:pt x="415542" y="223898"/>
                    <a:pt x="492337" y="246491"/>
                  </a:cubicBezTo>
                  <a:cubicBezTo>
                    <a:pt x="505221" y="250310"/>
                    <a:pt x="512997" y="263377"/>
                    <a:pt x="510006" y="276491"/>
                  </a:cubicBezTo>
                  <a:cubicBezTo>
                    <a:pt x="473426" y="437398"/>
                    <a:pt x="436892" y="598305"/>
                    <a:pt x="400312" y="759165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/>
              <a:headEnd type="oval"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4FF210-CCA7-1FB7-3387-3D1CE8C4E448}"/>
                </a:ext>
              </a:extLst>
            </p:cNvPr>
            <p:cNvSpPr/>
            <p:nvPr/>
          </p:nvSpPr>
          <p:spPr>
            <a:xfrm>
              <a:off x="5769719" y="4265413"/>
              <a:ext cx="828052" cy="611922"/>
            </a:xfrm>
            <a:custGeom>
              <a:avLst/>
              <a:gdLst>
                <a:gd name="connsiteX0" fmla="*/ 0 w 742739"/>
                <a:gd name="connsiteY0" fmla="*/ 33442 h 548877"/>
                <a:gd name="connsiteX1" fmla="*/ 270556 w 742739"/>
                <a:gd name="connsiteY1" fmla="*/ 41954 h 548877"/>
                <a:gd name="connsiteX2" fmla="*/ 549624 w 742739"/>
                <a:gd name="connsiteY2" fmla="*/ 727 h 548877"/>
                <a:gd name="connsiteX3" fmla="*/ 579946 w 742739"/>
                <a:gd name="connsiteY3" fmla="*/ 17889 h 548877"/>
                <a:gd name="connsiteX4" fmla="*/ 742739 w 742739"/>
                <a:gd name="connsiteY4" fmla="*/ 548878 h 5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739" h="548877">
                  <a:moveTo>
                    <a:pt x="0" y="33442"/>
                  </a:moveTo>
                  <a:cubicBezTo>
                    <a:pt x="76289" y="42507"/>
                    <a:pt x="167671" y="47660"/>
                    <a:pt x="270556" y="41954"/>
                  </a:cubicBezTo>
                  <a:cubicBezTo>
                    <a:pt x="377765" y="35973"/>
                    <a:pt x="471816" y="19592"/>
                    <a:pt x="549624" y="727"/>
                  </a:cubicBezTo>
                  <a:cubicBezTo>
                    <a:pt x="562691" y="-2448"/>
                    <a:pt x="575943" y="5052"/>
                    <a:pt x="579946" y="17889"/>
                  </a:cubicBezTo>
                  <a:cubicBezTo>
                    <a:pt x="628719" y="175529"/>
                    <a:pt x="742739" y="548878"/>
                    <a:pt x="742739" y="548878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/>
              <a:headEnd type="oval"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8E083E-9A29-37E4-5332-01600823B890}"/>
                </a:ext>
              </a:extLst>
            </p:cNvPr>
            <p:cNvSpPr/>
            <p:nvPr/>
          </p:nvSpPr>
          <p:spPr>
            <a:xfrm>
              <a:off x="6498612" y="3892857"/>
              <a:ext cx="1085362" cy="512793"/>
            </a:xfrm>
            <a:custGeom>
              <a:avLst/>
              <a:gdLst>
                <a:gd name="connsiteX0" fmla="*/ 0 w 973539"/>
                <a:gd name="connsiteY0" fmla="*/ 309132 h 459961"/>
                <a:gd name="connsiteX1" fmla="*/ 238853 w 973539"/>
                <a:gd name="connsiteY1" fmla="*/ 181722 h 459961"/>
                <a:gd name="connsiteX2" fmla="*/ 460313 w 973539"/>
                <a:gd name="connsiteY2" fmla="*/ 7012 h 459961"/>
                <a:gd name="connsiteX3" fmla="*/ 495144 w 973539"/>
                <a:gd name="connsiteY3" fmla="*/ 6828 h 459961"/>
                <a:gd name="connsiteX4" fmla="*/ 973540 w 973539"/>
                <a:gd name="connsiteY4" fmla="*/ 459962 h 45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39" h="459961">
                  <a:moveTo>
                    <a:pt x="0" y="309132"/>
                  </a:moveTo>
                  <a:cubicBezTo>
                    <a:pt x="70676" y="279039"/>
                    <a:pt x="152487" y="237950"/>
                    <a:pt x="238853" y="181722"/>
                  </a:cubicBezTo>
                  <a:cubicBezTo>
                    <a:pt x="328854" y="123148"/>
                    <a:pt x="402198" y="62089"/>
                    <a:pt x="460313" y="7012"/>
                  </a:cubicBezTo>
                  <a:cubicBezTo>
                    <a:pt x="470067" y="-2237"/>
                    <a:pt x="485298" y="-2375"/>
                    <a:pt x="495144" y="6828"/>
                  </a:cubicBezTo>
                  <a:cubicBezTo>
                    <a:pt x="615974" y="119237"/>
                    <a:pt x="973540" y="459962"/>
                    <a:pt x="973540" y="459962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/>
              <a:headEnd type="oval"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D804E-4A7A-DFFF-A029-58F7EBB153F1}"/>
                </a:ext>
              </a:extLst>
            </p:cNvPr>
            <p:cNvSpPr/>
            <p:nvPr/>
          </p:nvSpPr>
          <p:spPr>
            <a:xfrm>
              <a:off x="4563792" y="1440370"/>
              <a:ext cx="2862455" cy="2939376"/>
            </a:xfrm>
            <a:custGeom>
              <a:avLst/>
              <a:gdLst>
                <a:gd name="connsiteX0" fmla="*/ 20718 w 2567540"/>
                <a:gd name="connsiteY0" fmla="*/ 2636537 h 2636536"/>
                <a:gd name="connsiteX1" fmla="*/ 376121 w 2567540"/>
                <a:gd name="connsiteY1" fmla="*/ 2254446 h 2636536"/>
                <a:gd name="connsiteX2" fmla="*/ 374925 w 2567540"/>
                <a:gd name="connsiteY2" fmla="*/ 2188510 h 2636536"/>
                <a:gd name="connsiteX3" fmla="*/ 75933 w 2567540"/>
                <a:gd name="connsiteY3" fmla="*/ 1720882 h 2636536"/>
                <a:gd name="connsiteX4" fmla="*/ 12 w 2567540"/>
                <a:gd name="connsiteY4" fmla="*/ 1281459 h 2636536"/>
                <a:gd name="connsiteX5" fmla="*/ 1286071 w 2567540"/>
                <a:gd name="connsiteY5" fmla="*/ 2 h 2636536"/>
                <a:gd name="connsiteX6" fmla="*/ 2567529 w 2567540"/>
                <a:gd name="connsiteY6" fmla="*/ 1281459 h 2636536"/>
                <a:gd name="connsiteX7" fmla="*/ 2505411 w 2567540"/>
                <a:gd name="connsiteY7" fmla="*/ 1679470 h 2636536"/>
                <a:gd name="connsiteX8" fmla="*/ 2282617 w 2567540"/>
                <a:gd name="connsiteY8" fmla="*/ 2088110 h 26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540" h="2636536">
                  <a:moveTo>
                    <a:pt x="20718" y="2636537"/>
                  </a:moveTo>
                  <a:cubicBezTo>
                    <a:pt x="139201" y="2509173"/>
                    <a:pt x="257638" y="2381810"/>
                    <a:pt x="376121" y="2254446"/>
                  </a:cubicBezTo>
                  <a:cubicBezTo>
                    <a:pt x="393560" y="2235719"/>
                    <a:pt x="393008" y="2206593"/>
                    <a:pt x="374925" y="2188510"/>
                  </a:cubicBezTo>
                  <a:cubicBezTo>
                    <a:pt x="285476" y="2099199"/>
                    <a:pt x="157376" y="1945194"/>
                    <a:pt x="75933" y="1720882"/>
                  </a:cubicBezTo>
                  <a:cubicBezTo>
                    <a:pt x="11838" y="1544284"/>
                    <a:pt x="-448" y="1387197"/>
                    <a:pt x="12" y="1281459"/>
                  </a:cubicBezTo>
                  <a:cubicBezTo>
                    <a:pt x="1853" y="576773"/>
                    <a:pt x="582719" y="-1240"/>
                    <a:pt x="1286071" y="2"/>
                  </a:cubicBezTo>
                  <a:cubicBezTo>
                    <a:pt x="1987675" y="1244"/>
                    <a:pt x="2565688" y="578521"/>
                    <a:pt x="2567529" y="1281459"/>
                  </a:cubicBezTo>
                  <a:cubicBezTo>
                    <a:pt x="2567943" y="1378868"/>
                    <a:pt x="2557406" y="1519621"/>
                    <a:pt x="2505411" y="1679470"/>
                  </a:cubicBezTo>
                  <a:cubicBezTo>
                    <a:pt x="2443570" y="1869641"/>
                    <a:pt x="2349198" y="2006253"/>
                    <a:pt x="2282617" y="2088110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/>
              <a:headEnd type="none"/>
              <a:tailEnd type="oval"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919A3B-37CE-22E2-B03E-D262CCDA7111}"/>
                </a:ext>
              </a:extLst>
            </p:cNvPr>
            <p:cNvSpPr/>
            <p:nvPr/>
          </p:nvSpPr>
          <p:spPr>
            <a:xfrm>
              <a:off x="4712570" y="1586571"/>
              <a:ext cx="2564899" cy="25648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6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3C96AC-31C0-5108-C9F6-DC6673BAD5E4}"/>
                </a:ext>
              </a:extLst>
            </p:cNvPr>
            <p:cNvSpPr/>
            <p:nvPr/>
          </p:nvSpPr>
          <p:spPr>
            <a:xfrm>
              <a:off x="7448492" y="4065651"/>
              <a:ext cx="1769012" cy="1863202"/>
            </a:xfrm>
            <a:prstGeom prst="ellipse">
              <a:avLst/>
            </a:prstGeom>
            <a:solidFill>
              <a:schemeClr val="accent4"/>
            </a:solidFill>
            <a:ln w="46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26EC6A-2D00-FEB6-A473-81585EDA866A}"/>
                </a:ext>
              </a:extLst>
            </p:cNvPr>
            <p:cNvSpPr/>
            <p:nvPr/>
          </p:nvSpPr>
          <p:spPr>
            <a:xfrm>
              <a:off x="5992655" y="4770998"/>
              <a:ext cx="1769012" cy="1863202"/>
            </a:xfrm>
            <a:prstGeom prst="ellipse">
              <a:avLst/>
            </a:prstGeom>
            <a:solidFill>
              <a:schemeClr val="accent3"/>
            </a:solidFill>
            <a:ln w="4601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9925ACC-993E-496C-32AE-932D52631E5A}"/>
                </a:ext>
              </a:extLst>
            </p:cNvPr>
            <p:cNvSpPr/>
            <p:nvPr/>
          </p:nvSpPr>
          <p:spPr>
            <a:xfrm>
              <a:off x="4435246" y="4770998"/>
              <a:ext cx="1769012" cy="1863202"/>
            </a:xfrm>
            <a:prstGeom prst="ellipse">
              <a:avLst/>
            </a:prstGeom>
            <a:solidFill>
              <a:schemeClr val="accent2"/>
            </a:solidFill>
            <a:ln w="4601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1514C82-41F1-7721-7D4D-CEADEE29254B}"/>
                </a:ext>
              </a:extLst>
            </p:cNvPr>
            <p:cNvSpPr/>
            <p:nvPr/>
          </p:nvSpPr>
          <p:spPr>
            <a:xfrm>
              <a:off x="2974499" y="4065030"/>
              <a:ext cx="1769012" cy="1863202"/>
            </a:xfrm>
            <a:prstGeom prst="ellipse">
              <a:avLst/>
            </a:prstGeom>
            <a:solidFill>
              <a:schemeClr val="accent1"/>
            </a:solidFill>
            <a:ln w="4601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TextBox 36">
              <a:extLst>
                <a:ext uri="{FF2B5EF4-FFF2-40B4-BE49-F238E27FC236}">
                  <a16:creationId xmlns:a16="http://schemas.microsoft.com/office/drawing/2014/main" id="{99230D4B-C252-8BE7-FD57-BBD0E26F81EE}"/>
                </a:ext>
              </a:extLst>
            </p:cNvPr>
            <p:cNvSpPr txBox="1"/>
            <p:nvPr/>
          </p:nvSpPr>
          <p:spPr>
            <a:xfrm>
              <a:off x="3111043" y="5131478"/>
              <a:ext cx="1499545" cy="755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Mandatory MI</a:t>
              </a:r>
            </a:p>
          </p:txBody>
        </p:sp>
        <p:sp>
          <p:nvSpPr>
            <p:cNvPr id="26" name="TextBox 37">
              <a:extLst>
                <a:ext uri="{FF2B5EF4-FFF2-40B4-BE49-F238E27FC236}">
                  <a16:creationId xmlns:a16="http://schemas.microsoft.com/office/drawing/2014/main" id="{0331D7A8-CC01-436B-93D0-473D64DFA9F2}"/>
                </a:ext>
              </a:extLst>
            </p:cNvPr>
            <p:cNvSpPr txBox="1"/>
            <p:nvPr/>
          </p:nvSpPr>
          <p:spPr>
            <a:xfrm>
              <a:off x="4663112" y="5614654"/>
              <a:ext cx="1381046" cy="1067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Down stream integration </a:t>
              </a: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8A787349-1872-3AE2-0025-5E600E639DCB}"/>
                </a:ext>
              </a:extLst>
            </p:cNvPr>
            <p:cNvSpPr txBox="1"/>
            <p:nvPr/>
          </p:nvSpPr>
          <p:spPr>
            <a:xfrm>
              <a:off x="7761662" y="5072201"/>
              <a:ext cx="1305614" cy="755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Service &amp; Training </a:t>
              </a:r>
              <a:endParaRPr lang="en-US" sz="14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383EAB69-7858-7D22-A5BB-D15784F6245E}"/>
                </a:ext>
              </a:extLst>
            </p:cNvPr>
            <p:cNvSpPr txBox="1"/>
            <p:nvPr/>
          </p:nvSpPr>
          <p:spPr>
            <a:xfrm>
              <a:off x="6016780" y="5865367"/>
              <a:ext cx="1795047" cy="4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Collaboration</a:t>
              </a:r>
              <a:endParaRPr lang="en-US" sz="14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9153F5-95E1-F2DE-17D1-7E6CCF081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1859" y="4430591"/>
              <a:ext cx="514292" cy="616755"/>
            </a:xfrm>
            <a:custGeom>
              <a:avLst/>
              <a:gdLst>
                <a:gd name="connsiteX0" fmla="*/ 1196057 w 1224689"/>
                <a:gd name="connsiteY0" fmla="*/ 1267346 h 1468685"/>
                <a:gd name="connsiteX1" fmla="*/ 1224251 w 1224689"/>
                <a:gd name="connsiteY1" fmla="*/ 1301540 h 1468685"/>
                <a:gd name="connsiteX2" fmla="*/ 1224442 w 1224689"/>
                <a:gd name="connsiteY2" fmla="*/ 1369073 h 1468685"/>
                <a:gd name="connsiteX3" fmla="*/ 1224251 w 1224689"/>
                <a:gd name="connsiteY3" fmla="*/ 1433081 h 1468685"/>
                <a:gd name="connsiteX4" fmla="*/ 1193581 w 1224689"/>
                <a:gd name="connsiteY4" fmla="*/ 1468609 h 1468685"/>
                <a:gd name="connsiteX5" fmla="*/ 1163387 w 1224689"/>
                <a:gd name="connsiteY5" fmla="*/ 1435938 h 1468685"/>
                <a:gd name="connsiteX6" fmla="*/ 1163387 w 1224689"/>
                <a:gd name="connsiteY6" fmla="*/ 1300874 h 1468685"/>
                <a:gd name="connsiteX7" fmla="*/ 1196057 w 1224689"/>
                <a:gd name="connsiteY7" fmla="*/ 1267346 h 1468685"/>
                <a:gd name="connsiteX8" fmla="*/ 1224157 w 1224689"/>
                <a:gd name="connsiteY8" fmla="*/ 1172953 h 1468685"/>
                <a:gd name="connsiteX9" fmla="*/ 1224157 w 1224689"/>
                <a:gd name="connsiteY9" fmla="*/ 1173048 h 1468685"/>
                <a:gd name="connsiteX10" fmla="*/ 1224138 w 1224689"/>
                <a:gd name="connsiteY10" fmla="*/ 1173009 h 1468685"/>
                <a:gd name="connsiteX11" fmla="*/ 978601 w 1224689"/>
                <a:gd name="connsiteY11" fmla="*/ 1163332 h 1468685"/>
                <a:gd name="connsiteX12" fmla="*/ 1010224 w 1224689"/>
                <a:gd name="connsiteY12" fmla="*/ 1209624 h 1468685"/>
                <a:gd name="connsiteX13" fmla="*/ 1010891 w 1224689"/>
                <a:gd name="connsiteY13" fmla="*/ 1422984 h 1468685"/>
                <a:gd name="connsiteX14" fmla="*/ 978601 w 1224689"/>
                <a:gd name="connsiteY14" fmla="*/ 1468609 h 1468685"/>
                <a:gd name="connsiteX15" fmla="*/ 948312 w 1224689"/>
                <a:gd name="connsiteY15" fmla="*/ 1421269 h 1468685"/>
                <a:gd name="connsiteX16" fmla="*/ 948312 w 1224689"/>
                <a:gd name="connsiteY16" fmla="*/ 1318114 h 1468685"/>
                <a:gd name="connsiteX17" fmla="*/ 948312 w 1224689"/>
                <a:gd name="connsiteY17" fmla="*/ 1211434 h 1468685"/>
                <a:gd name="connsiteX18" fmla="*/ 978601 w 1224689"/>
                <a:gd name="connsiteY18" fmla="*/ 1163332 h 1468685"/>
                <a:gd name="connsiteX19" fmla="*/ 245273 w 1224689"/>
                <a:gd name="connsiteY19" fmla="*/ 1163142 h 1468685"/>
                <a:gd name="connsiteX20" fmla="*/ 275943 w 1224689"/>
                <a:gd name="connsiteY20" fmla="*/ 1196384 h 1468685"/>
                <a:gd name="connsiteX21" fmla="*/ 276229 w 1224689"/>
                <a:gd name="connsiteY21" fmla="*/ 1242580 h 1468685"/>
                <a:gd name="connsiteX22" fmla="*/ 276229 w 1224689"/>
                <a:gd name="connsiteY22" fmla="*/ 1317256 h 1468685"/>
                <a:gd name="connsiteX23" fmla="*/ 276134 w 1224689"/>
                <a:gd name="connsiteY23" fmla="*/ 1317256 h 1468685"/>
                <a:gd name="connsiteX24" fmla="*/ 276134 w 1224689"/>
                <a:gd name="connsiteY24" fmla="*/ 1416888 h 1468685"/>
                <a:gd name="connsiteX25" fmla="*/ 275657 w 1224689"/>
                <a:gd name="connsiteY25" fmla="*/ 1438224 h 1468685"/>
                <a:gd name="connsiteX26" fmla="*/ 243082 w 1224689"/>
                <a:gd name="connsiteY26" fmla="*/ 1468513 h 1468685"/>
                <a:gd name="connsiteX27" fmla="*/ 214507 w 1224689"/>
                <a:gd name="connsiteY27" fmla="*/ 1437938 h 1468685"/>
                <a:gd name="connsiteX28" fmla="*/ 214221 w 1224689"/>
                <a:gd name="connsiteY28" fmla="*/ 1423746 h 1468685"/>
                <a:gd name="connsiteX29" fmla="*/ 214221 w 1224689"/>
                <a:gd name="connsiteY29" fmla="*/ 1210291 h 1468685"/>
                <a:gd name="connsiteX30" fmla="*/ 214412 w 1224689"/>
                <a:gd name="connsiteY30" fmla="*/ 1196098 h 1468685"/>
                <a:gd name="connsiteX31" fmla="*/ 245273 w 1224689"/>
                <a:gd name="connsiteY31" fmla="*/ 1163142 h 1468685"/>
                <a:gd name="connsiteX32" fmla="*/ 1190819 w 1224689"/>
                <a:gd name="connsiteY32" fmla="*/ 1144569 h 1468685"/>
                <a:gd name="connsiteX33" fmla="*/ 1213417 w 1224689"/>
                <a:gd name="connsiteY33" fmla="*/ 1151772 h 1468685"/>
                <a:gd name="connsiteX34" fmla="*/ 1224138 w 1224689"/>
                <a:gd name="connsiteY34" fmla="*/ 1173009 h 1468685"/>
                <a:gd name="connsiteX35" fmla="*/ 1216787 w 1224689"/>
                <a:gd name="connsiteY35" fmla="*/ 1193801 h 1468685"/>
                <a:gd name="connsiteX36" fmla="*/ 1197201 w 1224689"/>
                <a:gd name="connsiteY36" fmla="*/ 1204290 h 1468685"/>
                <a:gd name="connsiteX37" fmla="*/ 1163673 w 1224689"/>
                <a:gd name="connsiteY37" fmla="*/ 1175906 h 1468685"/>
                <a:gd name="connsiteX38" fmla="*/ 1190819 w 1224689"/>
                <a:gd name="connsiteY38" fmla="*/ 1144569 h 1468685"/>
                <a:gd name="connsiteX39" fmla="*/ 781529 w 1224689"/>
                <a:gd name="connsiteY39" fmla="*/ 938923 h 1468685"/>
                <a:gd name="connsiteX40" fmla="*/ 707996 w 1224689"/>
                <a:gd name="connsiteY40" fmla="*/ 968927 h 1468685"/>
                <a:gd name="connsiteX41" fmla="*/ 724094 w 1224689"/>
                <a:gd name="connsiteY41" fmla="*/ 1194479 h 1468685"/>
                <a:gd name="connsiteX42" fmla="*/ 788959 w 1224689"/>
                <a:gd name="connsiteY42" fmla="*/ 1103325 h 1468685"/>
                <a:gd name="connsiteX43" fmla="*/ 794388 w 1224689"/>
                <a:gd name="connsiteY43" fmla="*/ 1083418 h 1468685"/>
                <a:gd name="connsiteX44" fmla="*/ 781625 w 1224689"/>
                <a:gd name="connsiteY44" fmla="*/ 938923 h 1468685"/>
                <a:gd name="connsiteX45" fmla="*/ 443011 w 1224689"/>
                <a:gd name="connsiteY45" fmla="*/ 938923 h 1468685"/>
                <a:gd name="connsiteX46" fmla="*/ 430533 w 1224689"/>
                <a:gd name="connsiteY46" fmla="*/ 1081703 h 1468685"/>
                <a:gd name="connsiteX47" fmla="*/ 436629 w 1224689"/>
                <a:gd name="connsiteY47" fmla="*/ 1104849 h 1468685"/>
                <a:gd name="connsiteX48" fmla="*/ 493429 w 1224689"/>
                <a:gd name="connsiteY48" fmla="*/ 1194473 h 1468685"/>
                <a:gd name="connsiteX49" fmla="*/ 493398 w 1224689"/>
                <a:gd name="connsiteY49" fmla="*/ 1194479 h 1468685"/>
                <a:gd name="connsiteX50" fmla="*/ 493493 w 1224689"/>
                <a:gd name="connsiteY50" fmla="*/ 1194574 h 1468685"/>
                <a:gd name="connsiteX51" fmla="*/ 493429 w 1224689"/>
                <a:gd name="connsiteY51" fmla="*/ 1194473 h 1468685"/>
                <a:gd name="connsiteX52" fmla="*/ 500828 w 1224689"/>
                <a:gd name="connsiteY52" fmla="*/ 1192955 h 1468685"/>
                <a:gd name="connsiteX53" fmla="*/ 516449 w 1224689"/>
                <a:gd name="connsiteY53" fmla="*/ 968260 h 1468685"/>
                <a:gd name="connsiteX54" fmla="*/ 443011 w 1224689"/>
                <a:gd name="connsiteY54" fmla="*/ 938923 h 1468685"/>
                <a:gd name="connsiteX55" fmla="*/ 612746 w 1224689"/>
                <a:gd name="connsiteY55" fmla="*/ 883202 h 1468685"/>
                <a:gd name="connsiteX56" fmla="*/ 612746 w 1224689"/>
                <a:gd name="connsiteY56" fmla="*/ 883297 h 1468685"/>
                <a:gd name="connsiteX57" fmla="*/ 577599 w 1224689"/>
                <a:gd name="connsiteY57" fmla="*/ 978262 h 1468685"/>
                <a:gd name="connsiteX58" fmla="*/ 556739 w 1224689"/>
                <a:gd name="connsiteY58" fmla="*/ 1264583 h 1468685"/>
                <a:gd name="connsiteX59" fmla="*/ 557216 w 1224689"/>
                <a:gd name="connsiteY59" fmla="*/ 1292682 h 1468685"/>
                <a:gd name="connsiteX60" fmla="*/ 615794 w 1224689"/>
                <a:gd name="connsiteY60" fmla="*/ 1375549 h 1468685"/>
                <a:gd name="connsiteX61" fmla="*/ 648560 w 1224689"/>
                <a:gd name="connsiteY61" fmla="*/ 1325257 h 1468685"/>
                <a:gd name="connsiteX62" fmla="*/ 667325 w 1224689"/>
                <a:gd name="connsiteY62" fmla="*/ 1248962 h 1468685"/>
                <a:gd name="connsiteX63" fmla="*/ 649703 w 1224689"/>
                <a:gd name="connsiteY63" fmla="*/ 1008646 h 1468685"/>
                <a:gd name="connsiteX64" fmla="*/ 612746 w 1224689"/>
                <a:gd name="connsiteY64" fmla="*/ 883202 h 1468685"/>
                <a:gd name="connsiteX65" fmla="*/ 772862 w 1224689"/>
                <a:gd name="connsiteY65" fmla="*/ 800620 h 1468685"/>
                <a:gd name="connsiteX66" fmla="*/ 655514 w 1224689"/>
                <a:gd name="connsiteY66" fmla="*/ 822433 h 1468685"/>
                <a:gd name="connsiteX67" fmla="*/ 691423 w 1224689"/>
                <a:gd name="connsiteY67" fmla="*/ 908539 h 1468685"/>
                <a:gd name="connsiteX68" fmla="*/ 790102 w 1224689"/>
                <a:gd name="connsiteY68" fmla="*/ 869105 h 1468685"/>
                <a:gd name="connsiteX69" fmla="*/ 790197 w 1224689"/>
                <a:gd name="connsiteY69" fmla="*/ 869105 h 1468685"/>
                <a:gd name="connsiteX70" fmla="*/ 772862 w 1224689"/>
                <a:gd name="connsiteY70" fmla="*/ 800620 h 1468685"/>
                <a:gd name="connsiteX71" fmla="*/ 451964 w 1224689"/>
                <a:gd name="connsiteY71" fmla="*/ 799954 h 1468685"/>
                <a:gd name="connsiteX72" fmla="*/ 434248 w 1224689"/>
                <a:gd name="connsiteY72" fmla="*/ 869486 h 1468685"/>
                <a:gd name="connsiteX73" fmla="*/ 534832 w 1224689"/>
                <a:gd name="connsiteY73" fmla="*/ 906348 h 1468685"/>
                <a:gd name="connsiteX74" fmla="*/ 569027 w 1224689"/>
                <a:gd name="connsiteY74" fmla="*/ 820242 h 1468685"/>
                <a:gd name="connsiteX75" fmla="*/ 451964 w 1224689"/>
                <a:gd name="connsiteY75" fmla="*/ 799954 h 1468685"/>
                <a:gd name="connsiteX76" fmla="*/ 491588 w 1224689"/>
                <a:gd name="connsiteY76" fmla="*/ 706894 h 1468685"/>
                <a:gd name="connsiteX77" fmla="*/ 491588 w 1224689"/>
                <a:gd name="connsiteY77" fmla="*/ 741756 h 1468685"/>
                <a:gd name="connsiteX78" fmla="*/ 731333 w 1224689"/>
                <a:gd name="connsiteY78" fmla="*/ 741946 h 1468685"/>
                <a:gd name="connsiteX79" fmla="*/ 731333 w 1224689"/>
                <a:gd name="connsiteY79" fmla="*/ 706894 h 1468685"/>
                <a:gd name="connsiteX80" fmla="*/ 603698 w 1224689"/>
                <a:gd name="connsiteY80" fmla="*/ 61195 h 1468685"/>
                <a:gd name="connsiteX81" fmla="*/ 368335 w 1224689"/>
                <a:gd name="connsiteY81" fmla="*/ 325323 h 1468685"/>
                <a:gd name="connsiteX82" fmla="*/ 422532 w 1224689"/>
                <a:gd name="connsiteY82" fmla="*/ 496678 h 1468685"/>
                <a:gd name="connsiteX83" fmla="*/ 496637 w 1224689"/>
                <a:gd name="connsiteY83" fmla="*/ 641077 h 1468685"/>
                <a:gd name="connsiteX84" fmla="*/ 517211 w 1224689"/>
                <a:gd name="connsiteY84" fmla="*/ 641077 h 1468685"/>
                <a:gd name="connsiteX85" fmla="*/ 517306 w 1224689"/>
                <a:gd name="connsiteY85" fmla="*/ 641077 h 1468685"/>
                <a:gd name="connsiteX86" fmla="*/ 519687 w 1224689"/>
                <a:gd name="connsiteY86" fmla="*/ 630313 h 1468685"/>
                <a:gd name="connsiteX87" fmla="*/ 520735 w 1224689"/>
                <a:gd name="connsiteY87" fmla="*/ 534397 h 1468685"/>
                <a:gd name="connsiteX88" fmla="*/ 478730 w 1224689"/>
                <a:gd name="connsiteY88" fmla="*/ 429622 h 1468685"/>
                <a:gd name="connsiteX89" fmla="*/ 471205 w 1224689"/>
                <a:gd name="connsiteY89" fmla="*/ 422097 h 1468685"/>
                <a:gd name="connsiteX90" fmla="*/ 467585 w 1224689"/>
                <a:gd name="connsiteY90" fmla="*/ 377615 h 1468685"/>
                <a:gd name="connsiteX91" fmla="*/ 514448 w 1224689"/>
                <a:gd name="connsiteY91" fmla="*/ 379711 h 1468685"/>
                <a:gd name="connsiteX92" fmla="*/ 560073 w 1224689"/>
                <a:gd name="connsiteY92" fmla="*/ 424478 h 1468685"/>
                <a:gd name="connsiteX93" fmla="*/ 582552 w 1224689"/>
                <a:gd name="connsiteY93" fmla="*/ 477723 h 1468685"/>
                <a:gd name="connsiteX94" fmla="*/ 582266 w 1224689"/>
                <a:gd name="connsiteY94" fmla="*/ 612787 h 1468685"/>
                <a:gd name="connsiteX95" fmla="*/ 584171 w 1224689"/>
                <a:gd name="connsiteY95" fmla="*/ 641458 h 1468685"/>
                <a:gd name="connsiteX96" fmla="*/ 642274 w 1224689"/>
                <a:gd name="connsiteY96" fmla="*/ 637648 h 1468685"/>
                <a:gd name="connsiteX97" fmla="*/ 642750 w 1224689"/>
                <a:gd name="connsiteY97" fmla="*/ 477056 h 1468685"/>
                <a:gd name="connsiteX98" fmla="*/ 653323 w 1224689"/>
                <a:gd name="connsiteY98" fmla="*/ 437527 h 1468685"/>
                <a:gd name="connsiteX99" fmla="*/ 713140 w 1224689"/>
                <a:gd name="connsiteY99" fmla="*/ 376948 h 1468685"/>
                <a:gd name="connsiteX100" fmla="*/ 757241 w 1224689"/>
                <a:gd name="connsiteY100" fmla="*/ 378187 h 1468685"/>
                <a:gd name="connsiteX101" fmla="*/ 755145 w 1224689"/>
                <a:gd name="connsiteY101" fmla="*/ 419811 h 1468685"/>
                <a:gd name="connsiteX102" fmla="*/ 717712 w 1224689"/>
                <a:gd name="connsiteY102" fmla="*/ 457720 h 1468685"/>
                <a:gd name="connsiteX103" fmla="*/ 703996 w 1224689"/>
                <a:gd name="connsiteY103" fmla="*/ 488772 h 1468685"/>
                <a:gd name="connsiteX104" fmla="*/ 704853 w 1224689"/>
                <a:gd name="connsiteY104" fmla="*/ 630885 h 1468685"/>
                <a:gd name="connsiteX105" fmla="*/ 708282 w 1224689"/>
                <a:gd name="connsiteY105" fmla="*/ 640791 h 1468685"/>
                <a:gd name="connsiteX106" fmla="*/ 728570 w 1224689"/>
                <a:gd name="connsiteY106" fmla="*/ 640791 h 1468685"/>
                <a:gd name="connsiteX107" fmla="*/ 782768 w 1224689"/>
                <a:gd name="connsiteY107" fmla="*/ 533825 h 1468685"/>
                <a:gd name="connsiteX108" fmla="*/ 823059 w 1224689"/>
                <a:gd name="connsiteY108" fmla="*/ 454768 h 1468685"/>
                <a:gd name="connsiteX109" fmla="*/ 855158 w 1224689"/>
                <a:gd name="connsiteY109" fmla="*/ 278555 h 1468685"/>
                <a:gd name="connsiteX110" fmla="*/ 603698 w 1224689"/>
                <a:gd name="connsiteY110" fmla="*/ 61195 h 1468685"/>
                <a:gd name="connsiteX111" fmla="*/ 595931 w 1224689"/>
                <a:gd name="connsiteY111" fmla="*/ 446 h 1468685"/>
                <a:gd name="connsiteX112" fmla="*/ 888305 w 1224689"/>
                <a:gd name="connsiteY112" fmla="*/ 173209 h 1468685"/>
                <a:gd name="connsiteX113" fmla="*/ 899735 w 1224689"/>
                <a:gd name="connsiteY113" fmla="*/ 422478 h 1468685"/>
                <a:gd name="connsiteX114" fmla="*/ 846014 w 1224689"/>
                <a:gd name="connsiteY114" fmla="*/ 546017 h 1468685"/>
                <a:gd name="connsiteX115" fmla="*/ 833822 w 1224689"/>
                <a:gd name="connsiteY115" fmla="*/ 567639 h 1468685"/>
                <a:gd name="connsiteX116" fmla="*/ 799436 w 1224689"/>
                <a:gd name="connsiteY116" fmla="*/ 731850 h 1468685"/>
                <a:gd name="connsiteX117" fmla="*/ 811724 w 1224689"/>
                <a:gd name="connsiteY117" fmla="*/ 739946 h 1468685"/>
                <a:gd name="connsiteX118" fmla="*/ 877827 w 1224689"/>
                <a:gd name="connsiteY118" fmla="*/ 773760 h 1468685"/>
                <a:gd name="connsiteX119" fmla="*/ 978030 w 1224689"/>
                <a:gd name="connsiteY119" fmla="*/ 797858 h 1468685"/>
                <a:gd name="connsiteX120" fmla="*/ 1134431 w 1224689"/>
                <a:gd name="connsiteY120" fmla="*/ 879202 h 1468685"/>
                <a:gd name="connsiteX121" fmla="*/ 1221394 w 1224689"/>
                <a:gd name="connsiteY121" fmla="*/ 1030078 h 1468685"/>
                <a:gd name="connsiteX122" fmla="*/ 1223585 w 1224689"/>
                <a:gd name="connsiteY122" fmla="*/ 1047699 h 1468685"/>
                <a:gd name="connsiteX123" fmla="*/ 1198534 w 1224689"/>
                <a:gd name="connsiteY123" fmla="*/ 1081798 h 1468685"/>
                <a:gd name="connsiteX124" fmla="*/ 1163768 w 1224689"/>
                <a:gd name="connsiteY124" fmla="*/ 1058081 h 1468685"/>
                <a:gd name="connsiteX125" fmla="*/ 1161387 w 1224689"/>
                <a:gd name="connsiteY125" fmla="*/ 1044079 h 1468685"/>
                <a:gd name="connsiteX126" fmla="*/ 1092140 w 1224689"/>
                <a:gd name="connsiteY126" fmla="*/ 924064 h 1468685"/>
                <a:gd name="connsiteX127" fmla="*/ 1016987 w 1224689"/>
                <a:gd name="connsiteY127" fmla="*/ 877392 h 1468685"/>
                <a:gd name="connsiteX128" fmla="*/ 846014 w 1224689"/>
                <a:gd name="connsiteY128" fmla="*/ 829386 h 1468685"/>
                <a:gd name="connsiteX129" fmla="*/ 852681 w 1224689"/>
                <a:gd name="connsiteY129" fmla="*/ 863295 h 1468685"/>
                <a:gd name="connsiteX130" fmla="*/ 847823 w 1224689"/>
                <a:gd name="connsiteY130" fmla="*/ 910825 h 1468685"/>
                <a:gd name="connsiteX131" fmla="*/ 844204 w 1224689"/>
                <a:gd name="connsiteY131" fmla="*/ 937399 h 1468685"/>
                <a:gd name="connsiteX132" fmla="*/ 855920 w 1224689"/>
                <a:gd name="connsiteY132" fmla="*/ 1082751 h 1468685"/>
                <a:gd name="connsiteX133" fmla="*/ 843537 w 1224689"/>
                <a:gd name="connsiteY133" fmla="*/ 1133043 h 1468685"/>
                <a:gd name="connsiteX134" fmla="*/ 646751 w 1224689"/>
                <a:gd name="connsiteY134" fmla="*/ 1441843 h 1468685"/>
                <a:gd name="connsiteX135" fmla="*/ 631320 w 1224689"/>
                <a:gd name="connsiteY135" fmla="*/ 1461179 h 1468685"/>
                <a:gd name="connsiteX136" fmla="*/ 592839 w 1224689"/>
                <a:gd name="connsiteY136" fmla="*/ 1460322 h 1468685"/>
                <a:gd name="connsiteX137" fmla="*/ 575980 w 1224689"/>
                <a:gd name="connsiteY137" fmla="*/ 1437652 h 1468685"/>
                <a:gd name="connsiteX138" fmla="*/ 384623 w 1224689"/>
                <a:gd name="connsiteY138" fmla="*/ 1138091 h 1468685"/>
                <a:gd name="connsiteX139" fmla="*/ 369478 w 1224689"/>
                <a:gd name="connsiteY139" fmla="*/ 1077893 h 1468685"/>
                <a:gd name="connsiteX140" fmla="*/ 380717 w 1224689"/>
                <a:gd name="connsiteY140" fmla="*/ 939685 h 1468685"/>
                <a:gd name="connsiteX141" fmla="*/ 380527 w 1224689"/>
                <a:gd name="connsiteY141" fmla="*/ 915778 h 1468685"/>
                <a:gd name="connsiteX142" fmla="*/ 376622 w 1224689"/>
                <a:gd name="connsiteY142" fmla="*/ 848341 h 1468685"/>
                <a:gd name="connsiteX143" fmla="*/ 378241 w 1224689"/>
                <a:gd name="connsiteY143" fmla="*/ 830910 h 1468685"/>
                <a:gd name="connsiteX144" fmla="*/ 140211 w 1224689"/>
                <a:gd name="connsiteY144" fmla="*/ 917492 h 1468685"/>
                <a:gd name="connsiteX145" fmla="*/ 61916 w 1224689"/>
                <a:gd name="connsiteY145" fmla="*/ 1077131 h 1468685"/>
                <a:gd name="connsiteX146" fmla="*/ 61916 w 1224689"/>
                <a:gd name="connsiteY146" fmla="*/ 1411554 h 1468685"/>
                <a:gd name="connsiteX147" fmla="*/ 59153 w 1224689"/>
                <a:gd name="connsiteY147" fmla="*/ 1446796 h 1468685"/>
                <a:gd name="connsiteX148" fmla="*/ 30483 w 1224689"/>
                <a:gd name="connsiteY148" fmla="*/ 1468513 h 1468685"/>
                <a:gd name="connsiteX149" fmla="*/ 1051 w 1224689"/>
                <a:gd name="connsiteY149" fmla="*/ 1443082 h 1468685"/>
                <a:gd name="connsiteX150" fmla="*/ 194 w 1224689"/>
                <a:gd name="connsiteY150" fmla="*/ 1421841 h 1468685"/>
                <a:gd name="connsiteX151" fmla="*/ 3 w 1224689"/>
                <a:gd name="connsiteY151" fmla="*/ 1076750 h 1468685"/>
                <a:gd name="connsiteX152" fmla="*/ 95825 w 1224689"/>
                <a:gd name="connsiteY152" fmla="*/ 875296 h 1468685"/>
                <a:gd name="connsiteX153" fmla="*/ 263560 w 1224689"/>
                <a:gd name="connsiteY153" fmla="*/ 793096 h 1468685"/>
                <a:gd name="connsiteX154" fmla="*/ 318900 w 1224689"/>
                <a:gd name="connsiteY154" fmla="*/ 780046 h 1468685"/>
                <a:gd name="connsiteX155" fmla="*/ 428247 w 1224689"/>
                <a:gd name="connsiteY155" fmla="*/ 719944 h 1468685"/>
                <a:gd name="connsiteX156" fmla="*/ 428152 w 1224689"/>
                <a:gd name="connsiteY156" fmla="*/ 719848 h 1468685"/>
                <a:gd name="connsiteX157" fmla="*/ 427485 w 1224689"/>
                <a:gd name="connsiteY157" fmla="*/ 655174 h 1468685"/>
                <a:gd name="connsiteX158" fmla="*/ 411483 w 1224689"/>
                <a:gd name="connsiteY158" fmla="*/ 605072 h 1468685"/>
                <a:gd name="connsiteX159" fmla="*/ 352333 w 1224689"/>
                <a:gd name="connsiteY159" fmla="*/ 491629 h 1468685"/>
                <a:gd name="connsiteX160" fmla="*/ 306327 w 1224689"/>
                <a:gd name="connsiteY160" fmla="*/ 306940 h 1468685"/>
                <a:gd name="connsiteX161" fmla="*/ 543881 w 1224689"/>
                <a:gd name="connsiteY161" fmla="*/ 7855 h 1468685"/>
                <a:gd name="connsiteX162" fmla="*/ 595931 w 1224689"/>
                <a:gd name="connsiteY162" fmla="*/ 446 h 146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24689" h="1468685">
                  <a:moveTo>
                    <a:pt x="1196057" y="1267346"/>
                  </a:moveTo>
                  <a:cubicBezTo>
                    <a:pt x="1213488" y="1268584"/>
                    <a:pt x="1223394" y="1279633"/>
                    <a:pt x="1224251" y="1301540"/>
                  </a:cubicBezTo>
                  <a:cubicBezTo>
                    <a:pt x="1225109" y="1324019"/>
                    <a:pt x="1224442" y="1346594"/>
                    <a:pt x="1224442" y="1369073"/>
                  </a:cubicBezTo>
                  <a:cubicBezTo>
                    <a:pt x="1224442" y="1390409"/>
                    <a:pt x="1225013" y="1411745"/>
                    <a:pt x="1224251" y="1433081"/>
                  </a:cubicBezTo>
                  <a:cubicBezTo>
                    <a:pt x="1223394" y="1456417"/>
                    <a:pt x="1212059" y="1468704"/>
                    <a:pt x="1193581" y="1468609"/>
                  </a:cubicBezTo>
                  <a:cubicBezTo>
                    <a:pt x="1176436" y="1468418"/>
                    <a:pt x="1163958" y="1457179"/>
                    <a:pt x="1163387" y="1435938"/>
                  </a:cubicBezTo>
                  <a:cubicBezTo>
                    <a:pt x="1162148" y="1390980"/>
                    <a:pt x="1162148" y="1345927"/>
                    <a:pt x="1163387" y="1300874"/>
                  </a:cubicBezTo>
                  <a:cubicBezTo>
                    <a:pt x="1163958" y="1277728"/>
                    <a:pt x="1177198" y="1266107"/>
                    <a:pt x="1196057" y="1267346"/>
                  </a:cubicBezTo>
                  <a:close/>
                  <a:moveTo>
                    <a:pt x="1224157" y="1172953"/>
                  </a:moveTo>
                  <a:lnTo>
                    <a:pt x="1224157" y="1173048"/>
                  </a:lnTo>
                  <a:lnTo>
                    <a:pt x="1224138" y="1173009"/>
                  </a:lnTo>
                  <a:close/>
                  <a:moveTo>
                    <a:pt x="978601" y="1163332"/>
                  </a:moveTo>
                  <a:cubicBezTo>
                    <a:pt x="998699" y="1162475"/>
                    <a:pt x="1010129" y="1178668"/>
                    <a:pt x="1010224" y="1209624"/>
                  </a:cubicBezTo>
                  <a:cubicBezTo>
                    <a:pt x="1010415" y="1280776"/>
                    <a:pt x="1009082" y="1351927"/>
                    <a:pt x="1010891" y="1422984"/>
                  </a:cubicBezTo>
                  <a:cubicBezTo>
                    <a:pt x="1011653" y="1453273"/>
                    <a:pt x="998033" y="1468990"/>
                    <a:pt x="978601" y="1468609"/>
                  </a:cubicBezTo>
                  <a:cubicBezTo>
                    <a:pt x="958123" y="1468228"/>
                    <a:pt x="948598" y="1453845"/>
                    <a:pt x="948312" y="1421269"/>
                  </a:cubicBezTo>
                  <a:cubicBezTo>
                    <a:pt x="948026" y="1386884"/>
                    <a:pt x="948312" y="1352499"/>
                    <a:pt x="948312" y="1318114"/>
                  </a:cubicBezTo>
                  <a:cubicBezTo>
                    <a:pt x="948312" y="1282585"/>
                    <a:pt x="948122" y="1246962"/>
                    <a:pt x="948312" y="1211434"/>
                  </a:cubicBezTo>
                  <a:cubicBezTo>
                    <a:pt x="948503" y="1180001"/>
                    <a:pt x="958790" y="1164094"/>
                    <a:pt x="978601" y="1163332"/>
                  </a:cubicBezTo>
                  <a:close/>
                  <a:moveTo>
                    <a:pt x="245273" y="1163142"/>
                  </a:moveTo>
                  <a:cubicBezTo>
                    <a:pt x="261084" y="1163142"/>
                    <a:pt x="274514" y="1176763"/>
                    <a:pt x="275943" y="1196384"/>
                  </a:cubicBezTo>
                  <a:cubicBezTo>
                    <a:pt x="277086" y="1211719"/>
                    <a:pt x="276229" y="1227150"/>
                    <a:pt x="276229" y="1242580"/>
                  </a:cubicBezTo>
                  <a:cubicBezTo>
                    <a:pt x="276229" y="1267441"/>
                    <a:pt x="276229" y="1292396"/>
                    <a:pt x="276229" y="1317256"/>
                  </a:cubicBezTo>
                  <a:lnTo>
                    <a:pt x="276134" y="1317256"/>
                  </a:lnTo>
                  <a:cubicBezTo>
                    <a:pt x="276134" y="1350499"/>
                    <a:pt x="276134" y="1383646"/>
                    <a:pt x="276134" y="1416888"/>
                  </a:cubicBezTo>
                  <a:cubicBezTo>
                    <a:pt x="276134" y="1424032"/>
                    <a:pt x="276610" y="1431176"/>
                    <a:pt x="275657" y="1438224"/>
                  </a:cubicBezTo>
                  <a:cubicBezTo>
                    <a:pt x="272800" y="1458512"/>
                    <a:pt x="260513" y="1469656"/>
                    <a:pt x="243082" y="1468513"/>
                  </a:cubicBezTo>
                  <a:cubicBezTo>
                    <a:pt x="226699" y="1467466"/>
                    <a:pt x="216793" y="1457084"/>
                    <a:pt x="214507" y="1437938"/>
                  </a:cubicBezTo>
                  <a:cubicBezTo>
                    <a:pt x="213935" y="1433271"/>
                    <a:pt x="214221" y="1428509"/>
                    <a:pt x="214221" y="1423746"/>
                  </a:cubicBezTo>
                  <a:cubicBezTo>
                    <a:pt x="214221" y="1352594"/>
                    <a:pt x="214221" y="1281442"/>
                    <a:pt x="214221" y="1210291"/>
                  </a:cubicBezTo>
                  <a:cubicBezTo>
                    <a:pt x="214221" y="1205528"/>
                    <a:pt x="213935" y="1200766"/>
                    <a:pt x="214412" y="1196098"/>
                  </a:cubicBezTo>
                  <a:cubicBezTo>
                    <a:pt x="216507" y="1176572"/>
                    <a:pt x="229271" y="1163142"/>
                    <a:pt x="245273" y="1163142"/>
                  </a:cubicBezTo>
                  <a:close/>
                  <a:moveTo>
                    <a:pt x="1190819" y="1144569"/>
                  </a:moveTo>
                  <a:cubicBezTo>
                    <a:pt x="1199201" y="1143664"/>
                    <a:pt x="1207297" y="1146545"/>
                    <a:pt x="1213417" y="1151772"/>
                  </a:cubicBezTo>
                  <a:lnTo>
                    <a:pt x="1224138" y="1173009"/>
                  </a:lnTo>
                  <a:lnTo>
                    <a:pt x="1216787" y="1193801"/>
                  </a:lnTo>
                  <a:cubicBezTo>
                    <a:pt x="1211894" y="1199504"/>
                    <a:pt x="1204964" y="1203481"/>
                    <a:pt x="1197201" y="1204290"/>
                  </a:cubicBezTo>
                  <a:cubicBezTo>
                    <a:pt x="1180342" y="1206005"/>
                    <a:pt x="1164340" y="1192479"/>
                    <a:pt x="1163673" y="1175906"/>
                  </a:cubicBezTo>
                  <a:cubicBezTo>
                    <a:pt x="1163006" y="1160285"/>
                    <a:pt x="1175198" y="1146283"/>
                    <a:pt x="1190819" y="1144569"/>
                  </a:cubicBezTo>
                  <a:close/>
                  <a:moveTo>
                    <a:pt x="781529" y="938923"/>
                  </a:moveTo>
                  <a:cubicBezTo>
                    <a:pt x="755050" y="949687"/>
                    <a:pt x="731523" y="959307"/>
                    <a:pt x="707996" y="968927"/>
                  </a:cubicBezTo>
                  <a:cubicBezTo>
                    <a:pt x="713521" y="1046461"/>
                    <a:pt x="718855" y="1120470"/>
                    <a:pt x="724094" y="1194479"/>
                  </a:cubicBezTo>
                  <a:cubicBezTo>
                    <a:pt x="750002" y="1164856"/>
                    <a:pt x="769814" y="1134281"/>
                    <a:pt x="788959" y="1103325"/>
                  </a:cubicBezTo>
                  <a:cubicBezTo>
                    <a:pt x="792483" y="1097610"/>
                    <a:pt x="794864" y="1089990"/>
                    <a:pt x="794388" y="1083418"/>
                  </a:cubicBezTo>
                  <a:cubicBezTo>
                    <a:pt x="790673" y="1036364"/>
                    <a:pt x="786197" y="989406"/>
                    <a:pt x="781625" y="938923"/>
                  </a:cubicBezTo>
                  <a:close/>
                  <a:moveTo>
                    <a:pt x="443011" y="938923"/>
                  </a:moveTo>
                  <a:cubicBezTo>
                    <a:pt x="438439" y="989882"/>
                    <a:pt x="433867" y="1035697"/>
                    <a:pt x="430533" y="1081703"/>
                  </a:cubicBezTo>
                  <a:cubicBezTo>
                    <a:pt x="429962" y="1089323"/>
                    <a:pt x="432629" y="1098277"/>
                    <a:pt x="436629" y="1104849"/>
                  </a:cubicBezTo>
                  <a:lnTo>
                    <a:pt x="493429" y="1194473"/>
                  </a:lnTo>
                  <a:lnTo>
                    <a:pt x="493398" y="1194479"/>
                  </a:lnTo>
                  <a:lnTo>
                    <a:pt x="493493" y="1194574"/>
                  </a:lnTo>
                  <a:lnTo>
                    <a:pt x="493429" y="1194473"/>
                  </a:lnTo>
                  <a:lnTo>
                    <a:pt x="500828" y="1192955"/>
                  </a:lnTo>
                  <a:cubicBezTo>
                    <a:pt x="505971" y="1118946"/>
                    <a:pt x="511115" y="1044937"/>
                    <a:pt x="516449" y="968260"/>
                  </a:cubicBezTo>
                  <a:cubicBezTo>
                    <a:pt x="492255" y="958640"/>
                    <a:pt x="469014" y="949306"/>
                    <a:pt x="443011" y="938923"/>
                  </a:cubicBezTo>
                  <a:close/>
                  <a:moveTo>
                    <a:pt x="612746" y="883202"/>
                  </a:moveTo>
                  <a:lnTo>
                    <a:pt x="612746" y="883297"/>
                  </a:lnTo>
                  <a:cubicBezTo>
                    <a:pt x="596078" y="918826"/>
                    <a:pt x="580076" y="946258"/>
                    <a:pt x="577599" y="978262"/>
                  </a:cubicBezTo>
                  <a:cubicBezTo>
                    <a:pt x="570170" y="1073702"/>
                    <a:pt x="563502" y="1169143"/>
                    <a:pt x="556739" y="1264583"/>
                  </a:cubicBezTo>
                  <a:cubicBezTo>
                    <a:pt x="556073" y="1273918"/>
                    <a:pt x="555501" y="1283633"/>
                    <a:pt x="557216" y="1292682"/>
                  </a:cubicBezTo>
                  <a:cubicBezTo>
                    <a:pt x="559502" y="1305064"/>
                    <a:pt x="602078" y="1364024"/>
                    <a:pt x="615794" y="1375549"/>
                  </a:cubicBezTo>
                  <a:cubicBezTo>
                    <a:pt x="626653" y="1358595"/>
                    <a:pt x="636178" y="1340783"/>
                    <a:pt x="648560" y="1325257"/>
                  </a:cubicBezTo>
                  <a:cubicBezTo>
                    <a:pt x="666944" y="1302302"/>
                    <a:pt x="669896" y="1277347"/>
                    <a:pt x="667325" y="1248962"/>
                  </a:cubicBezTo>
                  <a:cubicBezTo>
                    <a:pt x="660181" y="1168952"/>
                    <a:pt x="652847" y="1088847"/>
                    <a:pt x="649703" y="1008646"/>
                  </a:cubicBezTo>
                  <a:cubicBezTo>
                    <a:pt x="647989" y="965689"/>
                    <a:pt x="633225" y="928541"/>
                    <a:pt x="612746" y="883202"/>
                  </a:cubicBezTo>
                  <a:close/>
                  <a:moveTo>
                    <a:pt x="772862" y="800620"/>
                  </a:moveTo>
                  <a:cubicBezTo>
                    <a:pt x="732476" y="808145"/>
                    <a:pt x="693899" y="809955"/>
                    <a:pt x="655514" y="822433"/>
                  </a:cubicBezTo>
                  <a:cubicBezTo>
                    <a:pt x="668087" y="852436"/>
                    <a:pt x="679231" y="879392"/>
                    <a:pt x="691423" y="908539"/>
                  </a:cubicBezTo>
                  <a:cubicBezTo>
                    <a:pt x="725237" y="895013"/>
                    <a:pt x="755812" y="882821"/>
                    <a:pt x="790102" y="869105"/>
                  </a:cubicBezTo>
                  <a:lnTo>
                    <a:pt x="790197" y="869105"/>
                  </a:lnTo>
                  <a:cubicBezTo>
                    <a:pt x="784387" y="846245"/>
                    <a:pt x="778862" y="823957"/>
                    <a:pt x="772862" y="800620"/>
                  </a:cubicBezTo>
                  <a:close/>
                  <a:moveTo>
                    <a:pt x="451964" y="799954"/>
                  </a:moveTo>
                  <a:cubicBezTo>
                    <a:pt x="445773" y="824052"/>
                    <a:pt x="440153" y="846245"/>
                    <a:pt x="434248" y="869486"/>
                  </a:cubicBezTo>
                  <a:cubicBezTo>
                    <a:pt x="470062" y="881678"/>
                    <a:pt x="499780" y="898633"/>
                    <a:pt x="534832" y="906348"/>
                  </a:cubicBezTo>
                  <a:cubicBezTo>
                    <a:pt x="546452" y="877011"/>
                    <a:pt x="557216" y="850055"/>
                    <a:pt x="569027" y="820242"/>
                  </a:cubicBezTo>
                  <a:cubicBezTo>
                    <a:pt x="529974" y="813479"/>
                    <a:pt x="493970" y="807193"/>
                    <a:pt x="451964" y="799954"/>
                  </a:cubicBezTo>
                  <a:close/>
                  <a:moveTo>
                    <a:pt x="491588" y="706894"/>
                  </a:moveTo>
                  <a:lnTo>
                    <a:pt x="491588" y="741756"/>
                  </a:lnTo>
                  <a:cubicBezTo>
                    <a:pt x="573408" y="766616"/>
                    <a:pt x="651989" y="767378"/>
                    <a:pt x="731333" y="741946"/>
                  </a:cubicBezTo>
                  <a:lnTo>
                    <a:pt x="731333" y="706894"/>
                  </a:lnTo>
                  <a:close/>
                  <a:moveTo>
                    <a:pt x="603698" y="61195"/>
                  </a:moveTo>
                  <a:cubicBezTo>
                    <a:pt x="462442" y="67481"/>
                    <a:pt x="356905" y="191592"/>
                    <a:pt x="368335" y="325323"/>
                  </a:cubicBezTo>
                  <a:cubicBezTo>
                    <a:pt x="373574" y="386854"/>
                    <a:pt x="394719" y="442671"/>
                    <a:pt x="422532" y="496678"/>
                  </a:cubicBezTo>
                  <a:cubicBezTo>
                    <a:pt x="446821" y="543826"/>
                    <a:pt x="471014" y="591070"/>
                    <a:pt x="496637" y="641077"/>
                  </a:cubicBezTo>
                  <a:lnTo>
                    <a:pt x="517211" y="641077"/>
                  </a:lnTo>
                  <a:lnTo>
                    <a:pt x="517306" y="641077"/>
                  </a:lnTo>
                  <a:cubicBezTo>
                    <a:pt x="518735" y="634790"/>
                    <a:pt x="519687" y="632504"/>
                    <a:pt x="519687" y="630313"/>
                  </a:cubicBezTo>
                  <a:cubicBezTo>
                    <a:pt x="519973" y="598309"/>
                    <a:pt x="517973" y="566210"/>
                    <a:pt x="520735" y="534397"/>
                  </a:cubicBezTo>
                  <a:cubicBezTo>
                    <a:pt x="524450" y="491534"/>
                    <a:pt x="516925" y="454863"/>
                    <a:pt x="478730" y="429622"/>
                  </a:cubicBezTo>
                  <a:cubicBezTo>
                    <a:pt x="475872" y="427717"/>
                    <a:pt x="473491" y="424764"/>
                    <a:pt x="471205" y="422097"/>
                  </a:cubicBezTo>
                  <a:cubicBezTo>
                    <a:pt x="457394" y="405714"/>
                    <a:pt x="456155" y="390093"/>
                    <a:pt x="467585" y="377615"/>
                  </a:cubicBezTo>
                  <a:cubicBezTo>
                    <a:pt x="480158" y="363899"/>
                    <a:pt x="497208" y="363994"/>
                    <a:pt x="514448" y="379711"/>
                  </a:cubicBezTo>
                  <a:cubicBezTo>
                    <a:pt x="530260" y="393998"/>
                    <a:pt x="544166" y="410286"/>
                    <a:pt x="560073" y="424478"/>
                  </a:cubicBezTo>
                  <a:cubicBezTo>
                    <a:pt x="576361" y="438956"/>
                    <a:pt x="583124" y="455815"/>
                    <a:pt x="582552" y="477723"/>
                  </a:cubicBezTo>
                  <a:cubicBezTo>
                    <a:pt x="581409" y="522681"/>
                    <a:pt x="582076" y="567734"/>
                    <a:pt x="582266" y="612787"/>
                  </a:cubicBezTo>
                  <a:cubicBezTo>
                    <a:pt x="582266" y="621836"/>
                    <a:pt x="583409" y="630980"/>
                    <a:pt x="584171" y="641458"/>
                  </a:cubicBezTo>
                  <a:cubicBezTo>
                    <a:pt x="604841" y="642029"/>
                    <a:pt x="623224" y="646030"/>
                    <a:pt x="642274" y="637648"/>
                  </a:cubicBezTo>
                  <a:cubicBezTo>
                    <a:pt x="642274" y="583546"/>
                    <a:pt x="641607" y="530301"/>
                    <a:pt x="642750" y="477056"/>
                  </a:cubicBezTo>
                  <a:cubicBezTo>
                    <a:pt x="643036" y="463626"/>
                    <a:pt x="645512" y="447338"/>
                    <a:pt x="653323" y="437527"/>
                  </a:cubicBezTo>
                  <a:cubicBezTo>
                    <a:pt x="671039" y="415525"/>
                    <a:pt x="692090" y="395903"/>
                    <a:pt x="713140" y="376948"/>
                  </a:cubicBezTo>
                  <a:cubicBezTo>
                    <a:pt x="728475" y="363137"/>
                    <a:pt x="745144" y="364661"/>
                    <a:pt x="757241" y="378187"/>
                  </a:cubicBezTo>
                  <a:cubicBezTo>
                    <a:pt x="768004" y="390188"/>
                    <a:pt x="767909" y="405047"/>
                    <a:pt x="755145" y="419811"/>
                  </a:cubicBezTo>
                  <a:cubicBezTo>
                    <a:pt x="743525" y="433241"/>
                    <a:pt x="730666" y="445528"/>
                    <a:pt x="717712" y="457720"/>
                  </a:cubicBezTo>
                  <a:cubicBezTo>
                    <a:pt x="708568" y="466388"/>
                    <a:pt x="703805" y="475627"/>
                    <a:pt x="703996" y="488772"/>
                  </a:cubicBezTo>
                  <a:cubicBezTo>
                    <a:pt x="704758" y="536111"/>
                    <a:pt x="704472" y="583546"/>
                    <a:pt x="704853" y="630885"/>
                  </a:cubicBezTo>
                  <a:cubicBezTo>
                    <a:pt x="704853" y="634123"/>
                    <a:pt x="707044" y="637362"/>
                    <a:pt x="708282" y="640791"/>
                  </a:cubicBezTo>
                  <a:lnTo>
                    <a:pt x="728570" y="640791"/>
                  </a:lnTo>
                  <a:cubicBezTo>
                    <a:pt x="747525" y="603262"/>
                    <a:pt x="765051" y="568496"/>
                    <a:pt x="782768" y="533825"/>
                  </a:cubicBezTo>
                  <a:cubicBezTo>
                    <a:pt x="796198" y="507441"/>
                    <a:pt x="810771" y="481628"/>
                    <a:pt x="823059" y="454768"/>
                  </a:cubicBezTo>
                  <a:cubicBezTo>
                    <a:pt x="848681" y="398856"/>
                    <a:pt x="860492" y="340277"/>
                    <a:pt x="855158" y="278555"/>
                  </a:cubicBezTo>
                  <a:cubicBezTo>
                    <a:pt x="845633" y="168351"/>
                    <a:pt x="745620" y="54908"/>
                    <a:pt x="603698" y="61195"/>
                  </a:cubicBezTo>
                  <a:close/>
                  <a:moveTo>
                    <a:pt x="595931" y="446"/>
                  </a:moveTo>
                  <a:cubicBezTo>
                    <a:pt x="717169" y="-6147"/>
                    <a:pt x="834131" y="60778"/>
                    <a:pt x="888305" y="173209"/>
                  </a:cubicBezTo>
                  <a:cubicBezTo>
                    <a:pt x="927548" y="254647"/>
                    <a:pt x="927167" y="338753"/>
                    <a:pt x="899735" y="422478"/>
                  </a:cubicBezTo>
                  <a:cubicBezTo>
                    <a:pt x="885828" y="464959"/>
                    <a:pt x="864302" y="504964"/>
                    <a:pt x="846014" y="546017"/>
                  </a:cubicBezTo>
                  <a:cubicBezTo>
                    <a:pt x="842680" y="553542"/>
                    <a:pt x="838584" y="560971"/>
                    <a:pt x="833822" y="567639"/>
                  </a:cubicBezTo>
                  <a:cubicBezTo>
                    <a:pt x="798865" y="616597"/>
                    <a:pt x="788673" y="670890"/>
                    <a:pt x="799436" y="731850"/>
                  </a:cubicBezTo>
                  <a:cubicBezTo>
                    <a:pt x="802389" y="733660"/>
                    <a:pt x="809247" y="735565"/>
                    <a:pt x="811724" y="739946"/>
                  </a:cubicBezTo>
                  <a:cubicBezTo>
                    <a:pt x="826678" y="765759"/>
                    <a:pt x="852776" y="768140"/>
                    <a:pt x="877827" y="773760"/>
                  </a:cubicBezTo>
                  <a:cubicBezTo>
                    <a:pt x="911355" y="781285"/>
                    <a:pt x="944883" y="788809"/>
                    <a:pt x="978030" y="797858"/>
                  </a:cubicBezTo>
                  <a:cubicBezTo>
                    <a:pt x="1035942" y="813670"/>
                    <a:pt x="1088711" y="839959"/>
                    <a:pt x="1134431" y="879202"/>
                  </a:cubicBezTo>
                  <a:cubicBezTo>
                    <a:pt x="1181008" y="919207"/>
                    <a:pt x="1210821" y="969213"/>
                    <a:pt x="1221394" y="1030078"/>
                  </a:cubicBezTo>
                  <a:cubicBezTo>
                    <a:pt x="1222442" y="1035888"/>
                    <a:pt x="1223585" y="1041793"/>
                    <a:pt x="1223585" y="1047699"/>
                  </a:cubicBezTo>
                  <a:cubicBezTo>
                    <a:pt x="1223680" y="1065415"/>
                    <a:pt x="1213679" y="1078846"/>
                    <a:pt x="1198534" y="1081798"/>
                  </a:cubicBezTo>
                  <a:cubicBezTo>
                    <a:pt x="1183961" y="1084656"/>
                    <a:pt x="1169102" y="1074750"/>
                    <a:pt x="1163768" y="1058081"/>
                  </a:cubicBezTo>
                  <a:cubicBezTo>
                    <a:pt x="1162339" y="1053604"/>
                    <a:pt x="1161958" y="1048842"/>
                    <a:pt x="1161387" y="1044079"/>
                  </a:cubicBezTo>
                  <a:cubicBezTo>
                    <a:pt x="1155100" y="994359"/>
                    <a:pt x="1130907" y="954259"/>
                    <a:pt x="1092140" y="924064"/>
                  </a:cubicBezTo>
                  <a:cubicBezTo>
                    <a:pt x="1068994" y="906062"/>
                    <a:pt x="1043372" y="890346"/>
                    <a:pt x="1016987" y="877392"/>
                  </a:cubicBezTo>
                  <a:cubicBezTo>
                    <a:pt x="964505" y="851674"/>
                    <a:pt x="906593" y="844340"/>
                    <a:pt x="846014" y="829386"/>
                  </a:cubicBezTo>
                  <a:cubicBezTo>
                    <a:pt x="848776" y="843483"/>
                    <a:pt x="850681" y="853389"/>
                    <a:pt x="852681" y="863295"/>
                  </a:cubicBezTo>
                  <a:cubicBezTo>
                    <a:pt x="856015" y="879583"/>
                    <a:pt x="859539" y="895108"/>
                    <a:pt x="847823" y="910825"/>
                  </a:cubicBezTo>
                  <a:cubicBezTo>
                    <a:pt x="843156" y="917206"/>
                    <a:pt x="843537" y="928541"/>
                    <a:pt x="844204" y="937399"/>
                  </a:cubicBezTo>
                  <a:cubicBezTo>
                    <a:pt x="847633" y="985882"/>
                    <a:pt x="851252" y="1034364"/>
                    <a:pt x="855920" y="1082751"/>
                  </a:cubicBezTo>
                  <a:cubicBezTo>
                    <a:pt x="857729" y="1101420"/>
                    <a:pt x="853729" y="1117231"/>
                    <a:pt x="843537" y="1133043"/>
                  </a:cubicBezTo>
                  <a:cubicBezTo>
                    <a:pt x="777624" y="1235722"/>
                    <a:pt x="712378" y="1338973"/>
                    <a:pt x="646751" y="1441843"/>
                  </a:cubicBezTo>
                  <a:cubicBezTo>
                    <a:pt x="642369" y="1448797"/>
                    <a:pt x="637416" y="1455845"/>
                    <a:pt x="631320" y="1461179"/>
                  </a:cubicBezTo>
                  <a:cubicBezTo>
                    <a:pt x="619604" y="1471466"/>
                    <a:pt x="604174" y="1471180"/>
                    <a:pt x="592839" y="1460322"/>
                  </a:cubicBezTo>
                  <a:cubicBezTo>
                    <a:pt x="586172" y="1453845"/>
                    <a:pt x="581028" y="1445558"/>
                    <a:pt x="575980" y="1437652"/>
                  </a:cubicBezTo>
                  <a:cubicBezTo>
                    <a:pt x="512258" y="1337735"/>
                    <a:pt x="449012" y="1237532"/>
                    <a:pt x="384623" y="1138091"/>
                  </a:cubicBezTo>
                  <a:cubicBezTo>
                    <a:pt x="372240" y="1119041"/>
                    <a:pt x="367192" y="1100277"/>
                    <a:pt x="369478" y="1077893"/>
                  </a:cubicBezTo>
                  <a:cubicBezTo>
                    <a:pt x="374050" y="1031887"/>
                    <a:pt x="377193" y="985786"/>
                    <a:pt x="380717" y="939685"/>
                  </a:cubicBezTo>
                  <a:cubicBezTo>
                    <a:pt x="381384" y="931589"/>
                    <a:pt x="384527" y="920540"/>
                    <a:pt x="380527" y="915778"/>
                  </a:cubicBezTo>
                  <a:cubicBezTo>
                    <a:pt x="362048" y="893584"/>
                    <a:pt x="370335" y="871201"/>
                    <a:pt x="376622" y="848341"/>
                  </a:cubicBezTo>
                  <a:cubicBezTo>
                    <a:pt x="377765" y="843959"/>
                    <a:pt x="377574" y="839197"/>
                    <a:pt x="378241" y="830910"/>
                  </a:cubicBezTo>
                  <a:cubicBezTo>
                    <a:pt x="292897" y="847483"/>
                    <a:pt x="209553" y="862533"/>
                    <a:pt x="140211" y="917492"/>
                  </a:cubicBezTo>
                  <a:cubicBezTo>
                    <a:pt x="88776" y="958259"/>
                    <a:pt x="61344" y="1010075"/>
                    <a:pt x="61916" y="1077131"/>
                  </a:cubicBezTo>
                  <a:cubicBezTo>
                    <a:pt x="62963" y="1188574"/>
                    <a:pt x="62201" y="1300111"/>
                    <a:pt x="61916" y="1411554"/>
                  </a:cubicBezTo>
                  <a:cubicBezTo>
                    <a:pt x="61916" y="1423365"/>
                    <a:pt x="61820" y="1435462"/>
                    <a:pt x="59153" y="1446796"/>
                  </a:cubicBezTo>
                  <a:cubicBezTo>
                    <a:pt x="55915" y="1460989"/>
                    <a:pt x="45437" y="1468513"/>
                    <a:pt x="30483" y="1468513"/>
                  </a:cubicBezTo>
                  <a:cubicBezTo>
                    <a:pt x="15338" y="1468513"/>
                    <a:pt x="4004" y="1458988"/>
                    <a:pt x="1051" y="1443082"/>
                  </a:cubicBezTo>
                  <a:cubicBezTo>
                    <a:pt x="-187" y="1436128"/>
                    <a:pt x="194" y="1428889"/>
                    <a:pt x="194" y="1421841"/>
                  </a:cubicBezTo>
                  <a:cubicBezTo>
                    <a:pt x="194" y="1306779"/>
                    <a:pt x="575" y="1191812"/>
                    <a:pt x="3" y="1076750"/>
                  </a:cubicBezTo>
                  <a:cubicBezTo>
                    <a:pt x="-378" y="993883"/>
                    <a:pt x="33436" y="927874"/>
                    <a:pt x="95825" y="875296"/>
                  </a:cubicBezTo>
                  <a:cubicBezTo>
                    <a:pt x="144878" y="833958"/>
                    <a:pt x="202028" y="809002"/>
                    <a:pt x="263560" y="793096"/>
                  </a:cubicBezTo>
                  <a:cubicBezTo>
                    <a:pt x="281943" y="788333"/>
                    <a:pt x="300422" y="784142"/>
                    <a:pt x="318900" y="780046"/>
                  </a:cubicBezTo>
                  <a:cubicBezTo>
                    <a:pt x="358524" y="771283"/>
                    <a:pt x="401672" y="770045"/>
                    <a:pt x="428247" y="719944"/>
                  </a:cubicBezTo>
                  <a:lnTo>
                    <a:pt x="428152" y="719848"/>
                  </a:lnTo>
                  <a:cubicBezTo>
                    <a:pt x="428152" y="704704"/>
                    <a:pt x="430152" y="679653"/>
                    <a:pt x="427485" y="655174"/>
                  </a:cubicBezTo>
                  <a:cubicBezTo>
                    <a:pt x="425580" y="638029"/>
                    <a:pt x="419103" y="620693"/>
                    <a:pt x="411483" y="605072"/>
                  </a:cubicBezTo>
                  <a:cubicBezTo>
                    <a:pt x="392719" y="566782"/>
                    <a:pt x="370907" y="530015"/>
                    <a:pt x="352333" y="491629"/>
                  </a:cubicBezTo>
                  <a:cubicBezTo>
                    <a:pt x="324234" y="433432"/>
                    <a:pt x="306518" y="372281"/>
                    <a:pt x="306327" y="306940"/>
                  </a:cubicBezTo>
                  <a:cubicBezTo>
                    <a:pt x="305851" y="164636"/>
                    <a:pt x="404625" y="40240"/>
                    <a:pt x="543881" y="7855"/>
                  </a:cubicBezTo>
                  <a:cubicBezTo>
                    <a:pt x="561205" y="3831"/>
                    <a:pt x="578612" y="1388"/>
                    <a:pt x="595931" y="4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D26E1C-5AA1-C9B8-9714-AA161CA35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7749" y="5136559"/>
              <a:ext cx="664007" cy="616755"/>
            </a:xfrm>
            <a:custGeom>
              <a:avLst/>
              <a:gdLst>
                <a:gd name="connsiteX0" fmla="*/ 2206722 w 6185393"/>
                <a:gd name="connsiteY0" fmla="*/ 3501210 h 5745243"/>
                <a:gd name="connsiteX1" fmla="*/ 2207272 w 6185393"/>
                <a:gd name="connsiteY1" fmla="*/ 3573295 h 5745243"/>
                <a:gd name="connsiteX2" fmla="*/ 2321824 w 6185393"/>
                <a:gd name="connsiteY2" fmla="*/ 3682967 h 5745243"/>
                <a:gd name="connsiteX3" fmla="*/ 2450188 w 6185393"/>
                <a:gd name="connsiteY3" fmla="*/ 3590680 h 5745243"/>
                <a:gd name="connsiteX4" fmla="*/ 2452181 w 6185393"/>
                <a:gd name="connsiteY4" fmla="*/ 3501210 h 5745243"/>
                <a:gd name="connsiteX5" fmla="*/ 3732249 w 6185393"/>
                <a:gd name="connsiteY5" fmla="*/ 3501141 h 5745243"/>
                <a:gd name="connsiteX6" fmla="*/ 3732249 w 6185393"/>
                <a:gd name="connsiteY6" fmla="*/ 3501210 h 5745243"/>
                <a:gd name="connsiteX7" fmla="*/ 3733005 w 6185393"/>
                <a:gd name="connsiteY7" fmla="*/ 3580098 h 5745243"/>
                <a:gd name="connsiteX8" fmla="*/ 3825567 w 6185393"/>
                <a:gd name="connsiteY8" fmla="*/ 3678982 h 5745243"/>
                <a:gd name="connsiteX9" fmla="*/ 3948159 w 6185393"/>
                <a:gd name="connsiteY9" fmla="*/ 3638233 h 5745243"/>
                <a:gd name="connsiteX10" fmla="*/ 3977570 w 6185393"/>
                <a:gd name="connsiteY10" fmla="*/ 3501141 h 5745243"/>
                <a:gd name="connsiteX11" fmla="*/ 2575254 w 6185393"/>
                <a:gd name="connsiteY11" fmla="*/ 2070925 h 5745243"/>
                <a:gd name="connsiteX12" fmla="*/ 2510247 w 6185393"/>
                <a:gd name="connsiteY12" fmla="*/ 2074705 h 5745243"/>
                <a:gd name="connsiteX13" fmla="*/ 2205554 w 6185393"/>
                <a:gd name="connsiteY13" fmla="*/ 2410389 h 5745243"/>
                <a:gd name="connsiteX14" fmla="*/ 2205279 w 6185393"/>
                <a:gd name="connsiteY14" fmla="*/ 3276092 h 5745243"/>
                <a:gd name="connsiteX15" fmla="*/ 2208165 w 6185393"/>
                <a:gd name="connsiteY15" fmla="*/ 3298356 h 5745243"/>
                <a:gd name="connsiteX16" fmla="*/ 2454242 w 6185393"/>
                <a:gd name="connsiteY16" fmla="*/ 3294371 h 5745243"/>
                <a:gd name="connsiteX17" fmla="*/ 2454242 w 6185393"/>
                <a:gd name="connsiteY17" fmla="*/ 3254033 h 5745243"/>
                <a:gd name="connsiteX18" fmla="*/ 2454448 w 6185393"/>
                <a:gd name="connsiteY18" fmla="*/ 2560056 h 5745243"/>
                <a:gd name="connsiteX19" fmla="*/ 2460289 w 6185393"/>
                <a:gd name="connsiteY19" fmla="*/ 2509274 h 5745243"/>
                <a:gd name="connsiteX20" fmla="*/ 2566526 w 6185393"/>
                <a:gd name="connsiteY20" fmla="*/ 2440762 h 5745243"/>
                <a:gd name="connsiteX21" fmla="*/ 2653316 w 6185393"/>
                <a:gd name="connsiteY21" fmla="*/ 2532844 h 5745243"/>
                <a:gd name="connsiteX22" fmla="*/ 2653523 w 6185393"/>
                <a:gd name="connsiteY22" fmla="*/ 2560331 h 5745243"/>
                <a:gd name="connsiteX23" fmla="*/ 2653523 w 6185393"/>
                <a:gd name="connsiteY23" fmla="*/ 3628750 h 5745243"/>
                <a:gd name="connsiteX24" fmla="*/ 2653523 w 6185393"/>
                <a:gd name="connsiteY24" fmla="*/ 5501093 h 5745243"/>
                <a:gd name="connsiteX25" fmla="*/ 2653523 w 6185393"/>
                <a:gd name="connsiteY25" fmla="*/ 5542942 h 5745243"/>
                <a:gd name="connsiteX26" fmla="*/ 2992231 w 6185393"/>
                <a:gd name="connsiteY26" fmla="*/ 5542942 h 5745243"/>
                <a:gd name="connsiteX27" fmla="*/ 2992231 w 6185393"/>
                <a:gd name="connsiteY27" fmla="*/ 5500406 h 5745243"/>
                <a:gd name="connsiteX28" fmla="*/ 2992368 w 6185393"/>
                <a:gd name="connsiteY28" fmla="*/ 3951034 h 5745243"/>
                <a:gd name="connsiteX29" fmla="*/ 2995598 w 6185393"/>
                <a:gd name="connsiteY29" fmla="*/ 3896335 h 5745243"/>
                <a:gd name="connsiteX30" fmla="*/ 3093727 w 6185393"/>
                <a:gd name="connsiteY30" fmla="*/ 3816348 h 5745243"/>
                <a:gd name="connsiteX31" fmla="*/ 3189244 w 6185393"/>
                <a:gd name="connsiteY31" fmla="*/ 3895442 h 5745243"/>
                <a:gd name="connsiteX32" fmla="*/ 3192542 w 6185393"/>
                <a:gd name="connsiteY32" fmla="*/ 3939833 h 5745243"/>
                <a:gd name="connsiteX33" fmla="*/ 3192680 w 6185393"/>
                <a:gd name="connsiteY33" fmla="*/ 4242122 h 5745243"/>
                <a:gd name="connsiteX34" fmla="*/ 3192680 w 6185393"/>
                <a:gd name="connsiteY34" fmla="*/ 5502949 h 5745243"/>
                <a:gd name="connsiteX35" fmla="*/ 3194123 w 6185393"/>
                <a:gd name="connsiteY35" fmla="*/ 5544111 h 5745243"/>
                <a:gd name="connsiteX36" fmla="*/ 3527196 w 6185393"/>
                <a:gd name="connsiteY36" fmla="*/ 5544111 h 5745243"/>
                <a:gd name="connsiteX37" fmla="*/ 3527334 w 6185393"/>
                <a:gd name="connsiteY37" fmla="*/ 5544248 h 5745243"/>
                <a:gd name="connsiteX38" fmla="*/ 3530220 w 6185393"/>
                <a:gd name="connsiteY38" fmla="*/ 5418358 h 5745243"/>
                <a:gd name="connsiteX39" fmla="*/ 3531457 w 6185393"/>
                <a:gd name="connsiteY39" fmla="*/ 4298401 h 5745243"/>
                <a:gd name="connsiteX40" fmla="*/ 3531457 w 6185393"/>
                <a:gd name="connsiteY40" fmla="*/ 2560056 h 5745243"/>
                <a:gd name="connsiteX41" fmla="*/ 3531663 w 6185393"/>
                <a:gd name="connsiteY41" fmla="*/ 2532569 h 5745243"/>
                <a:gd name="connsiteX42" fmla="*/ 3618728 w 6185393"/>
                <a:gd name="connsiteY42" fmla="*/ 2440762 h 5745243"/>
                <a:gd name="connsiteX43" fmla="*/ 3723728 w 6185393"/>
                <a:gd name="connsiteY43" fmla="*/ 2506388 h 5745243"/>
                <a:gd name="connsiteX44" fmla="*/ 3730394 w 6185393"/>
                <a:gd name="connsiteY44" fmla="*/ 2560468 h 5745243"/>
                <a:gd name="connsiteX45" fmla="*/ 3730668 w 6185393"/>
                <a:gd name="connsiteY45" fmla="*/ 3257881 h 5745243"/>
                <a:gd name="connsiteX46" fmla="*/ 3731699 w 6185393"/>
                <a:gd name="connsiteY46" fmla="*/ 3298013 h 5745243"/>
                <a:gd name="connsiteX47" fmla="*/ 3978601 w 6185393"/>
                <a:gd name="connsiteY47" fmla="*/ 3298013 h 5745243"/>
                <a:gd name="connsiteX48" fmla="*/ 3979700 w 6185393"/>
                <a:gd name="connsiteY48" fmla="*/ 3272381 h 5745243"/>
                <a:gd name="connsiteX49" fmla="*/ 3979700 w 6185393"/>
                <a:gd name="connsiteY49" fmla="*/ 2413482 h 5745243"/>
                <a:gd name="connsiteX50" fmla="*/ 3920672 w 6185393"/>
                <a:gd name="connsiteY50" fmla="*/ 2226433 h 5745243"/>
                <a:gd name="connsiteX51" fmla="*/ 3623057 w 6185393"/>
                <a:gd name="connsiteY51" fmla="*/ 2070925 h 5745243"/>
                <a:gd name="connsiteX52" fmla="*/ 2575254 w 6185393"/>
                <a:gd name="connsiteY52" fmla="*/ 2070925 h 5745243"/>
                <a:gd name="connsiteX53" fmla="*/ 2563297 w 6185393"/>
                <a:gd name="connsiteY53" fmla="*/ 1870820 h 5745243"/>
                <a:gd name="connsiteX54" fmla="*/ 3621339 w 6185393"/>
                <a:gd name="connsiteY54" fmla="*/ 1870820 h 5745243"/>
                <a:gd name="connsiteX55" fmla="*/ 4160152 w 6185393"/>
                <a:gd name="connsiteY55" fmla="*/ 2274741 h 5745243"/>
                <a:gd name="connsiteX56" fmla="*/ 4179187 w 6185393"/>
                <a:gd name="connsiteY56" fmla="*/ 2403380 h 5745243"/>
                <a:gd name="connsiteX57" fmla="*/ 4179668 w 6185393"/>
                <a:gd name="connsiteY57" fmla="*/ 2722847 h 5745243"/>
                <a:gd name="connsiteX58" fmla="*/ 4179943 w 6185393"/>
                <a:gd name="connsiteY58" fmla="*/ 3537012 h 5745243"/>
                <a:gd name="connsiteX59" fmla="*/ 4096520 w 6185393"/>
                <a:gd name="connsiteY59" fmla="*/ 3770514 h 5745243"/>
                <a:gd name="connsiteX60" fmla="*/ 3764134 w 6185393"/>
                <a:gd name="connsiteY60" fmla="*/ 3869398 h 5745243"/>
                <a:gd name="connsiteX61" fmla="*/ 3732524 w 6185393"/>
                <a:gd name="connsiteY61" fmla="*/ 3860877 h 5745243"/>
                <a:gd name="connsiteX62" fmla="*/ 3732524 w 6185393"/>
                <a:gd name="connsiteY62" fmla="*/ 5545828 h 5745243"/>
                <a:gd name="connsiteX63" fmla="*/ 3769356 w 6185393"/>
                <a:gd name="connsiteY63" fmla="*/ 5545828 h 5745243"/>
                <a:gd name="connsiteX64" fmla="*/ 4068208 w 6185393"/>
                <a:gd name="connsiteY64" fmla="*/ 5545623 h 5745243"/>
                <a:gd name="connsiteX65" fmla="*/ 4133833 w 6185393"/>
                <a:gd name="connsiteY65" fmla="*/ 5561633 h 5745243"/>
                <a:gd name="connsiteX66" fmla="*/ 4176507 w 6185393"/>
                <a:gd name="connsiteY66" fmla="*/ 5672543 h 5745243"/>
                <a:gd name="connsiteX67" fmla="*/ 4086281 w 6185393"/>
                <a:gd name="connsiteY67" fmla="*/ 5745040 h 5745243"/>
                <a:gd name="connsiteX68" fmla="*/ 4062230 w 6185393"/>
                <a:gd name="connsiteY68" fmla="*/ 5745109 h 5745243"/>
                <a:gd name="connsiteX69" fmla="*/ 2114503 w 6185393"/>
                <a:gd name="connsiteY69" fmla="*/ 5745109 h 5745243"/>
                <a:gd name="connsiteX70" fmla="*/ 2087016 w 6185393"/>
                <a:gd name="connsiteY70" fmla="*/ 5744971 h 5745243"/>
                <a:gd name="connsiteX71" fmla="*/ 1991087 w 6185393"/>
                <a:gd name="connsiteY71" fmla="*/ 5648149 h 5745243"/>
                <a:gd name="connsiteX72" fmla="*/ 2081931 w 6185393"/>
                <a:gd name="connsiteY72" fmla="*/ 5546241 h 5745243"/>
                <a:gd name="connsiteX73" fmla="*/ 2112854 w 6185393"/>
                <a:gd name="connsiteY73" fmla="*/ 5545760 h 5745243"/>
                <a:gd name="connsiteX74" fmla="*/ 2415142 w 6185393"/>
                <a:gd name="connsiteY74" fmla="*/ 5545760 h 5745243"/>
                <a:gd name="connsiteX75" fmla="*/ 2448676 w 6185393"/>
                <a:gd name="connsiteY75" fmla="*/ 5545760 h 5745243"/>
                <a:gd name="connsiteX76" fmla="*/ 2450600 w 6185393"/>
                <a:gd name="connsiteY76" fmla="*/ 3861977 h 5745243"/>
                <a:gd name="connsiteX77" fmla="*/ 2450600 w 6185393"/>
                <a:gd name="connsiteY77" fmla="*/ 3862045 h 5745243"/>
                <a:gd name="connsiteX78" fmla="*/ 2387930 w 6185393"/>
                <a:gd name="connsiteY78" fmla="*/ 3876819 h 5745243"/>
                <a:gd name="connsiteX79" fmla="*/ 2014519 w 6185393"/>
                <a:gd name="connsiteY79" fmla="*/ 3625932 h 5745243"/>
                <a:gd name="connsiteX80" fmla="*/ 2005792 w 6185393"/>
                <a:gd name="connsiteY80" fmla="*/ 3540860 h 5745243"/>
                <a:gd name="connsiteX81" fmla="*/ 2004830 w 6185393"/>
                <a:gd name="connsiteY81" fmla="*/ 2427844 h 5745243"/>
                <a:gd name="connsiteX82" fmla="*/ 2397413 w 6185393"/>
                <a:gd name="connsiteY82" fmla="*/ 1894527 h 5745243"/>
                <a:gd name="connsiteX83" fmla="*/ 2563297 w 6185393"/>
                <a:gd name="connsiteY83" fmla="*/ 1870820 h 5745243"/>
                <a:gd name="connsiteX84" fmla="*/ 3072012 w 6185393"/>
                <a:gd name="connsiteY84" fmla="*/ 847824 h 5745243"/>
                <a:gd name="connsiteX85" fmla="*/ 2871151 w 6185393"/>
                <a:gd name="connsiteY85" fmla="*/ 901217 h 5745243"/>
                <a:gd name="connsiteX86" fmla="*/ 2764227 w 6185393"/>
                <a:gd name="connsiteY86" fmla="*/ 1072874 h 5745243"/>
                <a:gd name="connsiteX87" fmla="*/ 2764158 w 6185393"/>
                <a:gd name="connsiteY87" fmla="*/ 1072874 h 5745243"/>
                <a:gd name="connsiteX88" fmla="*/ 2818033 w 6185393"/>
                <a:gd name="connsiteY88" fmla="*/ 1350492 h 5745243"/>
                <a:gd name="connsiteX89" fmla="*/ 2946122 w 6185393"/>
                <a:gd name="connsiteY89" fmla="*/ 1543176 h 5745243"/>
                <a:gd name="connsiteX90" fmla="*/ 3219411 w 6185393"/>
                <a:gd name="connsiteY90" fmla="*/ 1557057 h 5745243"/>
                <a:gd name="connsiteX91" fmla="*/ 3315478 w 6185393"/>
                <a:gd name="connsiteY91" fmla="*/ 1450751 h 5745243"/>
                <a:gd name="connsiteX92" fmla="*/ 3420409 w 6185393"/>
                <a:gd name="connsiteY92" fmla="*/ 1072255 h 5745243"/>
                <a:gd name="connsiteX93" fmla="*/ 3345576 w 6185393"/>
                <a:gd name="connsiteY93" fmla="*/ 934064 h 5745243"/>
                <a:gd name="connsiteX94" fmla="*/ 3226420 w 6185393"/>
                <a:gd name="connsiteY94" fmla="*/ 874074 h 5745243"/>
                <a:gd name="connsiteX95" fmla="*/ 3072012 w 6185393"/>
                <a:gd name="connsiteY95" fmla="*/ 847824 h 5745243"/>
                <a:gd name="connsiteX96" fmla="*/ 3068370 w 6185393"/>
                <a:gd name="connsiteY96" fmla="*/ 648337 h 5745243"/>
                <a:gd name="connsiteX97" fmla="*/ 3325442 w 6185393"/>
                <a:gd name="connsiteY97" fmla="*/ 698432 h 5745243"/>
                <a:gd name="connsiteX98" fmla="*/ 3441162 w 6185393"/>
                <a:gd name="connsiteY98" fmla="*/ 757942 h 5745243"/>
                <a:gd name="connsiteX99" fmla="*/ 3619759 w 6185393"/>
                <a:gd name="connsiteY99" fmla="*/ 1084143 h 5745243"/>
                <a:gd name="connsiteX100" fmla="*/ 3545475 w 6185393"/>
                <a:gd name="connsiteY100" fmla="*/ 1441199 h 5745243"/>
                <a:gd name="connsiteX101" fmla="*/ 3388044 w 6185393"/>
                <a:gd name="connsiteY101" fmla="*/ 1676281 h 5745243"/>
                <a:gd name="connsiteX102" fmla="*/ 3092490 w 6185393"/>
                <a:gd name="connsiteY102" fmla="*/ 1795781 h 5745243"/>
                <a:gd name="connsiteX103" fmla="*/ 3092490 w 6185393"/>
                <a:gd name="connsiteY103" fmla="*/ 1795850 h 5745243"/>
                <a:gd name="connsiteX104" fmla="*/ 2775703 w 6185393"/>
                <a:gd name="connsiteY104" fmla="*/ 1655116 h 5745243"/>
                <a:gd name="connsiteX105" fmla="*/ 2584393 w 6185393"/>
                <a:gd name="connsiteY105" fmla="*/ 1262190 h 5745243"/>
                <a:gd name="connsiteX106" fmla="*/ 2565153 w 6185393"/>
                <a:gd name="connsiteY106" fmla="*/ 1057550 h 5745243"/>
                <a:gd name="connsiteX107" fmla="*/ 2760516 w 6185393"/>
                <a:gd name="connsiteY107" fmla="*/ 734165 h 5745243"/>
                <a:gd name="connsiteX108" fmla="*/ 3068370 w 6185393"/>
                <a:gd name="connsiteY108" fmla="*/ 648337 h 5745243"/>
                <a:gd name="connsiteX109" fmla="*/ 1421558 w 6185393"/>
                <a:gd name="connsiteY109" fmla="*/ 222220 h 5745243"/>
                <a:gd name="connsiteX110" fmla="*/ 1395788 w 6185393"/>
                <a:gd name="connsiteY110" fmla="*/ 226893 h 5745243"/>
                <a:gd name="connsiteX111" fmla="*/ 1358819 w 6185393"/>
                <a:gd name="connsiteY111" fmla="*/ 234452 h 5745243"/>
                <a:gd name="connsiteX112" fmla="*/ 724007 w 6185393"/>
                <a:gd name="connsiteY112" fmla="*/ 419576 h 5745243"/>
                <a:gd name="connsiteX113" fmla="*/ 372792 w 6185393"/>
                <a:gd name="connsiteY113" fmla="*/ 604495 h 5745243"/>
                <a:gd name="connsiteX114" fmla="*/ 244840 w 6185393"/>
                <a:gd name="connsiteY114" fmla="*/ 728049 h 5745243"/>
                <a:gd name="connsiteX115" fmla="*/ 198937 w 6185393"/>
                <a:gd name="connsiteY115" fmla="*/ 868782 h 5745243"/>
                <a:gd name="connsiteX116" fmla="*/ 199418 w 6185393"/>
                <a:gd name="connsiteY116" fmla="*/ 3081003 h 5745243"/>
                <a:gd name="connsiteX117" fmla="*/ 199418 w 6185393"/>
                <a:gd name="connsiteY117" fmla="*/ 3121340 h 5745243"/>
                <a:gd name="connsiteX118" fmla="*/ 199487 w 6185393"/>
                <a:gd name="connsiteY118" fmla="*/ 3121340 h 5745243"/>
                <a:gd name="connsiteX119" fmla="*/ 264150 w 6185393"/>
                <a:gd name="connsiteY119" fmla="*/ 3072551 h 5745243"/>
                <a:gd name="connsiteX120" fmla="*/ 658313 w 6185393"/>
                <a:gd name="connsiteY120" fmla="*/ 2866192 h 5745243"/>
                <a:gd name="connsiteX121" fmla="*/ 1323017 w 6185393"/>
                <a:gd name="connsiteY121" fmla="*/ 2673715 h 5745243"/>
                <a:gd name="connsiteX122" fmla="*/ 1426986 w 6185393"/>
                <a:gd name="connsiteY122" fmla="*/ 2651862 h 5745243"/>
                <a:gd name="connsiteX123" fmla="*/ 1428086 w 6185393"/>
                <a:gd name="connsiteY123" fmla="*/ 2628773 h 5745243"/>
                <a:gd name="connsiteX124" fmla="*/ 1426917 w 6185393"/>
                <a:gd name="connsiteY124" fmla="*/ 227717 h 5745243"/>
                <a:gd name="connsiteX125" fmla="*/ 1425200 w 6185393"/>
                <a:gd name="connsiteY125" fmla="*/ 224762 h 5745243"/>
                <a:gd name="connsiteX126" fmla="*/ 1421558 w 6185393"/>
                <a:gd name="connsiteY126" fmla="*/ 222220 h 5745243"/>
                <a:gd name="connsiteX127" fmla="*/ 4758682 w 6185393"/>
                <a:gd name="connsiteY127" fmla="*/ 220296 h 5745243"/>
                <a:gd name="connsiteX128" fmla="*/ 4758682 w 6185393"/>
                <a:gd name="connsiteY128" fmla="*/ 2651038 h 5745243"/>
                <a:gd name="connsiteX129" fmla="*/ 4786718 w 6185393"/>
                <a:gd name="connsiteY129" fmla="*/ 2658597 h 5745243"/>
                <a:gd name="connsiteX130" fmla="*/ 4984487 w 6185393"/>
                <a:gd name="connsiteY130" fmla="*/ 2701270 h 5745243"/>
                <a:gd name="connsiteX131" fmla="*/ 5573052 w 6185393"/>
                <a:gd name="connsiteY131" fmla="*/ 2885158 h 5745243"/>
                <a:gd name="connsiteX132" fmla="*/ 5971613 w 6185393"/>
                <a:gd name="connsiteY132" fmla="*/ 3111376 h 5745243"/>
                <a:gd name="connsiteX133" fmla="*/ 5985494 w 6185393"/>
                <a:gd name="connsiteY133" fmla="*/ 3119004 h 5745243"/>
                <a:gd name="connsiteX134" fmla="*/ 5985494 w 6185393"/>
                <a:gd name="connsiteY134" fmla="*/ 3082308 h 5745243"/>
                <a:gd name="connsiteX135" fmla="*/ 5985494 w 6185393"/>
                <a:gd name="connsiteY135" fmla="*/ 2834994 h 5745243"/>
                <a:gd name="connsiteX136" fmla="*/ 5985906 w 6185393"/>
                <a:gd name="connsiteY136" fmla="*/ 866652 h 5745243"/>
                <a:gd name="connsiteX137" fmla="*/ 5944538 w 6185393"/>
                <a:gd name="connsiteY137" fmla="*/ 734921 h 5745243"/>
                <a:gd name="connsiteX138" fmla="*/ 5900903 w 6185393"/>
                <a:gd name="connsiteY138" fmla="*/ 682146 h 5745243"/>
                <a:gd name="connsiteX139" fmla="*/ 5784839 w 6185393"/>
                <a:gd name="connsiteY139" fmla="*/ 585941 h 5745243"/>
                <a:gd name="connsiteX140" fmla="*/ 5493890 w 6185393"/>
                <a:gd name="connsiteY140" fmla="*/ 433045 h 5745243"/>
                <a:gd name="connsiteX141" fmla="*/ 4914396 w 6185393"/>
                <a:gd name="connsiteY141" fmla="*/ 254380 h 5745243"/>
                <a:gd name="connsiteX142" fmla="*/ 4758682 w 6185393"/>
                <a:gd name="connsiteY142" fmla="*/ 220296 h 5745243"/>
                <a:gd name="connsiteX143" fmla="*/ 1549119 w 6185393"/>
                <a:gd name="connsiteY143" fmla="*/ 3373 h 5745243"/>
                <a:gd name="connsiteX144" fmla="*/ 1627847 w 6185393"/>
                <a:gd name="connsiteY144" fmla="*/ 111516 h 5745243"/>
                <a:gd name="connsiteX145" fmla="*/ 1627229 w 6185393"/>
                <a:gd name="connsiteY145" fmla="*/ 1135337 h 5745243"/>
                <a:gd name="connsiteX146" fmla="*/ 1627229 w 6185393"/>
                <a:gd name="connsiteY146" fmla="*/ 1478924 h 5745243"/>
                <a:gd name="connsiteX147" fmla="*/ 1627229 w 6185393"/>
                <a:gd name="connsiteY147" fmla="*/ 1518300 h 5745243"/>
                <a:gd name="connsiteX148" fmla="*/ 1627435 w 6185393"/>
                <a:gd name="connsiteY148" fmla="*/ 1518162 h 5745243"/>
                <a:gd name="connsiteX149" fmla="*/ 1813041 w 6185393"/>
                <a:gd name="connsiteY149" fmla="*/ 1546199 h 5745243"/>
                <a:gd name="connsiteX150" fmla="*/ 2109419 w 6185393"/>
                <a:gd name="connsiteY150" fmla="*/ 1582207 h 5745243"/>
                <a:gd name="connsiteX151" fmla="*/ 2200057 w 6185393"/>
                <a:gd name="connsiteY151" fmla="*/ 1654566 h 5745243"/>
                <a:gd name="connsiteX152" fmla="*/ 2170371 w 6185393"/>
                <a:gd name="connsiteY152" fmla="*/ 1757230 h 5745243"/>
                <a:gd name="connsiteX153" fmla="*/ 2097531 w 6185393"/>
                <a:gd name="connsiteY153" fmla="*/ 1781212 h 5745243"/>
                <a:gd name="connsiteX154" fmla="*/ 1984834 w 6185393"/>
                <a:gd name="connsiteY154" fmla="*/ 1769599 h 5745243"/>
                <a:gd name="connsiteX155" fmla="*/ 1627366 w 6185393"/>
                <a:gd name="connsiteY155" fmla="*/ 1722390 h 5745243"/>
                <a:gd name="connsiteX156" fmla="*/ 1627366 w 6185393"/>
                <a:gd name="connsiteY156" fmla="*/ 1759292 h 5745243"/>
                <a:gd name="connsiteX157" fmla="*/ 1627366 w 6185393"/>
                <a:gd name="connsiteY157" fmla="*/ 2707592 h 5745243"/>
                <a:gd name="connsiteX158" fmla="*/ 1627366 w 6185393"/>
                <a:gd name="connsiteY158" fmla="*/ 2731643 h 5745243"/>
                <a:gd name="connsiteX159" fmla="*/ 1543394 w 6185393"/>
                <a:gd name="connsiteY159" fmla="*/ 2833345 h 5745243"/>
                <a:gd name="connsiteX160" fmla="*/ 1378472 w 6185393"/>
                <a:gd name="connsiteY160" fmla="*/ 2866123 h 5745243"/>
                <a:gd name="connsiteX161" fmla="*/ 682158 w 6185393"/>
                <a:gd name="connsiteY161" fmla="*/ 3072413 h 5745243"/>
                <a:gd name="connsiteX162" fmla="*/ 353414 w 6185393"/>
                <a:gd name="connsiteY162" fmla="*/ 3255614 h 5745243"/>
                <a:gd name="connsiteX163" fmla="*/ 268342 w 6185393"/>
                <a:gd name="connsiteY163" fmla="*/ 3335188 h 5745243"/>
                <a:gd name="connsiteX164" fmla="*/ 226424 w 6185393"/>
                <a:gd name="connsiteY164" fmla="*/ 3393598 h 5745243"/>
                <a:gd name="connsiteX165" fmla="*/ 223538 w 6185393"/>
                <a:gd name="connsiteY165" fmla="*/ 3576662 h 5745243"/>
                <a:gd name="connsiteX166" fmla="*/ 301807 w 6185393"/>
                <a:gd name="connsiteY166" fmla="*/ 3676096 h 5745243"/>
                <a:gd name="connsiteX167" fmla="*/ 564857 w 6185393"/>
                <a:gd name="connsiteY167" fmla="*/ 3848851 h 5745243"/>
                <a:gd name="connsiteX168" fmla="*/ 1093157 w 6185393"/>
                <a:gd name="connsiteY168" fmla="*/ 4039749 h 5745243"/>
                <a:gd name="connsiteX169" fmla="*/ 1748515 w 6185393"/>
                <a:gd name="connsiteY169" fmla="*/ 4172373 h 5745243"/>
                <a:gd name="connsiteX170" fmla="*/ 2075266 w 6185393"/>
                <a:gd name="connsiteY170" fmla="*/ 4214291 h 5745243"/>
                <a:gd name="connsiteX171" fmla="*/ 2109213 w 6185393"/>
                <a:gd name="connsiteY171" fmla="*/ 4219307 h 5745243"/>
                <a:gd name="connsiteX172" fmla="*/ 2189063 w 6185393"/>
                <a:gd name="connsiteY172" fmla="*/ 4327125 h 5745243"/>
                <a:gd name="connsiteX173" fmla="*/ 2081520 w 6185393"/>
                <a:gd name="connsiteY173" fmla="*/ 4416045 h 5745243"/>
                <a:gd name="connsiteX174" fmla="*/ 1710446 w 6185393"/>
                <a:gd name="connsiteY174" fmla="*/ 4368699 h 5745243"/>
                <a:gd name="connsiteX175" fmla="*/ 1188331 w 6185393"/>
                <a:gd name="connsiteY175" fmla="*/ 4268303 h 5745243"/>
                <a:gd name="connsiteX176" fmla="*/ 521565 w 6185393"/>
                <a:gd name="connsiteY176" fmla="*/ 4048750 h 5745243"/>
                <a:gd name="connsiteX177" fmla="*/ 169251 w 6185393"/>
                <a:gd name="connsiteY177" fmla="*/ 3825556 h 5745243"/>
                <a:gd name="connsiteX178" fmla="*/ 26525 w 6185393"/>
                <a:gd name="connsiteY178" fmla="*/ 3626275 h 5745243"/>
                <a:gd name="connsiteX179" fmla="*/ 0 w 6185393"/>
                <a:gd name="connsiteY179" fmla="*/ 3488978 h 5745243"/>
                <a:gd name="connsiteX180" fmla="*/ 0 w 6185393"/>
                <a:gd name="connsiteY180" fmla="*/ 850297 h 5745243"/>
                <a:gd name="connsiteX181" fmla="*/ 63907 w 6185393"/>
                <a:gd name="connsiteY181" fmla="*/ 639747 h 5745243"/>
                <a:gd name="connsiteX182" fmla="*/ 240717 w 6185393"/>
                <a:gd name="connsiteY182" fmla="*/ 454347 h 5745243"/>
                <a:gd name="connsiteX183" fmla="*/ 615433 w 6185393"/>
                <a:gd name="connsiteY183" fmla="*/ 247989 h 5745243"/>
                <a:gd name="connsiteX184" fmla="*/ 1214374 w 6185393"/>
                <a:gd name="connsiteY184" fmla="*/ 62658 h 5745243"/>
                <a:gd name="connsiteX185" fmla="*/ 1496459 w 6185393"/>
                <a:gd name="connsiteY185" fmla="*/ 3767 h 5745243"/>
                <a:gd name="connsiteX186" fmla="*/ 1549119 w 6185393"/>
                <a:gd name="connsiteY186" fmla="*/ 3373 h 5745243"/>
                <a:gd name="connsiteX187" fmla="*/ 4675396 w 6185393"/>
                <a:gd name="connsiteY187" fmla="*/ 1843 h 5745243"/>
                <a:gd name="connsiteX188" fmla="*/ 5639227 w 6185393"/>
                <a:gd name="connsiteY188" fmla="*/ 278156 h 5745243"/>
                <a:gd name="connsiteX189" fmla="*/ 5979516 w 6185393"/>
                <a:gd name="connsiteY189" fmla="*/ 482522 h 5745243"/>
                <a:gd name="connsiteX190" fmla="*/ 6119493 w 6185393"/>
                <a:gd name="connsiteY190" fmla="*/ 637273 h 5745243"/>
                <a:gd name="connsiteX191" fmla="*/ 6185118 w 6185393"/>
                <a:gd name="connsiteY191" fmla="*/ 861155 h 5745243"/>
                <a:gd name="connsiteX192" fmla="*/ 6185393 w 6185393"/>
                <a:gd name="connsiteY192" fmla="*/ 3465408 h 5745243"/>
                <a:gd name="connsiteX193" fmla="*/ 6074758 w 6185393"/>
                <a:gd name="connsiteY193" fmla="*/ 3763985 h 5745243"/>
                <a:gd name="connsiteX194" fmla="*/ 5879807 w 6185393"/>
                <a:gd name="connsiteY194" fmla="*/ 3930900 h 5745243"/>
                <a:gd name="connsiteX195" fmla="*/ 5447230 w 6185393"/>
                <a:gd name="connsiteY195" fmla="*/ 4136915 h 5745243"/>
                <a:gd name="connsiteX196" fmla="*/ 4812075 w 6185393"/>
                <a:gd name="connsiteY196" fmla="*/ 4309052 h 5745243"/>
                <a:gd name="connsiteX197" fmla="*/ 4277110 w 6185393"/>
                <a:gd name="connsiteY197" fmla="*/ 4396461 h 5745243"/>
                <a:gd name="connsiteX198" fmla="*/ 4092947 w 6185393"/>
                <a:gd name="connsiteY198" fmla="*/ 4417488 h 5745243"/>
                <a:gd name="connsiteX199" fmla="*/ 3981419 w 6185393"/>
                <a:gd name="connsiteY199" fmla="*/ 4333172 h 5745243"/>
                <a:gd name="connsiteX200" fmla="*/ 4053091 w 6185393"/>
                <a:gd name="connsiteY200" fmla="*/ 4222399 h 5745243"/>
                <a:gd name="connsiteX201" fmla="*/ 4107378 w 6185393"/>
                <a:gd name="connsiteY201" fmla="*/ 4214566 h 5745243"/>
                <a:gd name="connsiteX202" fmla="*/ 4491921 w 6185393"/>
                <a:gd name="connsiteY202" fmla="*/ 4164196 h 5745243"/>
                <a:gd name="connsiteX203" fmla="*/ 5429158 w 6185393"/>
                <a:gd name="connsiteY203" fmla="*/ 3931656 h 5745243"/>
                <a:gd name="connsiteX204" fmla="*/ 5749862 w 6185393"/>
                <a:gd name="connsiteY204" fmla="*/ 3776698 h 5745243"/>
                <a:gd name="connsiteX205" fmla="*/ 5883655 w 6185393"/>
                <a:gd name="connsiteY205" fmla="*/ 3675203 h 5745243"/>
                <a:gd name="connsiteX206" fmla="*/ 5958626 w 6185393"/>
                <a:gd name="connsiteY206" fmla="*/ 3581953 h 5745243"/>
                <a:gd name="connsiteX207" fmla="*/ 5956770 w 6185393"/>
                <a:gd name="connsiteY207" fmla="*/ 3389613 h 5745243"/>
                <a:gd name="connsiteX208" fmla="*/ 5870736 w 6185393"/>
                <a:gd name="connsiteY208" fmla="*/ 3287636 h 5745243"/>
                <a:gd name="connsiteX209" fmla="*/ 5623765 w 6185393"/>
                <a:gd name="connsiteY209" fmla="*/ 3127525 h 5745243"/>
                <a:gd name="connsiteX210" fmla="*/ 5145561 w 6185393"/>
                <a:gd name="connsiteY210" fmla="*/ 2948997 h 5745243"/>
                <a:gd name="connsiteX211" fmla="*/ 4657530 w 6185393"/>
                <a:gd name="connsiteY211" fmla="*/ 2837193 h 5745243"/>
                <a:gd name="connsiteX212" fmla="*/ 4637464 w 6185393"/>
                <a:gd name="connsiteY212" fmla="*/ 2832658 h 5745243"/>
                <a:gd name="connsiteX213" fmla="*/ 4557752 w 6185393"/>
                <a:gd name="connsiteY213" fmla="*/ 2737691 h 5745243"/>
                <a:gd name="connsiteX214" fmla="*/ 4557615 w 6185393"/>
                <a:gd name="connsiteY214" fmla="*/ 2710204 h 5745243"/>
                <a:gd name="connsiteX215" fmla="*/ 4557615 w 6185393"/>
                <a:gd name="connsiteY215" fmla="*/ 1761972 h 5745243"/>
                <a:gd name="connsiteX216" fmla="*/ 4557615 w 6185393"/>
                <a:gd name="connsiteY216" fmla="*/ 1721703 h 5745243"/>
                <a:gd name="connsiteX217" fmla="*/ 4257388 w 6185393"/>
                <a:gd name="connsiteY217" fmla="*/ 1762796 h 5745243"/>
                <a:gd name="connsiteX218" fmla="*/ 4086763 w 6185393"/>
                <a:gd name="connsiteY218" fmla="*/ 1781075 h 5745243"/>
                <a:gd name="connsiteX219" fmla="*/ 3991452 w 6185393"/>
                <a:gd name="connsiteY219" fmla="*/ 1727063 h 5745243"/>
                <a:gd name="connsiteX220" fmla="*/ 4056252 w 6185393"/>
                <a:gd name="connsiteY220" fmla="*/ 1586605 h 5745243"/>
                <a:gd name="connsiteX221" fmla="*/ 4137751 w 6185393"/>
                <a:gd name="connsiteY221" fmla="*/ 1575404 h 5745243"/>
                <a:gd name="connsiteX222" fmla="*/ 4515285 w 6185393"/>
                <a:gd name="connsiteY222" fmla="*/ 1525034 h 5745243"/>
                <a:gd name="connsiteX223" fmla="*/ 4556721 w 6185393"/>
                <a:gd name="connsiteY223" fmla="*/ 1517200 h 5745243"/>
                <a:gd name="connsiteX224" fmla="*/ 4557615 w 6185393"/>
                <a:gd name="connsiteY224" fmla="*/ 1474733 h 5745243"/>
                <a:gd name="connsiteX225" fmla="*/ 4557615 w 6185393"/>
                <a:gd name="connsiteY225" fmla="*/ 347835 h 5745243"/>
                <a:gd name="connsiteX226" fmla="*/ 4557615 w 6185393"/>
                <a:gd name="connsiteY226" fmla="*/ 121068 h 5745243"/>
                <a:gd name="connsiteX227" fmla="*/ 4557615 w 6185393"/>
                <a:gd name="connsiteY227" fmla="*/ 100453 h 5745243"/>
                <a:gd name="connsiteX228" fmla="*/ 4675396 w 6185393"/>
                <a:gd name="connsiteY228" fmla="*/ 1843 h 57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6185393" h="5745243">
                  <a:moveTo>
                    <a:pt x="2206722" y="3501210"/>
                  </a:moveTo>
                  <a:cubicBezTo>
                    <a:pt x="2206722" y="3526223"/>
                    <a:pt x="2204042" y="3550137"/>
                    <a:pt x="2207272" y="3573295"/>
                  </a:cubicBezTo>
                  <a:cubicBezTo>
                    <a:pt x="2215380" y="3632667"/>
                    <a:pt x="2266094" y="3679807"/>
                    <a:pt x="2321824" y="3682967"/>
                  </a:cubicBezTo>
                  <a:cubicBezTo>
                    <a:pt x="2381264" y="3686335"/>
                    <a:pt x="2435139" y="3648265"/>
                    <a:pt x="2450188" y="3590680"/>
                  </a:cubicBezTo>
                  <a:cubicBezTo>
                    <a:pt x="2457747" y="3561819"/>
                    <a:pt x="2455204" y="3532270"/>
                    <a:pt x="2452181" y="3501210"/>
                  </a:cubicBezTo>
                  <a:close/>
                  <a:moveTo>
                    <a:pt x="3732249" y="3501141"/>
                  </a:moveTo>
                  <a:lnTo>
                    <a:pt x="3732249" y="3501210"/>
                  </a:lnTo>
                  <a:cubicBezTo>
                    <a:pt x="3732249" y="3528491"/>
                    <a:pt x="3728607" y="3555015"/>
                    <a:pt x="3733005" y="3580098"/>
                  </a:cubicBezTo>
                  <a:cubicBezTo>
                    <a:pt x="3742144" y="3631842"/>
                    <a:pt x="3774235" y="3665720"/>
                    <a:pt x="3825567" y="3678982"/>
                  </a:cubicBezTo>
                  <a:cubicBezTo>
                    <a:pt x="3874700" y="3691695"/>
                    <a:pt x="3915518" y="3676164"/>
                    <a:pt x="3948159" y="3638233"/>
                  </a:cubicBezTo>
                  <a:cubicBezTo>
                    <a:pt x="3982449" y="3598445"/>
                    <a:pt x="3983343" y="3551511"/>
                    <a:pt x="3977570" y="3501141"/>
                  </a:cubicBezTo>
                  <a:close/>
                  <a:moveTo>
                    <a:pt x="2575254" y="2070925"/>
                  </a:moveTo>
                  <a:cubicBezTo>
                    <a:pt x="2553539" y="2070925"/>
                    <a:pt x="2531755" y="2072231"/>
                    <a:pt x="2510247" y="2074705"/>
                  </a:cubicBezTo>
                  <a:cubicBezTo>
                    <a:pt x="2342027" y="2093533"/>
                    <a:pt x="2206310" y="2241344"/>
                    <a:pt x="2205554" y="2410389"/>
                  </a:cubicBezTo>
                  <a:cubicBezTo>
                    <a:pt x="2204248" y="2698934"/>
                    <a:pt x="2205141" y="2987547"/>
                    <a:pt x="2205279" y="3276092"/>
                  </a:cubicBezTo>
                  <a:cubicBezTo>
                    <a:pt x="2205279" y="3283650"/>
                    <a:pt x="2207203" y="3291209"/>
                    <a:pt x="2208165" y="3298356"/>
                  </a:cubicBezTo>
                  <a:cubicBezTo>
                    <a:pt x="2282105" y="3303785"/>
                    <a:pt x="2427167" y="3301586"/>
                    <a:pt x="2454242" y="3294371"/>
                  </a:cubicBezTo>
                  <a:cubicBezTo>
                    <a:pt x="2454242" y="3281314"/>
                    <a:pt x="2454242" y="3267708"/>
                    <a:pt x="2454242" y="3254033"/>
                  </a:cubicBezTo>
                  <a:cubicBezTo>
                    <a:pt x="2454242" y="3022730"/>
                    <a:pt x="2454105" y="2791359"/>
                    <a:pt x="2454448" y="2560056"/>
                  </a:cubicBezTo>
                  <a:cubicBezTo>
                    <a:pt x="2454448" y="2543083"/>
                    <a:pt x="2455548" y="2525422"/>
                    <a:pt x="2460289" y="2509274"/>
                  </a:cubicBezTo>
                  <a:cubicBezTo>
                    <a:pt x="2473689" y="2463508"/>
                    <a:pt x="2519592" y="2434853"/>
                    <a:pt x="2566526" y="2440762"/>
                  </a:cubicBezTo>
                  <a:cubicBezTo>
                    <a:pt x="2613873" y="2446741"/>
                    <a:pt x="2650430" y="2485360"/>
                    <a:pt x="2653316" y="2532844"/>
                  </a:cubicBezTo>
                  <a:cubicBezTo>
                    <a:pt x="2653866" y="2541983"/>
                    <a:pt x="2653523" y="2551191"/>
                    <a:pt x="2653523" y="2560331"/>
                  </a:cubicBezTo>
                  <a:cubicBezTo>
                    <a:pt x="2653523" y="2916493"/>
                    <a:pt x="2653523" y="3272587"/>
                    <a:pt x="2653523" y="3628750"/>
                  </a:cubicBezTo>
                  <a:cubicBezTo>
                    <a:pt x="2653523" y="4252841"/>
                    <a:pt x="2653523" y="4877002"/>
                    <a:pt x="2653523" y="5501093"/>
                  </a:cubicBezTo>
                  <a:lnTo>
                    <a:pt x="2653523" y="5542942"/>
                  </a:lnTo>
                  <a:lnTo>
                    <a:pt x="2992231" y="5542942"/>
                  </a:lnTo>
                  <a:cubicBezTo>
                    <a:pt x="2992231" y="5527481"/>
                    <a:pt x="2992231" y="5513944"/>
                    <a:pt x="2992231" y="5500406"/>
                  </a:cubicBezTo>
                  <a:cubicBezTo>
                    <a:pt x="2992231" y="4983926"/>
                    <a:pt x="2992231" y="4467446"/>
                    <a:pt x="2992368" y="3951034"/>
                  </a:cubicBezTo>
                  <a:cubicBezTo>
                    <a:pt x="2992368" y="3932755"/>
                    <a:pt x="2992368" y="3914202"/>
                    <a:pt x="2995598" y="3896335"/>
                  </a:cubicBezTo>
                  <a:cubicBezTo>
                    <a:pt x="3004050" y="3849539"/>
                    <a:pt x="3046793" y="3815524"/>
                    <a:pt x="3093727" y="3816348"/>
                  </a:cubicBezTo>
                  <a:cubicBezTo>
                    <a:pt x="3139905" y="3817173"/>
                    <a:pt x="3180448" y="3850157"/>
                    <a:pt x="3189244" y="3895442"/>
                  </a:cubicBezTo>
                  <a:cubicBezTo>
                    <a:pt x="3192061" y="3909941"/>
                    <a:pt x="3192473" y="3924990"/>
                    <a:pt x="3192542" y="3939833"/>
                  </a:cubicBezTo>
                  <a:cubicBezTo>
                    <a:pt x="3192817" y="4040573"/>
                    <a:pt x="3192680" y="4141382"/>
                    <a:pt x="3192680" y="4242122"/>
                  </a:cubicBezTo>
                  <a:cubicBezTo>
                    <a:pt x="3192680" y="4662397"/>
                    <a:pt x="3192680" y="5082673"/>
                    <a:pt x="3192680" y="5502949"/>
                  </a:cubicBezTo>
                  <a:cubicBezTo>
                    <a:pt x="3192680" y="5516280"/>
                    <a:pt x="3193641" y="5529542"/>
                    <a:pt x="3194123" y="5544111"/>
                  </a:cubicBezTo>
                  <a:lnTo>
                    <a:pt x="3527196" y="5544111"/>
                  </a:lnTo>
                  <a:lnTo>
                    <a:pt x="3527334" y="5544248"/>
                  </a:lnTo>
                  <a:cubicBezTo>
                    <a:pt x="3528364" y="5500544"/>
                    <a:pt x="3530151" y="5459451"/>
                    <a:pt x="3530220" y="5418358"/>
                  </a:cubicBezTo>
                  <a:cubicBezTo>
                    <a:pt x="3530838" y="5045016"/>
                    <a:pt x="3531319" y="4671743"/>
                    <a:pt x="3531457" y="4298401"/>
                  </a:cubicBezTo>
                  <a:cubicBezTo>
                    <a:pt x="3531663" y="3718976"/>
                    <a:pt x="3531457" y="3139550"/>
                    <a:pt x="3531457" y="2560056"/>
                  </a:cubicBezTo>
                  <a:cubicBezTo>
                    <a:pt x="3531457" y="2550917"/>
                    <a:pt x="3531113" y="2541708"/>
                    <a:pt x="3531663" y="2532569"/>
                  </a:cubicBezTo>
                  <a:cubicBezTo>
                    <a:pt x="3534618" y="2485154"/>
                    <a:pt x="3571381" y="2446535"/>
                    <a:pt x="3618728" y="2440762"/>
                  </a:cubicBezTo>
                  <a:cubicBezTo>
                    <a:pt x="3664219" y="2435196"/>
                    <a:pt x="3709916" y="2462546"/>
                    <a:pt x="3723728" y="2506388"/>
                  </a:cubicBezTo>
                  <a:cubicBezTo>
                    <a:pt x="3729088" y="2523430"/>
                    <a:pt x="3730394" y="2542395"/>
                    <a:pt x="3730394" y="2560468"/>
                  </a:cubicBezTo>
                  <a:cubicBezTo>
                    <a:pt x="3730806" y="2792939"/>
                    <a:pt x="3730668" y="3025410"/>
                    <a:pt x="3730668" y="3257881"/>
                  </a:cubicBezTo>
                  <a:cubicBezTo>
                    <a:pt x="3730668" y="3271213"/>
                    <a:pt x="3731355" y="3284613"/>
                    <a:pt x="3731699" y="3298013"/>
                  </a:cubicBezTo>
                  <a:lnTo>
                    <a:pt x="3978601" y="3298013"/>
                  </a:lnTo>
                  <a:cubicBezTo>
                    <a:pt x="3979013" y="3288048"/>
                    <a:pt x="3979700" y="3280215"/>
                    <a:pt x="3979700" y="3272381"/>
                  </a:cubicBezTo>
                  <a:cubicBezTo>
                    <a:pt x="3979700" y="2986104"/>
                    <a:pt x="3979838" y="2699827"/>
                    <a:pt x="3979700" y="2413482"/>
                  </a:cubicBezTo>
                  <a:cubicBezTo>
                    <a:pt x="3979700" y="2345039"/>
                    <a:pt x="3959497" y="2282300"/>
                    <a:pt x="3920672" y="2226433"/>
                  </a:cubicBezTo>
                  <a:cubicBezTo>
                    <a:pt x="3848794" y="2123082"/>
                    <a:pt x="3748741" y="2071063"/>
                    <a:pt x="3623057" y="2070925"/>
                  </a:cubicBezTo>
                  <a:cubicBezTo>
                    <a:pt x="3273766" y="2070375"/>
                    <a:pt x="2924544" y="2070650"/>
                    <a:pt x="2575254" y="2070925"/>
                  </a:cubicBezTo>
                  <a:close/>
                  <a:moveTo>
                    <a:pt x="2563297" y="1870820"/>
                  </a:moveTo>
                  <a:cubicBezTo>
                    <a:pt x="2915955" y="1870614"/>
                    <a:pt x="3268681" y="1870408"/>
                    <a:pt x="3621339" y="1870820"/>
                  </a:cubicBezTo>
                  <a:cubicBezTo>
                    <a:pt x="3877380" y="1871164"/>
                    <a:pt x="4092054" y="2032512"/>
                    <a:pt x="4160152" y="2274741"/>
                  </a:cubicBezTo>
                  <a:cubicBezTo>
                    <a:pt x="4171972" y="2316727"/>
                    <a:pt x="4179187" y="2359538"/>
                    <a:pt x="4179187" y="2403380"/>
                  </a:cubicBezTo>
                  <a:cubicBezTo>
                    <a:pt x="4179324" y="2509892"/>
                    <a:pt x="4179600" y="2616335"/>
                    <a:pt x="4179668" y="2722847"/>
                  </a:cubicBezTo>
                  <a:cubicBezTo>
                    <a:pt x="4179668" y="2994213"/>
                    <a:pt x="4179118" y="3265578"/>
                    <a:pt x="4179943" y="3537012"/>
                  </a:cubicBezTo>
                  <a:cubicBezTo>
                    <a:pt x="4180218" y="3625520"/>
                    <a:pt x="4155548" y="3704476"/>
                    <a:pt x="4096520" y="3770514"/>
                  </a:cubicBezTo>
                  <a:cubicBezTo>
                    <a:pt x="4006500" y="3871253"/>
                    <a:pt x="3894972" y="3903894"/>
                    <a:pt x="3764134" y="3869398"/>
                  </a:cubicBezTo>
                  <a:cubicBezTo>
                    <a:pt x="3754376" y="3866786"/>
                    <a:pt x="3744618" y="3864107"/>
                    <a:pt x="3732524" y="3860877"/>
                  </a:cubicBezTo>
                  <a:lnTo>
                    <a:pt x="3732524" y="5545828"/>
                  </a:lnTo>
                  <a:cubicBezTo>
                    <a:pt x="3744962" y="5545828"/>
                    <a:pt x="3757124" y="5545828"/>
                    <a:pt x="3769356" y="5545828"/>
                  </a:cubicBezTo>
                  <a:cubicBezTo>
                    <a:pt x="3868997" y="5545828"/>
                    <a:pt x="3968568" y="5546035"/>
                    <a:pt x="4068208" y="5545623"/>
                  </a:cubicBezTo>
                  <a:cubicBezTo>
                    <a:pt x="4091641" y="5545554"/>
                    <a:pt x="4113699" y="5548783"/>
                    <a:pt x="4133833" y="5561633"/>
                  </a:cubicBezTo>
                  <a:cubicBezTo>
                    <a:pt x="4170391" y="5584929"/>
                    <a:pt x="4187914" y="5630351"/>
                    <a:pt x="4176507" y="5672543"/>
                  </a:cubicBezTo>
                  <a:cubicBezTo>
                    <a:pt x="4165650" y="5712812"/>
                    <a:pt x="4128543" y="5742704"/>
                    <a:pt x="4086281" y="5745040"/>
                  </a:cubicBezTo>
                  <a:cubicBezTo>
                    <a:pt x="4078310" y="5745453"/>
                    <a:pt x="4070270" y="5745109"/>
                    <a:pt x="4062230" y="5745109"/>
                  </a:cubicBezTo>
                  <a:cubicBezTo>
                    <a:pt x="3412988" y="5745109"/>
                    <a:pt x="2763745" y="5745109"/>
                    <a:pt x="2114503" y="5745109"/>
                  </a:cubicBezTo>
                  <a:cubicBezTo>
                    <a:pt x="2105364" y="5745109"/>
                    <a:pt x="2096156" y="5745315"/>
                    <a:pt x="2087016" y="5744971"/>
                  </a:cubicBezTo>
                  <a:cubicBezTo>
                    <a:pt x="2032729" y="5742910"/>
                    <a:pt x="1992049" y="5701748"/>
                    <a:pt x="1991087" y="5648149"/>
                  </a:cubicBezTo>
                  <a:cubicBezTo>
                    <a:pt x="1990124" y="5594137"/>
                    <a:pt x="2028675" y="5550776"/>
                    <a:pt x="2081931" y="5546241"/>
                  </a:cubicBezTo>
                  <a:cubicBezTo>
                    <a:pt x="2092170" y="5545347"/>
                    <a:pt x="2102546" y="5545760"/>
                    <a:pt x="2112854" y="5545760"/>
                  </a:cubicBezTo>
                  <a:cubicBezTo>
                    <a:pt x="2213594" y="5545760"/>
                    <a:pt x="2314402" y="5545760"/>
                    <a:pt x="2415142" y="5545760"/>
                  </a:cubicBezTo>
                  <a:cubicBezTo>
                    <a:pt x="2426480" y="5545760"/>
                    <a:pt x="2437819" y="5545760"/>
                    <a:pt x="2448676" y="5545760"/>
                  </a:cubicBezTo>
                  <a:cubicBezTo>
                    <a:pt x="2455548" y="5519854"/>
                    <a:pt x="2457197" y="3901420"/>
                    <a:pt x="2450600" y="3861977"/>
                  </a:cubicBezTo>
                  <a:lnTo>
                    <a:pt x="2450600" y="3862045"/>
                  </a:lnTo>
                  <a:cubicBezTo>
                    <a:pt x="2429641" y="3866993"/>
                    <a:pt x="2408957" y="3872696"/>
                    <a:pt x="2387930" y="3876819"/>
                  </a:cubicBezTo>
                  <a:cubicBezTo>
                    <a:pt x="2218129" y="3910628"/>
                    <a:pt x="2054581" y="3797794"/>
                    <a:pt x="2014519" y="3625932"/>
                  </a:cubicBezTo>
                  <a:cubicBezTo>
                    <a:pt x="2008060" y="3598376"/>
                    <a:pt x="2005861" y="3569309"/>
                    <a:pt x="2005792" y="3540860"/>
                  </a:cubicBezTo>
                  <a:cubicBezTo>
                    <a:pt x="2005242" y="3169854"/>
                    <a:pt x="2007029" y="2798849"/>
                    <a:pt x="2004830" y="2427844"/>
                  </a:cubicBezTo>
                  <a:cubicBezTo>
                    <a:pt x="2003387" y="2177231"/>
                    <a:pt x="2169546" y="1962008"/>
                    <a:pt x="2397413" y="1894527"/>
                  </a:cubicBezTo>
                  <a:cubicBezTo>
                    <a:pt x="2451631" y="1878448"/>
                    <a:pt x="2507017" y="1870889"/>
                    <a:pt x="2563297" y="1870820"/>
                  </a:cubicBezTo>
                  <a:close/>
                  <a:moveTo>
                    <a:pt x="3072012" y="847824"/>
                  </a:moveTo>
                  <a:cubicBezTo>
                    <a:pt x="3001508" y="851947"/>
                    <a:pt x="2935127" y="871600"/>
                    <a:pt x="2871151" y="901217"/>
                  </a:cubicBezTo>
                  <a:cubicBezTo>
                    <a:pt x="2796043" y="935989"/>
                    <a:pt x="2760654" y="993780"/>
                    <a:pt x="2764227" y="1072874"/>
                  </a:cubicBezTo>
                  <a:lnTo>
                    <a:pt x="2764158" y="1072874"/>
                  </a:lnTo>
                  <a:cubicBezTo>
                    <a:pt x="2767182" y="1170452"/>
                    <a:pt x="2781475" y="1262740"/>
                    <a:pt x="2818033" y="1350492"/>
                  </a:cubicBezTo>
                  <a:cubicBezTo>
                    <a:pt x="2848200" y="1422989"/>
                    <a:pt x="2887300" y="1489439"/>
                    <a:pt x="2946122" y="1543176"/>
                  </a:cubicBezTo>
                  <a:cubicBezTo>
                    <a:pt x="3022810" y="1613268"/>
                    <a:pt x="3144647" y="1611962"/>
                    <a:pt x="3219411" y="1557057"/>
                  </a:cubicBezTo>
                  <a:cubicBezTo>
                    <a:pt x="3258855" y="1528127"/>
                    <a:pt x="3289503" y="1491638"/>
                    <a:pt x="3315478" y="1450751"/>
                  </a:cubicBezTo>
                  <a:cubicBezTo>
                    <a:pt x="3388800" y="1335237"/>
                    <a:pt x="3418486" y="1207216"/>
                    <a:pt x="3420409" y="1072255"/>
                  </a:cubicBezTo>
                  <a:cubicBezTo>
                    <a:pt x="3421234" y="1013777"/>
                    <a:pt x="3397389" y="964506"/>
                    <a:pt x="3345576" y="934064"/>
                  </a:cubicBezTo>
                  <a:cubicBezTo>
                    <a:pt x="3307232" y="911594"/>
                    <a:pt x="3267445" y="890979"/>
                    <a:pt x="3226420" y="874074"/>
                  </a:cubicBezTo>
                  <a:cubicBezTo>
                    <a:pt x="3177493" y="853871"/>
                    <a:pt x="3125337" y="844732"/>
                    <a:pt x="3072012" y="847824"/>
                  </a:cubicBezTo>
                  <a:close/>
                  <a:moveTo>
                    <a:pt x="3068370" y="648337"/>
                  </a:moveTo>
                  <a:cubicBezTo>
                    <a:pt x="3157772" y="644558"/>
                    <a:pt x="3243737" y="662905"/>
                    <a:pt x="3325442" y="698432"/>
                  </a:cubicBezTo>
                  <a:cubicBezTo>
                    <a:pt x="3365161" y="715680"/>
                    <a:pt x="3404123" y="735540"/>
                    <a:pt x="3441162" y="757942"/>
                  </a:cubicBezTo>
                  <a:cubicBezTo>
                    <a:pt x="3563479" y="831813"/>
                    <a:pt x="3622027" y="942517"/>
                    <a:pt x="3619759" y="1084143"/>
                  </a:cubicBezTo>
                  <a:cubicBezTo>
                    <a:pt x="3617835" y="1207560"/>
                    <a:pt x="3594883" y="1327403"/>
                    <a:pt x="3545475" y="1441199"/>
                  </a:cubicBezTo>
                  <a:cubicBezTo>
                    <a:pt x="3507337" y="1529089"/>
                    <a:pt x="3457792" y="1609557"/>
                    <a:pt x="3388044" y="1676281"/>
                  </a:cubicBezTo>
                  <a:cubicBezTo>
                    <a:pt x="3305033" y="1755719"/>
                    <a:pt x="3207523" y="1799561"/>
                    <a:pt x="3092490" y="1795781"/>
                  </a:cubicBezTo>
                  <a:lnTo>
                    <a:pt x="3092490" y="1795850"/>
                  </a:lnTo>
                  <a:cubicBezTo>
                    <a:pt x="2963164" y="1799835"/>
                    <a:pt x="2860156" y="1746923"/>
                    <a:pt x="2775703" y="1655116"/>
                  </a:cubicBezTo>
                  <a:cubicBezTo>
                    <a:pt x="2672970" y="1543519"/>
                    <a:pt x="2614492" y="1409452"/>
                    <a:pt x="2584393" y="1262190"/>
                  </a:cubicBezTo>
                  <a:cubicBezTo>
                    <a:pt x="2570581" y="1194778"/>
                    <a:pt x="2563572" y="1126336"/>
                    <a:pt x="2565153" y="1057550"/>
                  </a:cubicBezTo>
                  <a:cubicBezTo>
                    <a:pt x="2568451" y="912968"/>
                    <a:pt x="2632014" y="803433"/>
                    <a:pt x="2760516" y="734165"/>
                  </a:cubicBezTo>
                  <a:cubicBezTo>
                    <a:pt x="2856583" y="682421"/>
                    <a:pt x="2959316" y="652941"/>
                    <a:pt x="3068370" y="648337"/>
                  </a:cubicBezTo>
                  <a:close/>
                  <a:moveTo>
                    <a:pt x="1421558" y="222220"/>
                  </a:moveTo>
                  <a:cubicBezTo>
                    <a:pt x="1413586" y="223663"/>
                    <a:pt x="1404653" y="225175"/>
                    <a:pt x="1395788" y="226893"/>
                  </a:cubicBezTo>
                  <a:cubicBezTo>
                    <a:pt x="1383419" y="229298"/>
                    <a:pt x="1371119" y="231840"/>
                    <a:pt x="1358819" y="234452"/>
                  </a:cubicBezTo>
                  <a:cubicBezTo>
                    <a:pt x="1142840" y="281042"/>
                    <a:pt x="929678" y="337597"/>
                    <a:pt x="724007" y="419576"/>
                  </a:cubicBezTo>
                  <a:cubicBezTo>
                    <a:pt x="600453" y="468778"/>
                    <a:pt x="480747" y="525676"/>
                    <a:pt x="372792" y="604495"/>
                  </a:cubicBezTo>
                  <a:cubicBezTo>
                    <a:pt x="324484" y="639747"/>
                    <a:pt x="280024" y="679122"/>
                    <a:pt x="244840" y="728049"/>
                  </a:cubicBezTo>
                  <a:cubicBezTo>
                    <a:pt x="214605" y="770035"/>
                    <a:pt x="198937" y="815801"/>
                    <a:pt x="198937" y="868782"/>
                  </a:cubicBezTo>
                  <a:cubicBezTo>
                    <a:pt x="199624" y="1606189"/>
                    <a:pt x="199418" y="2343596"/>
                    <a:pt x="199418" y="3081003"/>
                  </a:cubicBezTo>
                  <a:cubicBezTo>
                    <a:pt x="199418" y="3092410"/>
                    <a:pt x="199418" y="3103817"/>
                    <a:pt x="199418" y="3121340"/>
                  </a:cubicBezTo>
                  <a:lnTo>
                    <a:pt x="199487" y="3121340"/>
                  </a:lnTo>
                  <a:cubicBezTo>
                    <a:pt x="224225" y="3102649"/>
                    <a:pt x="243809" y="3087119"/>
                    <a:pt x="264150" y="3072551"/>
                  </a:cubicBezTo>
                  <a:cubicBezTo>
                    <a:pt x="385848" y="2985211"/>
                    <a:pt x="519641" y="2920960"/>
                    <a:pt x="658313" y="2866192"/>
                  </a:cubicBezTo>
                  <a:cubicBezTo>
                    <a:pt x="873811" y="2781120"/>
                    <a:pt x="1096936" y="2722160"/>
                    <a:pt x="1323017" y="2673715"/>
                  </a:cubicBezTo>
                  <a:cubicBezTo>
                    <a:pt x="1357375" y="2666362"/>
                    <a:pt x="1391803" y="2659284"/>
                    <a:pt x="1426986" y="2651862"/>
                  </a:cubicBezTo>
                  <a:cubicBezTo>
                    <a:pt x="1427467" y="2642242"/>
                    <a:pt x="1428086" y="2635508"/>
                    <a:pt x="1428086" y="2628773"/>
                  </a:cubicBezTo>
                  <a:cubicBezTo>
                    <a:pt x="1427742" y="1828421"/>
                    <a:pt x="1427399" y="1028069"/>
                    <a:pt x="1426917" y="227717"/>
                  </a:cubicBezTo>
                  <a:cubicBezTo>
                    <a:pt x="1426917" y="226755"/>
                    <a:pt x="1425956" y="225587"/>
                    <a:pt x="1425200" y="224762"/>
                  </a:cubicBezTo>
                  <a:cubicBezTo>
                    <a:pt x="1424512" y="224007"/>
                    <a:pt x="1423482" y="223526"/>
                    <a:pt x="1421558" y="222220"/>
                  </a:cubicBezTo>
                  <a:close/>
                  <a:moveTo>
                    <a:pt x="4758682" y="220296"/>
                  </a:moveTo>
                  <a:lnTo>
                    <a:pt x="4758682" y="2651038"/>
                  </a:lnTo>
                  <a:cubicBezTo>
                    <a:pt x="4769127" y="2653855"/>
                    <a:pt x="4777785" y="2656673"/>
                    <a:pt x="4786718" y="2658597"/>
                  </a:cubicBezTo>
                  <a:cubicBezTo>
                    <a:pt x="4852619" y="2672890"/>
                    <a:pt x="4918862" y="2685878"/>
                    <a:pt x="4984487" y="2701270"/>
                  </a:cubicBezTo>
                  <a:cubicBezTo>
                    <a:pt x="5185142" y="2748273"/>
                    <a:pt x="5382636" y="2805515"/>
                    <a:pt x="5573052" y="2885158"/>
                  </a:cubicBezTo>
                  <a:cubicBezTo>
                    <a:pt x="5715022" y="2944461"/>
                    <a:pt x="5851152" y="3014072"/>
                    <a:pt x="5971613" y="3111376"/>
                  </a:cubicBezTo>
                  <a:cubicBezTo>
                    <a:pt x="5974912" y="3114056"/>
                    <a:pt x="5979172" y="3115568"/>
                    <a:pt x="5985494" y="3119004"/>
                  </a:cubicBezTo>
                  <a:cubicBezTo>
                    <a:pt x="5985494" y="3105054"/>
                    <a:pt x="5985494" y="3093647"/>
                    <a:pt x="5985494" y="3082308"/>
                  </a:cubicBezTo>
                  <a:cubicBezTo>
                    <a:pt x="5985494" y="2999848"/>
                    <a:pt x="5985494" y="2917455"/>
                    <a:pt x="5985494" y="2834994"/>
                  </a:cubicBezTo>
                  <a:cubicBezTo>
                    <a:pt x="5985494" y="2178880"/>
                    <a:pt x="5985288" y="1522766"/>
                    <a:pt x="5985906" y="866652"/>
                  </a:cubicBezTo>
                  <a:cubicBezTo>
                    <a:pt x="5985906" y="817519"/>
                    <a:pt x="5972163" y="774227"/>
                    <a:pt x="5944538" y="734921"/>
                  </a:cubicBezTo>
                  <a:cubicBezTo>
                    <a:pt x="5931414" y="716230"/>
                    <a:pt x="5917739" y="697195"/>
                    <a:pt x="5900903" y="682146"/>
                  </a:cubicBezTo>
                  <a:cubicBezTo>
                    <a:pt x="5863452" y="648612"/>
                    <a:pt x="5825726" y="614940"/>
                    <a:pt x="5784839" y="585941"/>
                  </a:cubicBezTo>
                  <a:cubicBezTo>
                    <a:pt x="5694819" y="522172"/>
                    <a:pt x="5595523" y="475100"/>
                    <a:pt x="5493890" y="433045"/>
                  </a:cubicBezTo>
                  <a:cubicBezTo>
                    <a:pt x="5306360" y="355394"/>
                    <a:pt x="5111889" y="299802"/>
                    <a:pt x="4914396" y="254380"/>
                  </a:cubicBezTo>
                  <a:cubicBezTo>
                    <a:pt x="4863339" y="242629"/>
                    <a:pt x="4812075" y="231978"/>
                    <a:pt x="4758682" y="220296"/>
                  </a:cubicBezTo>
                  <a:close/>
                  <a:moveTo>
                    <a:pt x="1549119" y="3373"/>
                  </a:moveTo>
                  <a:cubicBezTo>
                    <a:pt x="1596834" y="14702"/>
                    <a:pt x="1628053" y="58586"/>
                    <a:pt x="1627847" y="111516"/>
                  </a:cubicBezTo>
                  <a:cubicBezTo>
                    <a:pt x="1626473" y="452767"/>
                    <a:pt x="1627229" y="794086"/>
                    <a:pt x="1627229" y="1135337"/>
                  </a:cubicBezTo>
                  <a:cubicBezTo>
                    <a:pt x="1627229" y="1249889"/>
                    <a:pt x="1627229" y="1364372"/>
                    <a:pt x="1627229" y="1478924"/>
                  </a:cubicBezTo>
                  <a:cubicBezTo>
                    <a:pt x="1627229" y="1491225"/>
                    <a:pt x="1627229" y="1503594"/>
                    <a:pt x="1627229" y="1518300"/>
                  </a:cubicBezTo>
                  <a:lnTo>
                    <a:pt x="1627435" y="1518162"/>
                  </a:lnTo>
                  <a:cubicBezTo>
                    <a:pt x="1691273" y="1527920"/>
                    <a:pt x="1752020" y="1538228"/>
                    <a:pt x="1813041" y="1546199"/>
                  </a:cubicBezTo>
                  <a:cubicBezTo>
                    <a:pt x="1911719" y="1559049"/>
                    <a:pt x="2010672" y="1570112"/>
                    <a:pt x="2109419" y="1582207"/>
                  </a:cubicBezTo>
                  <a:cubicBezTo>
                    <a:pt x="2154292" y="1587704"/>
                    <a:pt x="2186589" y="1609900"/>
                    <a:pt x="2200057" y="1654566"/>
                  </a:cubicBezTo>
                  <a:cubicBezTo>
                    <a:pt x="2212220" y="1694903"/>
                    <a:pt x="2200470" y="1729125"/>
                    <a:pt x="2170371" y="1757230"/>
                  </a:cubicBezTo>
                  <a:cubicBezTo>
                    <a:pt x="2150100" y="1776196"/>
                    <a:pt x="2125018" y="1783686"/>
                    <a:pt x="2097531" y="1781212"/>
                  </a:cubicBezTo>
                  <a:cubicBezTo>
                    <a:pt x="2059942" y="1777845"/>
                    <a:pt x="2022285" y="1774409"/>
                    <a:pt x="1984834" y="1769599"/>
                  </a:cubicBezTo>
                  <a:cubicBezTo>
                    <a:pt x="1866984" y="1754413"/>
                    <a:pt x="1749202" y="1738539"/>
                    <a:pt x="1627366" y="1722390"/>
                  </a:cubicBezTo>
                  <a:cubicBezTo>
                    <a:pt x="1627366" y="1734759"/>
                    <a:pt x="1627366" y="1747060"/>
                    <a:pt x="1627366" y="1759292"/>
                  </a:cubicBezTo>
                  <a:cubicBezTo>
                    <a:pt x="1627366" y="2075392"/>
                    <a:pt x="1627366" y="2391492"/>
                    <a:pt x="1627366" y="2707592"/>
                  </a:cubicBezTo>
                  <a:cubicBezTo>
                    <a:pt x="1627366" y="2715632"/>
                    <a:pt x="1627572" y="2723603"/>
                    <a:pt x="1627366" y="2731643"/>
                  </a:cubicBezTo>
                  <a:cubicBezTo>
                    <a:pt x="1625786" y="2786068"/>
                    <a:pt x="1596856" y="2822007"/>
                    <a:pt x="1543394" y="2833345"/>
                  </a:cubicBezTo>
                  <a:cubicBezTo>
                    <a:pt x="1488626" y="2845027"/>
                    <a:pt x="1433308" y="2854510"/>
                    <a:pt x="1378472" y="2866123"/>
                  </a:cubicBezTo>
                  <a:cubicBezTo>
                    <a:pt x="1140916" y="2916287"/>
                    <a:pt x="906795" y="2978408"/>
                    <a:pt x="682158" y="3072413"/>
                  </a:cubicBezTo>
                  <a:cubicBezTo>
                    <a:pt x="565751" y="3121134"/>
                    <a:pt x="452848" y="3176726"/>
                    <a:pt x="353414" y="3255614"/>
                  </a:cubicBezTo>
                  <a:cubicBezTo>
                    <a:pt x="323041" y="3279665"/>
                    <a:pt x="295073" y="3307083"/>
                    <a:pt x="268342" y="3335188"/>
                  </a:cubicBezTo>
                  <a:cubicBezTo>
                    <a:pt x="251987" y="3352437"/>
                    <a:pt x="238587" y="3372983"/>
                    <a:pt x="226424" y="3393598"/>
                  </a:cubicBezTo>
                  <a:cubicBezTo>
                    <a:pt x="190897" y="3453726"/>
                    <a:pt x="190691" y="3515091"/>
                    <a:pt x="223538" y="3576662"/>
                  </a:cubicBezTo>
                  <a:cubicBezTo>
                    <a:pt x="243741" y="3614456"/>
                    <a:pt x="270678" y="3646891"/>
                    <a:pt x="301807" y="3676096"/>
                  </a:cubicBezTo>
                  <a:cubicBezTo>
                    <a:pt x="379458" y="3748936"/>
                    <a:pt x="470027" y="3802192"/>
                    <a:pt x="564857" y="3848851"/>
                  </a:cubicBezTo>
                  <a:cubicBezTo>
                    <a:pt x="733833" y="3932000"/>
                    <a:pt x="911812" y="3990822"/>
                    <a:pt x="1093157" y="4039749"/>
                  </a:cubicBezTo>
                  <a:cubicBezTo>
                    <a:pt x="1308723" y="4097883"/>
                    <a:pt x="1527451" y="4141313"/>
                    <a:pt x="1748515" y="4172373"/>
                  </a:cubicBezTo>
                  <a:cubicBezTo>
                    <a:pt x="1857226" y="4187628"/>
                    <a:pt x="1966349" y="4200341"/>
                    <a:pt x="2075266" y="4214291"/>
                  </a:cubicBezTo>
                  <a:cubicBezTo>
                    <a:pt x="2086605" y="4215734"/>
                    <a:pt x="2098012" y="4217108"/>
                    <a:pt x="2109213" y="4219307"/>
                  </a:cubicBezTo>
                  <a:cubicBezTo>
                    <a:pt x="2160339" y="4229271"/>
                    <a:pt x="2195659" y="4277167"/>
                    <a:pt x="2189063" y="4327125"/>
                  </a:cubicBezTo>
                  <a:cubicBezTo>
                    <a:pt x="2181779" y="4382167"/>
                    <a:pt x="2135463" y="4422367"/>
                    <a:pt x="2081520" y="4416045"/>
                  </a:cubicBezTo>
                  <a:cubicBezTo>
                    <a:pt x="1957691" y="4401477"/>
                    <a:pt x="1833793" y="4386978"/>
                    <a:pt x="1710446" y="4368699"/>
                  </a:cubicBezTo>
                  <a:cubicBezTo>
                    <a:pt x="1535079" y="4342724"/>
                    <a:pt x="1360880" y="4309602"/>
                    <a:pt x="1188331" y="4268303"/>
                  </a:cubicBezTo>
                  <a:cubicBezTo>
                    <a:pt x="959983" y="4213604"/>
                    <a:pt x="735414" y="4147223"/>
                    <a:pt x="521565" y="4048750"/>
                  </a:cubicBezTo>
                  <a:cubicBezTo>
                    <a:pt x="394232" y="3990134"/>
                    <a:pt x="272946" y="3921554"/>
                    <a:pt x="169251" y="3825556"/>
                  </a:cubicBezTo>
                  <a:cubicBezTo>
                    <a:pt x="108092" y="3768933"/>
                    <a:pt x="57104" y="3704888"/>
                    <a:pt x="26525" y="3626275"/>
                  </a:cubicBezTo>
                  <a:cubicBezTo>
                    <a:pt x="9346" y="3582090"/>
                    <a:pt x="0" y="3536599"/>
                    <a:pt x="0" y="3488978"/>
                  </a:cubicBezTo>
                  <a:cubicBezTo>
                    <a:pt x="137" y="2609395"/>
                    <a:pt x="137" y="1729881"/>
                    <a:pt x="0" y="850297"/>
                  </a:cubicBezTo>
                  <a:cubicBezTo>
                    <a:pt x="0" y="773402"/>
                    <a:pt x="23776" y="704067"/>
                    <a:pt x="63907" y="639747"/>
                  </a:cubicBezTo>
                  <a:cubicBezTo>
                    <a:pt x="110017" y="565807"/>
                    <a:pt x="171931" y="506641"/>
                    <a:pt x="240717" y="454347"/>
                  </a:cubicBezTo>
                  <a:cubicBezTo>
                    <a:pt x="355475" y="367145"/>
                    <a:pt x="482946" y="302894"/>
                    <a:pt x="615433" y="247989"/>
                  </a:cubicBezTo>
                  <a:cubicBezTo>
                    <a:pt x="809285" y="167658"/>
                    <a:pt x="1010078" y="109111"/>
                    <a:pt x="1214374" y="62658"/>
                  </a:cubicBezTo>
                  <a:cubicBezTo>
                    <a:pt x="1308036" y="41356"/>
                    <a:pt x="1402798" y="25070"/>
                    <a:pt x="1496459" y="3767"/>
                  </a:cubicBezTo>
                  <a:cubicBezTo>
                    <a:pt x="1515477" y="-562"/>
                    <a:pt x="1533215" y="-403"/>
                    <a:pt x="1549119" y="3373"/>
                  </a:cubicBezTo>
                  <a:close/>
                  <a:moveTo>
                    <a:pt x="4675396" y="1843"/>
                  </a:moveTo>
                  <a:cubicBezTo>
                    <a:pt x="5005652" y="62383"/>
                    <a:pt x="5331098" y="140515"/>
                    <a:pt x="5639227" y="278156"/>
                  </a:cubicBezTo>
                  <a:cubicBezTo>
                    <a:pt x="5760788" y="332443"/>
                    <a:pt x="5876783" y="396625"/>
                    <a:pt x="5979516" y="482522"/>
                  </a:cubicBezTo>
                  <a:cubicBezTo>
                    <a:pt x="6033390" y="527532"/>
                    <a:pt x="6081905" y="577558"/>
                    <a:pt x="6119493" y="637273"/>
                  </a:cubicBezTo>
                  <a:cubicBezTo>
                    <a:pt x="6162510" y="705647"/>
                    <a:pt x="6185187" y="779312"/>
                    <a:pt x="6185118" y="861155"/>
                  </a:cubicBezTo>
                  <a:cubicBezTo>
                    <a:pt x="6184500" y="1729262"/>
                    <a:pt x="6184156" y="2597301"/>
                    <a:pt x="6185393" y="3465408"/>
                  </a:cubicBezTo>
                  <a:cubicBezTo>
                    <a:pt x="6185530" y="3580304"/>
                    <a:pt x="6147324" y="3677608"/>
                    <a:pt x="6074758" y="3763985"/>
                  </a:cubicBezTo>
                  <a:cubicBezTo>
                    <a:pt x="6018959" y="3830435"/>
                    <a:pt x="5951960" y="3883691"/>
                    <a:pt x="5879807" y="3930900"/>
                  </a:cubicBezTo>
                  <a:cubicBezTo>
                    <a:pt x="5744983" y="4019133"/>
                    <a:pt x="5598272" y="4082834"/>
                    <a:pt x="5447230" y="4136915"/>
                  </a:cubicBezTo>
                  <a:cubicBezTo>
                    <a:pt x="5240116" y="4211130"/>
                    <a:pt x="5027436" y="4265142"/>
                    <a:pt x="4812075" y="4309052"/>
                  </a:cubicBezTo>
                  <a:cubicBezTo>
                    <a:pt x="4634922" y="4345198"/>
                    <a:pt x="4456325" y="4373165"/>
                    <a:pt x="4277110" y="4396461"/>
                  </a:cubicBezTo>
                  <a:cubicBezTo>
                    <a:pt x="4215883" y="4404432"/>
                    <a:pt x="4154449" y="4411441"/>
                    <a:pt x="4092947" y="4417488"/>
                  </a:cubicBezTo>
                  <a:cubicBezTo>
                    <a:pt x="4036668" y="4422986"/>
                    <a:pt x="3991177" y="4387734"/>
                    <a:pt x="3981419" y="4333172"/>
                  </a:cubicBezTo>
                  <a:cubicBezTo>
                    <a:pt x="3972967" y="4285826"/>
                    <a:pt x="4005058" y="4235112"/>
                    <a:pt x="4053091" y="4222399"/>
                  </a:cubicBezTo>
                  <a:cubicBezTo>
                    <a:pt x="4070614" y="4217727"/>
                    <a:pt x="4089236" y="4216971"/>
                    <a:pt x="4107378" y="4214566"/>
                  </a:cubicBezTo>
                  <a:cubicBezTo>
                    <a:pt x="4235605" y="4197936"/>
                    <a:pt x="4364175" y="4184055"/>
                    <a:pt x="4491921" y="4164196"/>
                  </a:cubicBezTo>
                  <a:cubicBezTo>
                    <a:pt x="4811182" y="4114650"/>
                    <a:pt x="5125976" y="4046208"/>
                    <a:pt x="5429158" y="3931656"/>
                  </a:cubicBezTo>
                  <a:cubicBezTo>
                    <a:pt x="5540618" y="3889532"/>
                    <a:pt x="5649741" y="3841774"/>
                    <a:pt x="5749862" y="3776698"/>
                  </a:cubicBezTo>
                  <a:cubicBezTo>
                    <a:pt x="5796728" y="3746256"/>
                    <a:pt x="5840432" y="3710798"/>
                    <a:pt x="5883655" y="3675203"/>
                  </a:cubicBezTo>
                  <a:cubicBezTo>
                    <a:pt x="5914715" y="3649640"/>
                    <a:pt x="5938903" y="3617274"/>
                    <a:pt x="5958626" y="3581953"/>
                  </a:cubicBezTo>
                  <a:cubicBezTo>
                    <a:pt x="5994634" y="3517496"/>
                    <a:pt x="5994565" y="3453451"/>
                    <a:pt x="5956770" y="3389613"/>
                  </a:cubicBezTo>
                  <a:cubicBezTo>
                    <a:pt x="5933750" y="3350788"/>
                    <a:pt x="5904201" y="3317597"/>
                    <a:pt x="5870736" y="3287636"/>
                  </a:cubicBezTo>
                  <a:cubicBezTo>
                    <a:pt x="5796796" y="3221392"/>
                    <a:pt x="5712136" y="3171504"/>
                    <a:pt x="5623765" y="3127525"/>
                  </a:cubicBezTo>
                  <a:cubicBezTo>
                    <a:pt x="5470663" y="3051317"/>
                    <a:pt x="5309658" y="2995793"/>
                    <a:pt x="5145561" y="2948997"/>
                  </a:cubicBezTo>
                  <a:cubicBezTo>
                    <a:pt x="4984900" y="2903162"/>
                    <a:pt x="4822039" y="2866398"/>
                    <a:pt x="4657530" y="2837193"/>
                  </a:cubicBezTo>
                  <a:cubicBezTo>
                    <a:pt x="4650796" y="2836025"/>
                    <a:pt x="4644130" y="2834238"/>
                    <a:pt x="4637464" y="2832658"/>
                  </a:cubicBezTo>
                  <a:cubicBezTo>
                    <a:pt x="4590049" y="2821113"/>
                    <a:pt x="4560707" y="2786274"/>
                    <a:pt x="4557752" y="2737691"/>
                  </a:cubicBezTo>
                  <a:cubicBezTo>
                    <a:pt x="4557202" y="2728551"/>
                    <a:pt x="4557615" y="2719343"/>
                    <a:pt x="4557615" y="2710204"/>
                  </a:cubicBezTo>
                  <a:cubicBezTo>
                    <a:pt x="4557615" y="2394103"/>
                    <a:pt x="4557615" y="2078072"/>
                    <a:pt x="4557615" y="1761972"/>
                  </a:cubicBezTo>
                  <a:lnTo>
                    <a:pt x="4557615" y="1721703"/>
                  </a:lnTo>
                  <a:cubicBezTo>
                    <a:pt x="4454539" y="1735859"/>
                    <a:pt x="4356066" y="1750015"/>
                    <a:pt x="4257388" y="1762796"/>
                  </a:cubicBezTo>
                  <a:cubicBezTo>
                    <a:pt x="4200696" y="1770149"/>
                    <a:pt x="4143729" y="1776334"/>
                    <a:pt x="4086763" y="1781075"/>
                  </a:cubicBezTo>
                  <a:cubicBezTo>
                    <a:pt x="4043746" y="1784648"/>
                    <a:pt x="4010967" y="1765408"/>
                    <a:pt x="3991452" y="1727063"/>
                  </a:cubicBezTo>
                  <a:cubicBezTo>
                    <a:pt x="3962109" y="1669547"/>
                    <a:pt x="3993170" y="1601654"/>
                    <a:pt x="4056252" y="1586605"/>
                  </a:cubicBezTo>
                  <a:cubicBezTo>
                    <a:pt x="4082777" y="1580283"/>
                    <a:pt x="4110539" y="1579046"/>
                    <a:pt x="4137751" y="1575404"/>
                  </a:cubicBezTo>
                  <a:cubicBezTo>
                    <a:pt x="4263641" y="1558637"/>
                    <a:pt x="4389463" y="1541938"/>
                    <a:pt x="4515285" y="1525034"/>
                  </a:cubicBezTo>
                  <a:cubicBezTo>
                    <a:pt x="4527722" y="1523385"/>
                    <a:pt x="4539954" y="1520361"/>
                    <a:pt x="4556721" y="1517200"/>
                  </a:cubicBezTo>
                  <a:cubicBezTo>
                    <a:pt x="4556996" y="1503525"/>
                    <a:pt x="4557615" y="1489163"/>
                    <a:pt x="4557615" y="1474733"/>
                  </a:cubicBezTo>
                  <a:cubicBezTo>
                    <a:pt x="4557615" y="1099123"/>
                    <a:pt x="4557615" y="723445"/>
                    <a:pt x="4557615" y="347835"/>
                  </a:cubicBezTo>
                  <a:cubicBezTo>
                    <a:pt x="4557615" y="272246"/>
                    <a:pt x="4557615" y="196657"/>
                    <a:pt x="4557615" y="121068"/>
                  </a:cubicBezTo>
                  <a:cubicBezTo>
                    <a:pt x="4557615" y="114196"/>
                    <a:pt x="4557340" y="107324"/>
                    <a:pt x="4557615" y="100453"/>
                  </a:cubicBezTo>
                  <a:cubicBezTo>
                    <a:pt x="4560570" y="35309"/>
                    <a:pt x="4611489" y="-9839"/>
                    <a:pt x="4675396" y="1843"/>
                  </a:cubicBezTo>
                  <a:close/>
                </a:path>
              </a:pathLst>
            </a:custGeom>
            <a:solidFill>
              <a:schemeClr val="bg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434C93-8F32-6B62-D044-4B85BB538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9153" y="5136559"/>
              <a:ext cx="616016" cy="616755"/>
            </a:xfrm>
            <a:custGeom>
              <a:avLst/>
              <a:gdLst>
                <a:gd name="connsiteX0" fmla="*/ 2671489 w 3647040"/>
                <a:gd name="connsiteY0" fmla="*/ 1972628 h 3651417"/>
                <a:gd name="connsiteX1" fmla="*/ 2671489 w 3647040"/>
                <a:gd name="connsiteY1" fmla="*/ 2473357 h 3651417"/>
                <a:gd name="connsiteX2" fmla="*/ 2841320 w 3647040"/>
                <a:gd name="connsiteY2" fmla="*/ 2303622 h 3651417"/>
                <a:gd name="connsiteX3" fmla="*/ 2841320 w 3647040"/>
                <a:gd name="connsiteY3" fmla="*/ 2303526 h 3651417"/>
                <a:gd name="connsiteX4" fmla="*/ 2825604 w 3647040"/>
                <a:gd name="connsiteY4" fmla="*/ 2202847 h 3651417"/>
                <a:gd name="connsiteX5" fmla="*/ 2819698 w 3647040"/>
                <a:gd name="connsiteY5" fmla="*/ 2103692 h 3651417"/>
                <a:gd name="connsiteX6" fmla="*/ 2671489 w 3647040"/>
                <a:gd name="connsiteY6" fmla="*/ 1972628 h 3651417"/>
                <a:gd name="connsiteX7" fmla="*/ 967752 w 3647040"/>
                <a:gd name="connsiteY7" fmla="*/ 1969675 h 3651417"/>
                <a:gd name="connsiteX8" fmla="*/ 827163 w 3647040"/>
                <a:gd name="connsiteY8" fmla="*/ 2090071 h 3651417"/>
                <a:gd name="connsiteX9" fmla="*/ 818114 w 3647040"/>
                <a:gd name="connsiteY9" fmla="*/ 2163794 h 3651417"/>
                <a:gd name="connsiteX10" fmla="*/ 803065 w 3647040"/>
                <a:gd name="connsiteY10" fmla="*/ 2303621 h 3651417"/>
                <a:gd name="connsiteX11" fmla="*/ 971943 w 3647040"/>
                <a:gd name="connsiteY11" fmla="*/ 2472404 h 3651417"/>
                <a:gd name="connsiteX12" fmla="*/ 967752 w 3647040"/>
                <a:gd name="connsiteY12" fmla="*/ 1969675 h 3651417"/>
                <a:gd name="connsiteX13" fmla="*/ 3374053 w 3647040"/>
                <a:gd name="connsiteY13" fmla="*/ 1400556 h 3651417"/>
                <a:gd name="connsiteX14" fmla="*/ 3342621 w 3647040"/>
                <a:gd name="connsiteY14" fmla="*/ 1420844 h 3651417"/>
                <a:gd name="connsiteX15" fmla="*/ 3274707 w 3647040"/>
                <a:gd name="connsiteY15" fmla="*/ 1614393 h 3651417"/>
                <a:gd name="connsiteX16" fmla="*/ 3329285 w 3647040"/>
                <a:gd name="connsiteY16" fmla="*/ 1824419 h 3651417"/>
                <a:gd name="connsiteX17" fmla="*/ 3276231 w 3647040"/>
                <a:gd name="connsiteY17" fmla="*/ 2029016 h 3651417"/>
                <a:gd name="connsiteX18" fmla="*/ 3243751 w 3647040"/>
                <a:gd name="connsiteY18" fmla="*/ 2062068 h 3651417"/>
                <a:gd name="connsiteX19" fmla="*/ 2697016 w 3647040"/>
                <a:gd name="connsiteY19" fmla="*/ 2609088 h 3651417"/>
                <a:gd name="connsiteX20" fmla="*/ 2611196 w 3647040"/>
                <a:gd name="connsiteY20" fmla="*/ 2813114 h 3651417"/>
                <a:gd name="connsiteX21" fmla="*/ 2611386 w 3647040"/>
                <a:gd name="connsiteY21" fmla="*/ 3515297 h 3651417"/>
                <a:gd name="connsiteX22" fmla="*/ 2614053 w 3647040"/>
                <a:gd name="connsiteY22" fmla="*/ 3541586 h 3651417"/>
                <a:gd name="connsiteX23" fmla="*/ 3039821 w 3647040"/>
                <a:gd name="connsiteY23" fmla="*/ 3537490 h 3651417"/>
                <a:gd name="connsiteX24" fmla="*/ 3039821 w 3647040"/>
                <a:gd name="connsiteY24" fmla="*/ 3498914 h 3651417"/>
                <a:gd name="connsiteX25" fmla="*/ 3040011 w 3647040"/>
                <a:gd name="connsiteY25" fmla="*/ 2946464 h 3651417"/>
                <a:gd name="connsiteX26" fmla="*/ 3044869 w 3647040"/>
                <a:gd name="connsiteY26" fmla="*/ 2864834 h 3651417"/>
                <a:gd name="connsiteX27" fmla="*/ 3107448 w 3647040"/>
                <a:gd name="connsiteY27" fmla="*/ 2703481 h 3651417"/>
                <a:gd name="connsiteX28" fmla="*/ 3520929 w 3647040"/>
                <a:gd name="connsiteY28" fmla="*/ 2025587 h 3651417"/>
                <a:gd name="connsiteX29" fmla="*/ 3531025 w 3647040"/>
                <a:gd name="connsiteY29" fmla="*/ 1972342 h 3651417"/>
                <a:gd name="connsiteX30" fmla="*/ 3383768 w 3647040"/>
                <a:gd name="connsiteY30" fmla="*/ 1426178 h 3651417"/>
                <a:gd name="connsiteX31" fmla="*/ 3374053 w 3647040"/>
                <a:gd name="connsiteY31" fmla="*/ 1400651 h 3651417"/>
                <a:gd name="connsiteX32" fmla="*/ 2361069 w 3647040"/>
                <a:gd name="connsiteY32" fmla="*/ 1363980 h 3651417"/>
                <a:gd name="connsiteX33" fmla="*/ 2288393 w 3647040"/>
                <a:gd name="connsiteY33" fmla="*/ 1380363 h 3651417"/>
                <a:gd name="connsiteX34" fmla="*/ 2210383 w 3647040"/>
                <a:gd name="connsiteY34" fmla="*/ 1385888 h 3651417"/>
                <a:gd name="connsiteX35" fmla="*/ 2100084 w 3647040"/>
                <a:gd name="connsiteY35" fmla="*/ 1386269 h 3651417"/>
                <a:gd name="connsiteX36" fmla="*/ 2071795 w 3647040"/>
                <a:gd name="connsiteY36" fmla="*/ 1389698 h 3651417"/>
                <a:gd name="connsiteX37" fmla="*/ 2071699 w 3647040"/>
                <a:gd name="connsiteY37" fmla="*/ 1484757 h 3651417"/>
                <a:gd name="connsiteX38" fmla="*/ 1972830 w 3647040"/>
                <a:gd name="connsiteY38" fmla="*/ 1583150 h 3651417"/>
                <a:gd name="connsiteX39" fmla="*/ 1841099 w 3647040"/>
                <a:gd name="connsiteY39" fmla="*/ 1583341 h 3651417"/>
                <a:gd name="connsiteX40" fmla="*/ 1779568 w 3647040"/>
                <a:gd name="connsiteY40" fmla="*/ 1583341 h 3651417"/>
                <a:gd name="connsiteX41" fmla="*/ 1779568 w 3647040"/>
                <a:gd name="connsiteY41" fmla="*/ 1669066 h 3651417"/>
                <a:gd name="connsiteX42" fmla="*/ 2361069 w 3647040"/>
                <a:gd name="connsiteY42" fmla="*/ 1363980 h 3651417"/>
                <a:gd name="connsiteX43" fmla="*/ 333006 w 3647040"/>
                <a:gd name="connsiteY43" fmla="*/ 1151668 h 3651417"/>
                <a:gd name="connsiteX44" fmla="*/ 295097 w 3647040"/>
                <a:gd name="connsiteY44" fmla="*/ 1294638 h 3651417"/>
                <a:gd name="connsiteX45" fmla="*/ 426256 w 3647040"/>
                <a:gd name="connsiteY45" fmla="*/ 1396841 h 3651417"/>
                <a:gd name="connsiteX46" fmla="*/ 333006 w 3647040"/>
                <a:gd name="connsiteY46" fmla="*/ 1151668 h 3651417"/>
                <a:gd name="connsiteX47" fmla="*/ 3309283 w 3647040"/>
                <a:gd name="connsiteY47" fmla="*/ 1148525 h 3651417"/>
                <a:gd name="connsiteX48" fmla="*/ 3217557 w 3647040"/>
                <a:gd name="connsiteY48" fmla="*/ 1395984 h 3651417"/>
                <a:gd name="connsiteX49" fmla="*/ 3276029 w 3647040"/>
                <a:gd name="connsiteY49" fmla="*/ 1337096 h 3651417"/>
                <a:gd name="connsiteX50" fmla="*/ 3348980 w 3647040"/>
                <a:gd name="connsiteY50" fmla="*/ 1294365 h 3651417"/>
                <a:gd name="connsiteX51" fmla="*/ 3349002 w 3647040"/>
                <a:gd name="connsiteY51" fmla="*/ 1294448 h 3651417"/>
                <a:gd name="connsiteX52" fmla="*/ 3349002 w 3647040"/>
                <a:gd name="connsiteY52" fmla="*/ 1294352 h 3651417"/>
                <a:gd name="connsiteX53" fmla="*/ 3348980 w 3647040"/>
                <a:gd name="connsiteY53" fmla="*/ 1294365 h 3651417"/>
                <a:gd name="connsiteX54" fmla="*/ 3343807 w 3647040"/>
                <a:gd name="connsiteY54" fmla="*/ 1026694 h 3651417"/>
                <a:gd name="connsiteX55" fmla="*/ 3403104 w 3647040"/>
                <a:gd name="connsiteY55" fmla="*/ 1083755 h 3651417"/>
                <a:gd name="connsiteX56" fmla="*/ 3475685 w 3647040"/>
                <a:gd name="connsiteY56" fmla="*/ 1355217 h 3651417"/>
                <a:gd name="connsiteX57" fmla="*/ 3639705 w 3647040"/>
                <a:gd name="connsiteY57" fmla="*/ 1966722 h 3651417"/>
                <a:gd name="connsiteX58" fmla="*/ 3646849 w 3647040"/>
                <a:gd name="connsiteY58" fmla="*/ 1982343 h 3651417"/>
                <a:gd name="connsiteX59" fmla="*/ 3646849 w 3647040"/>
                <a:gd name="connsiteY59" fmla="*/ 2025110 h 3651417"/>
                <a:gd name="connsiteX60" fmla="*/ 3647040 w 3647040"/>
                <a:gd name="connsiteY60" fmla="*/ 2025110 h 3651417"/>
                <a:gd name="connsiteX61" fmla="*/ 3402247 w 3647040"/>
                <a:gd name="connsiteY61" fmla="*/ 2425446 h 3651417"/>
                <a:gd name="connsiteX62" fmla="*/ 3205270 w 3647040"/>
                <a:gd name="connsiteY62" fmla="*/ 2747391 h 3651417"/>
                <a:gd name="connsiteX63" fmla="*/ 3146024 w 3647040"/>
                <a:gd name="connsiteY63" fmla="*/ 2959513 h 3651417"/>
                <a:gd name="connsiteX64" fmla="*/ 3146786 w 3647040"/>
                <a:gd name="connsiteY64" fmla="*/ 3547491 h 3651417"/>
                <a:gd name="connsiteX65" fmla="*/ 3146786 w 3647040"/>
                <a:gd name="connsiteY65" fmla="*/ 3572447 h 3651417"/>
                <a:gd name="connsiteX66" fmla="*/ 3069348 w 3647040"/>
                <a:gd name="connsiteY66" fmla="*/ 3651409 h 3651417"/>
                <a:gd name="connsiteX67" fmla="*/ 2581192 w 3647040"/>
                <a:gd name="connsiteY67" fmla="*/ 3650742 h 3651417"/>
                <a:gd name="connsiteX68" fmla="*/ 2559856 w 3647040"/>
                <a:gd name="connsiteY68" fmla="*/ 3650266 h 3651417"/>
                <a:gd name="connsiteX69" fmla="*/ 2504992 w 3647040"/>
                <a:gd name="connsiteY69" fmla="*/ 3594831 h 3651417"/>
                <a:gd name="connsiteX70" fmla="*/ 2504325 w 3647040"/>
                <a:gd name="connsiteY70" fmla="*/ 3562826 h 3651417"/>
                <a:gd name="connsiteX71" fmla="*/ 2503849 w 3647040"/>
                <a:gd name="connsiteY71" fmla="*/ 2832259 h 3651417"/>
                <a:gd name="connsiteX72" fmla="*/ 2554903 w 3647040"/>
                <a:gd name="connsiteY72" fmla="*/ 2616804 h 3651417"/>
                <a:gd name="connsiteX73" fmla="*/ 2562714 w 3647040"/>
                <a:gd name="connsiteY73" fmla="*/ 2572417 h 3651417"/>
                <a:gd name="connsiteX74" fmla="*/ 2562999 w 3647040"/>
                <a:gd name="connsiteY74" fmla="*/ 1955959 h 3651417"/>
                <a:gd name="connsiteX75" fmla="*/ 2562904 w 3647040"/>
                <a:gd name="connsiteY75" fmla="*/ 1931003 h 3651417"/>
                <a:gd name="connsiteX76" fmla="*/ 2634151 w 3647040"/>
                <a:gd name="connsiteY76" fmla="*/ 1860233 h 3651417"/>
                <a:gd name="connsiteX77" fmla="*/ 2922473 w 3647040"/>
                <a:gd name="connsiteY77" fmla="*/ 2073021 h 3651417"/>
                <a:gd name="connsiteX78" fmla="*/ 2932379 w 3647040"/>
                <a:gd name="connsiteY78" fmla="*/ 2161127 h 3651417"/>
                <a:gd name="connsiteX79" fmla="*/ 2932664 w 3647040"/>
                <a:gd name="connsiteY79" fmla="*/ 2219516 h 3651417"/>
                <a:gd name="connsiteX80" fmla="*/ 2960001 w 3647040"/>
                <a:gd name="connsiteY80" fmla="*/ 2194560 h 3651417"/>
                <a:gd name="connsiteX81" fmla="*/ 3187077 w 3647040"/>
                <a:gd name="connsiteY81" fmla="*/ 1968056 h 3651417"/>
                <a:gd name="connsiteX82" fmla="*/ 3221939 w 3647040"/>
                <a:gd name="connsiteY82" fmla="*/ 1835182 h 3651417"/>
                <a:gd name="connsiteX83" fmla="*/ 3107543 w 3647040"/>
                <a:gd name="connsiteY83" fmla="*/ 1409224 h 3651417"/>
                <a:gd name="connsiteX84" fmla="*/ 3164979 w 3647040"/>
                <a:gd name="connsiteY84" fmla="*/ 1125093 h 3651417"/>
                <a:gd name="connsiteX85" fmla="*/ 3309473 w 3647040"/>
                <a:gd name="connsiteY85" fmla="*/ 1032129 h 3651417"/>
                <a:gd name="connsiteX86" fmla="*/ 3343807 w 3647040"/>
                <a:gd name="connsiteY86" fmla="*/ 1026694 h 3651417"/>
                <a:gd name="connsiteX87" fmla="*/ 297902 w 3647040"/>
                <a:gd name="connsiteY87" fmla="*/ 1026313 h 3651417"/>
                <a:gd name="connsiteX88" fmla="*/ 327482 w 3647040"/>
                <a:gd name="connsiteY88" fmla="*/ 1030129 h 3651417"/>
                <a:gd name="connsiteX89" fmla="*/ 522363 w 3647040"/>
                <a:gd name="connsiteY89" fmla="*/ 1194435 h 3651417"/>
                <a:gd name="connsiteX90" fmla="*/ 540746 w 3647040"/>
                <a:gd name="connsiteY90" fmla="*/ 1385602 h 3651417"/>
                <a:gd name="connsiteX91" fmla="*/ 421779 w 3647040"/>
                <a:gd name="connsiteY91" fmla="*/ 1832515 h 3651417"/>
                <a:gd name="connsiteX92" fmla="*/ 459022 w 3647040"/>
                <a:gd name="connsiteY92" fmla="*/ 1971294 h 3651417"/>
                <a:gd name="connsiteX93" fmla="*/ 683622 w 3647040"/>
                <a:gd name="connsiteY93" fmla="*/ 2195322 h 3651417"/>
                <a:gd name="connsiteX94" fmla="*/ 701624 w 3647040"/>
                <a:gd name="connsiteY94" fmla="*/ 2217134 h 3651417"/>
                <a:gd name="connsiteX95" fmla="*/ 708005 w 3647040"/>
                <a:gd name="connsiteY95" fmla="*/ 2213229 h 3651417"/>
                <a:gd name="connsiteX96" fmla="*/ 708291 w 3647040"/>
                <a:gd name="connsiteY96" fmla="*/ 2213134 h 3651417"/>
                <a:gd name="connsiteX97" fmla="*/ 716387 w 3647040"/>
                <a:gd name="connsiteY97" fmla="*/ 2096357 h 3651417"/>
                <a:gd name="connsiteX98" fmla="*/ 981945 w 3647040"/>
                <a:gd name="connsiteY98" fmla="*/ 1861375 h 3651417"/>
                <a:gd name="connsiteX99" fmla="*/ 1021092 w 3647040"/>
                <a:gd name="connsiteY99" fmla="*/ 1861471 h 3651417"/>
                <a:gd name="connsiteX100" fmla="*/ 1080147 w 3647040"/>
                <a:gd name="connsiteY100" fmla="*/ 1921478 h 3651417"/>
                <a:gd name="connsiteX101" fmla="*/ 1080433 w 3647040"/>
                <a:gd name="connsiteY101" fmla="*/ 1953577 h 3651417"/>
                <a:gd name="connsiteX102" fmla="*/ 1080147 w 3647040"/>
                <a:gd name="connsiteY102" fmla="*/ 2573750 h 3651417"/>
                <a:gd name="connsiteX103" fmla="*/ 1093482 w 3647040"/>
                <a:gd name="connsiteY103" fmla="*/ 2627757 h 3651417"/>
                <a:gd name="connsiteX104" fmla="*/ 1138726 w 3647040"/>
                <a:gd name="connsiteY104" fmla="*/ 2797969 h 3651417"/>
                <a:gd name="connsiteX105" fmla="*/ 1139012 w 3647040"/>
                <a:gd name="connsiteY105" fmla="*/ 3140107 h 3651417"/>
                <a:gd name="connsiteX106" fmla="*/ 1086720 w 3647040"/>
                <a:gd name="connsiteY106" fmla="*/ 3202400 h 3651417"/>
                <a:gd name="connsiteX107" fmla="*/ 1036428 w 3647040"/>
                <a:gd name="connsiteY107" fmla="*/ 3165443 h 3651417"/>
                <a:gd name="connsiteX108" fmla="*/ 1032427 w 3647040"/>
                <a:gd name="connsiteY108" fmla="*/ 3126772 h 3651417"/>
                <a:gd name="connsiteX109" fmla="*/ 1032808 w 3647040"/>
                <a:gd name="connsiteY109" fmla="*/ 2830925 h 3651417"/>
                <a:gd name="connsiteX110" fmla="*/ 936987 w 3647040"/>
                <a:gd name="connsiteY110" fmla="*/ 2598420 h 3651417"/>
                <a:gd name="connsiteX111" fmla="*/ 389775 w 3647040"/>
                <a:gd name="connsiteY111" fmla="*/ 2051780 h 3651417"/>
                <a:gd name="connsiteX112" fmla="*/ 355485 w 3647040"/>
                <a:gd name="connsiteY112" fmla="*/ 2015585 h 3651417"/>
                <a:gd name="connsiteX113" fmla="*/ 314147 w 3647040"/>
                <a:gd name="connsiteY113" fmla="*/ 1824418 h 3651417"/>
                <a:gd name="connsiteX114" fmla="*/ 364629 w 3647040"/>
                <a:gd name="connsiteY114" fmla="*/ 1635347 h 3651417"/>
                <a:gd name="connsiteX115" fmla="*/ 347960 w 3647040"/>
                <a:gd name="connsiteY115" fmla="*/ 1473898 h 3651417"/>
                <a:gd name="connsiteX116" fmla="*/ 268331 w 3647040"/>
                <a:gd name="connsiteY116" fmla="*/ 1403604 h 3651417"/>
                <a:gd name="connsiteX117" fmla="*/ 259759 w 3647040"/>
                <a:gd name="connsiteY117" fmla="*/ 1425892 h 3651417"/>
                <a:gd name="connsiteX118" fmla="*/ 112502 w 3647040"/>
                <a:gd name="connsiteY118" fmla="*/ 1972056 h 3651417"/>
                <a:gd name="connsiteX119" fmla="*/ 122504 w 3647040"/>
                <a:gd name="connsiteY119" fmla="*/ 2025301 h 3651417"/>
                <a:gd name="connsiteX120" fmla="*/ 530555 w 3647040"/>
                <a:gd name="connsiteY120" fmla="*/ 2694051 h 3651417"/>
                <a:gd name="connsiteX121" fmla="*/ 598563 w 3647040"/>
                <a:gd name="connsiteY121" fmla="*/ 2864644 h 3651417"/>
                <a:gd name="connsiteX122" fmla="*/ 603516 w 3647040"/>
                <a:gd name="connsiteY122" fmla="*/ 2946273 h 3651417"/>
                <a:gd name="connsiteX123" fmla="*/ 603707 w 3647040"/>
                <a:gd name="connsiteY123" fmla="*/ 3498723 h 3651417"/>
                <a:gd name="connsiteX124" fmla="*/ 603707 w 3647040"/>
                <a:gd name="connsiteY124" fmla="*/ 3537299 h 3651417"/>
                <a:gd name="connsiteX125" fmla="*/ 1029474 w 3647040"/>
                <a:gd name="connsiteY125" fmla="*/ 3541490 h 3651417"/>
                <a:gd name="connsiteX126" fmla="*/ 1032141 w 3647040"/>
                <a:gd name="connsiteY126" fmla="*/ 3515201 h 3651417"/>
                <a:gd name="connsiteX127" fmla="*/ 1032427 w 3647040"/>
                <a:gd name="connsiteY127" fmla="*/ 3418999 h 3651417"/>
                <a:gd name="connsiteX128" fmla="*/ 1035380 w 3647040"/>
                <a:gd name="connsiteY128" fmla="*/ 3387280 h 3651417"/>
                <a:gd name="connsiteX129" fmla="*/ 1090434 w 3647040"/>
                <a:gd name="connsiteY129" fmla="*/ 3346037 h 3651417"/>
                <a:gd name="connsiteX130" fmla="*/ 1138155 w 3647040"/>
                <a:gd name="connsiteY130" fmla="*/ 3395091 h 3651417"/>
                <a:gd name="connsiteX131" fmla="*/ 1138155 w 3647040"/>
                <a:gd name="connsiteY131" fmla="*/ 3594640 h 3651417"/>
                <a:gd name="connsiteX132" fmla="*/ 1083672 w 3647040"/>
                <a:gd name="connsiteY132" fmla="*/ 3650171 h 3651417"/>
                <a:gd name="connsiteX133" fmla="*/ 1058716 w 3647040"/>
                <a:gd name="connsiteY133" fmla="*/ 3650647 h 3651417"/>
                <a:gd name="connsiteX134" fmla="*/ 577513 w 3647040"/>
                <a:gd name="connsiteY134" fmla="*/ 3650647 h 3651417"/>
                <a:gd name="connsiteX135" fmla="*/ 556177 w 3647040"/>
                <a:gd name="connsiteY135" fmla="*/ 3650361 h 3651417"/>
                <a:gd name="connsiteX136" fmla="*/ 498170 w 3647040"/>
                <a:gd name="connsiteY136" fmla="*/ 3597212 h 3651417"/>
                <a:gd name="connsiteX137" fmla="*/ 496741 w 3647040"/>
                <a:gd name="connsiteY137" fmla="*/ 3561683 h 3651417"/>
                <a:gd name="connsiteX138" fmla="*/ 497408 w 3647040"/>
                <a:gd name="connsiteY138" fmla="*/ 2959322 h 3651417"/>
                <a:gd name="connsiteX139" fmla="*/ 438067 w 3647040"/>
                <a:gd name="connsiteY139" fmla="*/ 2747201 h 3651417"/>
                <a:gd name="connsiteX140" fmla="*/ 22015 w 3647040"/>
                <a:gd name="connsiteY140" fmla="*/ 2066639 h 3651417"/>
                <a:gd name="connsiteX141" fmla="*/ 5727 w 3647040"/>
                <a:gd name="connsiteY141" fmla="*/ 1955959 h 3651417"/>
                <a:gd name="connsiteX142" fmla="*/ 238709 w 3647040"/>
                <a:gd name="connsiteY142" fmla="*/ 1090231 h 3651417"/>
                <a:gd name="connsiteX143" fmla="*/ 242328 w 3647040"/>
                <a:gd name="connsiteY143" fmla="*/ 1076515 h 3651417"/>
                <a:gd name="connsiteX144" fmla="*/ 297902 w 3647040"/>
                <a:gd name="connsiteY144" fmla="*/ 1026313 h 3651417"/>
                <a:gd name="connsiteX145" fmla="*/ 1420094 w 3647040"/>
                <a:gd name="connsiteY145" fmla="*/ 797052 h 3651417"/>
                <a:gd name="connsiteX146" fmla="*/ 1228070 w 3647040"/>
                <a:gd name="connsiteY146" fmla="*/ 862013 h 3651417"/>
                <a:gd name="connsiteX147" fmla="*/ 1129010 w 3647040"/>
                <a:gd name="connsiteY147" fmla="*/ 894207 h 3651417"/>
                <a:gd name="connsiteX148" fmla="*/ 922318 w 3647040"/>
                <a:gd name="connsiteY148" fmla="*/ 894017 h 3651417"/>
                <a:gd name="connsiteX149" fmla="*/ 892123 w 3647040"/>
                <a:gd name="connsiteY149" fmla="*/ 896684 h 3651417"/>
                <a:gd name="connsiteX150" fmla="*/ 892123 w 3647040"/>
                <a:gd name="connsiteY150" fmla="*/ 1377220 h 3651417"/>
                <a:gd name="connsiteX151" fmla="*/ 928509 w 3647040"/>
                <a:gd name="connsiteY151" fmla="*/ 1377220 h 3651417"/>
                <a:gd name="connsiteX152" fmla="*/ 1135201 w 3647040"/>
                <a:gd name="connsiteY152" fmla="*/ 1376934 h 3651417"/>
                <a:gd name="connsiteX153" fmla="*/ 1220831 w 3647040"/>
                <a:gd name="connsiteY153" fmla="*/ 1405414 h 3651417"/>
                <a:gd name="connsiteX154" fmla="*/ 1337893 w 3647040"/>
                <a:gd name="connsiteY154" fmla="*/ 1463516 h 3651417"/>
                <a:gd name="connsiteX155" fmla="*/ 1421999 w 3647040"/>
                <a:gd name="connsiteY155" fmla="*/ 1545146 h 3651417"/>
                <a:gd name="connsiteX156" fmla="*/ 1487055 w 3647040"/>
                <a:gd name="connsiteY156" fmla="*/ 1755839 h 3651417"/>
                <a:gd name="connsiteX157" fmla="*/ 1553539 w 3647040"/>
                <a:gd name="connsiteY157" fmla="*/ 1967198 h 3651417"/>
                <a:gd name="connsiteX158" fmla="*/ 1553444 w 3647040"/>
                <a:gd name="connsiteY158" fmla="*/ 1967579 h 3651417"/>
                <a:gd name="connsiteX159" fmla="*/ 1667268 w 3647040"/>
                <a:gd name="connsiteY159" fmla="*/ 1867472 h 3651417"/>
                <a:gd name="connsiteX160" fmla="*/ 1670506 w 3647040"/>
                <a:gd name="connsiteY160" fmla="*/ 1824990 h 3651417"/>
                <a:gd name="connsiteX161" fmla="*/ 1670887 w 3647040"/>
                <a:gd name="connsiteY161" fmla="*/ 1579150 h 3651417"/>
                <a:gd name="connsiteX162" fmla="*/ 1675650 w 3647040"/>
                <a:gd name="connsiteY162" fmla="*/ 1533430 h 3651417"/>
                <a:gd name="connsiteX163" fmla="*/ 1761279 w 3647040"/>
                <a:gd name="connsiteY163" fmla="*/ 1476566 h 3651417"/>
                <a:gd name="connsiteX164" fmla="*/ 1935873 w 3647040"/>
                <a:gd name="connsiteY164" fmla="*/ 1476185 h 3651417"/>
                <a:gd name="connsiteX165" fmla="*/ 1963876 w 3647040"/>
                <a:gd name="connsiteY165" fmla="*/ 1473803 h 3651417"/>
                <a:gd name="connsiteX166" fmla="*/ 1962638 w 3647040"/>
                <a:gd name="connsiteY166" fmla="*/ 1385983 h 3651417"/>
                <a:gd name="connsiteX167" fmla="*/ 1824525 w 3647040"/>
                <a:gd name="connsiteY167" fmla="*/ 1385983 h 3651417"/>
                <a:gd name="connsiteX168" fmla="*/ 1660696 w 3647040"/>
                <a:gd name="connsiteY168" fmla="*/ 1384745 h 3651417"/>
                <a:gd name="connsiteX169" fmla="*/ 1572208 w 3647040"/>
                <a:gd name="connsiteY169" fmla="*/ 1295019 h 3651417"/>
                <a:gd name="connsiteX170" fmla="*/ 1571923 w 3647040"/>
                <a:gd name="connsiteY170" fmla="*/ 1266539 h 3651417"/>
                <a:gd name="connsiteX171" fmla="*/ 1575542 w 3647040"/>
                <a:gd name="connsiteY171" fmla="*/ 1152906 h 3651417"/>
                <a:gd name="connsiteX172" fmla="*/ 1571637 w 3647040"/>
                <a:gd name="connsiteY172" fmla="*/ 1036892 h 3651417"/>
                <a:gd name="connsiteX173" fmla="*/ 1578685 w 3647040"/>
                <a:gd name="connsiteY173" fmla="*/ 945166 h 3651417"/>
                <a:gd name="connsiteX174" fmla="*/ 1578019 w 3647040"/>
                <a:gd name="connsiteY174" fmla="*/ 931164 h 3651417"/>
                <a:gd name="connsiteX175" fmla="*/ 1572113 w 3647040"/>
                <a:gd name="connsiteY175" fmla="*/ 867823 h 3651417"/>
                <a:gd name="connsiteX176" fmla="*/ 1571923 w 3647040"/>
                <a:gd name="connsiteY176" fmla="*/ 799243 h 3651417"/>
                <a:gd name="connsiteX177" fmla="*/ 1548396 w 3647040"/>
                <a:gd name="connsiteY177" fmla="*/ 797052 h 3651417"/>
                <a:gd name="connsiteX178" fmla="*/ 1420094 w 3647040"/>
                <a:gd name="connsiteY178" fmla="*/ 797052 h 3651417"/>
                <a:gd name="connsiteX179" fmla="*/ 2057221 w 3647040"/>
                <a:gd name="connsiteY179" fmla="*/ 0 h 3651417"/>
                <a:gd name="connsiteX180" fmla="*/ 2121420 w 3647040"/>
                <a:gd name="connsiteY180" fmla="*/ 0 h 3651417"/>
                <a:gd name="connsiteX181" fmla="*/ 2121325 w 3647040"/>
                <a:gd name="connsiteY181" fmla="*/ 286 h 3651417"/>
                <a:gd name="connsiteX182" fmla="*/ 2198001 w 3647040"/>
                <a:gd name="connsiteY182" fmla="*/ 91059 h 3651417"/>
                <a:gd name="connsiteX183" fmla="*/ 2316682 w 3647040"/>
                <a:gd name="connsiteY183" fmla="*/ 475202 h 3651417"/>
                <a:gd name="connsiteX184" fmla="*/ 2355068 w 3647040"/>
                <a:gd name="connsiteY184" fmla="*/ 515398 h 3651417"/>
                <a:gd name="connsiteX185" fmla="*/ 2475178 w 3647040"/>
                <a:gd name="connsiteY185" fmla="*/ 576167 h 3651417"/>
                <a:gd name="connsiteX186" fmla="*/ 2524327 w 3647040"/>
                <a:gd name="connsiteY186" fmla="*/ 591884 h 3651417"/>
                <a:gd name="connsiteX187" fmla="*/ 2784550 w 3647040"/>
                <a:gd name="connsiteY187" fmla="*/ 590836 h 3651417"/>
                <a:gd name="connsiteX188" fmla="*/ 2860369 w 3647040"/>
                <a:gd name="connsiteY188" fmla="*/ 663988 h 3651417"/>
                <a:gd name="connsiteX189" fmla="*/ 2860084 w 3647040"/>
                <a:gd name="connsiteY189" fmla="*/ 831532 h 3651417"/>
                <a:gd name="connsiteX190" fmla="*/ 2806648 w 3647040"/>
                <a:gd name="connsiteY190" fmla="*/ 893731 h 3651417"/>
                <a:gd name="connsiteX191" fmla="*/ 2754166 w 3647040"/>
                <a:gd name="connsiteY191" fmla="*/ 842963 h 3651417"/>
                <a:gd name="connsiteX192" fmla="*/ 2753404 w 3647040"/>
                <a:gd name="connsiteY192" fmla="*/ 736092 h 3651417"/>
                <a:gd name="connsiteX193" fmla="*/ 2753404 w 3647040"/>
                <a:gd name="connsiteY193" fmla="*/ 698468 h 3651417"/>
                <a:gd name="connsiteX194" fmla="*/ 2714351 w 3647040"/>
                <a:gd name="connsiteY194" fmla="*/ 698468 h 3651417"/>
                <a:gd name="connsiteX195" fmla="*/ 2507563 w 3647040"/>
                <a:gd name="connsiteY195" fmla="*/ 698754 h 3651417"/>
                <a:gd name="connsiteX196" fmla="*/ 2424982 w 3647040"/>
                <a:gd name="connsiteY196" fmla="*/ 671894 h 3651417"/>
                <a:gd name="connsiteX197" fmla="*/ 2301442 w 3647040"/>
                <a:gd name="connsiteY197" fmla="*/ 610934 h 3651417"/>
                <a:gd name="connsiteX198" fmla="*/ 2222575 w 3647040"/>
                <a:gd name="connsiteY198" fmla="*/ 533019 h 3651417"/>
                <a:gd name="connsiteX199" fmla="*/ 2100751 w 3647040"/>
                <a:gd name="connsiteY199" fmla="*/ 142399 h 3651417"/>
                <a:gd name="connsiteX200" fmla="*/ 2089702 w 3647040"/>
                <a:gd name="connsiteY200" fmla="*/ 109823 h 3651417"/>
                <a:gd name="connsiteX201" fmla="*/ 1979116 w 3647040"/>
                <a:gd name="connsiteY201" fmla="*/ 195929 h 3651417"/>
                <a:gd name="connsiteX202" fmla="*/ 1973306 w 3647040"/>
                <a:gd name="connsiteY202" fmla="*/ 248793 h 3651417"/>
                <a:gd name="connsiteX203" fmla="*/ 1972830 w 3647040"/>
                <a:gd name="connsiteY203" fmla="*/ 498348 h 3651417"/>
                <a:gd name="connsiteX204" fmla="*/ 1968925 w 3647040"/>
                <a:gd name="connsiteY204" fmla="*/ 540639 h 3651417"/>
                <a:gd name="connsiteX205" fmla="*/ 1884628 w 3647040"/>
                <a:gd name="connsiteY205" fmla="*/ 599123 h 3651417"/>
                <a:gd name="connsiteX206" fmla="*/ 1717084 w 3647040"/>
                <a:gd name="connsiteY206" fmla="*/ 599313 h 3651417"/>
                <a:gd name="connsiteX207" fmla="*/ 1680603 w 3647040"/>
                <a:gd name="connsiteY207" fmla="*/ 599313 h 3651417"/>
                <a:gd name="connsiteX208" fmla="*/ 1680603 w 3647040"/>
                <a:gd name="connsiteY208" fmla="*/ 690372 h 3651417"/>
                <a:gd name="connsiteX209" fmla="*/ 1748516 w 3647040"/>
                <a:gd name="connsiteY209" fmla="*/ 690372 h 3651417"/>
                <a:gd name="connsiteX210" fmla="*/ 1826907 w 3647040"/>
                <a:gd name="connsiteY210" fmla="*/ 691134 h 3651417"/>
                <a:gd name="connsiteX211" fmla="*/ 1873675 w 3647040"/>
                <a:gd name="connsiteY211" fmla="*/ 736282 h 3651417"/>
                <a:gd name="connsiteX212" fmla="*/ 1836241 w 3647040"/>
                <a:gd name="connsiteY212" fmla="*/ 793147 h 3651417"/>
                <a:gd name="connsiteX213" fmla="*/ 1797570 w 3647040"/>
                <a:gd name="connsiteY213" fmla="*/ 797147 h 3651417"/>
                <a:gd name="connsiteX214" fmla="*/ 1679841 w 3647040"/>
                <a:gd name="connsiteY214" fmla="*/ 797338 h 3651417"/>
                <a:gd name="connsiteX215" fmla="*/ 1678888 w 3647040"/>
                <a:gd name="connsiteY215" fmla="*/ 840581 h 3651417"/>
                <a:gd name="connsiteX216" fmla="*/ 1678888 w 3647040"/>
                <a:gd name="connsiteY216" fmla="*/ 885730 h 3651417"/>
                <a:gd name="connsiteX217" fmla="*/ 1799189 w 3647040"/>
                <a:gd name="connsiteY217" fmla="*/ 885825 h 3651417"/>
                <a:gd name="connsiteX218" fmla="*/ 1834527 w 3647040"/>
                <a:gd name="connsiteY218" fmla="*/ 888587 h 3651417"/>
                <a:gd name="connsiteX219" fmla="*/ 1874056 w 3647040"/>
                <a:gd name="connsiteY219" fmla="*/ 944309 h 3651417"/>
                <a:gd name="connsiteX220" fmla="*/ 1825573 w 3647040"/>
                <a:gd name="connsiteY220" fmla="*/ 991838 h 3651417"/>
                <a:gd name="connsiteX221" fmla="*/ 1725751 w 3647040"/>
                <a:gd name="connsiteY221" fmla="*/ 992600 h 3651417"/>
                <a:gd name="connsiteX222" fmla="*/ 1681270 w 3647040"/>
                <a:gd name="connsiteY222" fmla="*/ 992600 h 3651417"/>
                <a:gd name="connsiteX223" fmla="*/ 1681270 w 3647040"/>
                <a:gd name="connsiteY223" fmla="*/ 1083564 h 3651417"/>
                <a:gd name="connsiteX224" fmla="*/ 1722513 w 3647040"/>
                <a:gd name="connsiteY224" fmla="*/ 1083564 h 3651417"/>
                <a:gd name="connsiteX225" fmla="*/ 1818715 w 3647040"/>
                <a:gd name="connsiteY225" fmla="*/ 1083850 h 3651417"/>
                <a:gd name="connsiteX226" fmla="*/ 1874151 w 3647040"/>
                <a:gd name="connsiteY226" fmla="*/ 1135856 h 3651417"/>
                <a:gd name="connsiteX227" fmla="*/ 1820239 w 3647040"/>
                <a:gd name="connsiteY227" fmla="*/ 1190054 h 3651417"/>
                <a:gd name="connsiteX228" fmla="*/ 1716893 w 3647040"/>
                <a:gd name="connsiteY228" fmla="*/ 1190530 h 3651417"/>
                <a:gd name="connsiteX229" fmla="*/ 1680603 w 3647040"/>
                <a:gd name="connsiteY229" fmla="*/ 1190530 h 3651417"/>
                <a:gd name="connsiteX230" fmla="*/ 1680603 w 3647040"/>
                <a:gd name="connsiteY230" fmla="*/ 1277017 h 3651417"/>
                <a:gd name="connsiteX231" fmla="*/ 1708511 w 3647040"/>
                <a:gd name="connsiteY231" fmla="*/ 1279208 h 3651417"/>
                <a:gd name="connsiteX232" fmla="*/ 2207526 w 3647040"/>
                <a:gd name="connsiteY232" fmla="*/ 1279493 h 3651417"/>
                <a:gd name="connsiteX233" fmla="*/ 2423172 w 3647040"/>
                <a:gd name="connsiteY233" fmla="*/ 1209008 h 3651417"/>
                <a:gd name="connsiteX234" fmla="*/ 2505944 w 3647040"/>
                <a:gd name="connsiteY234" fmla="*/ 1182053 h 3651417"/>
                <a:gd name="connsiteX235" fmla="*/ 2712732 w 3647040"/>
                <a:gd name="connsiteY235" fmla="*/ 1182243 h 3651417"/>
                <a:gd name="connsiteX236" fmla="*/ 2751403 w 3647040"/>
                <a:gd name="connsiteY236" fmla="*/ 1182243 h 3651417"/>
                <a:gd name="connsiteX237" fmla="*/ 2753404 w 3647040"/>
                <a:gd name="connsiteY237" fmla="*/ 1145381 h 3651417"/>
                <a:gd name="connsiteX238" fmla="*/ 2754642 w 3647040"/>
                <a:gd name="connsiteY238" fmla="*/ 1084802 h 3651417"/>
                <a:gd name="connsiteX239" fmla="*/ 2800838 w 3647040"/>
                <a:gd name="connsiteY239" fmla="*/ 1039082 h 3651417"/>
                <a:gd name="connsiteX240" fmla="*/ 2856845 w 3647040"/>
                <a:gd name="connsiteY240" fmla="*/ 1077754 h 3651417"/>
                <a:gd name="connsiteX241" fmla="*/ 2860179 w 3647040"/>
                <a:gd name="connsiteY241" fmla="*/ 1105948 h 3651417"/>
                <a:gd name="connsiteX242" fmla="*/ 2860179 w 3647040"/>
                <a:gd name="connsiteY242" fmla="*/ 1212914 h 3651417"/>
                <a:gd name="connsiteX243" fmla="*/ 2783503 w 3647040"/>
                <a:gd name="connsiteY243" fmla="*/ 1289018 h 3651417"/>
                <a:gd name="connsiteX244" fmla="*/ 2558903 w 3647040"/>
                <a:gd name="connsiteY244" fmla="*/ 1289114 h 3651417"/>
                <a:gd name="connsiteX245" fmla="*/ 2523946 w 3647040"/>
                <a:gd name="connsiteY245" fmla="*/ 1289114 h 3651417"/>
                <a:gd name="connsiteX246" fmla="*/ 1777567 w 3647040"/>
                <a:gd name="connsiteY246" fmla="*/ 1782794 h 3651417"/>
                <a:gd name="connsiteX247" fmla="*/ 1777472 w 3647040"/>
                <a:gd name="connsiteY247" fmla="*/ 1843278 h 3651417"/>
                <a:gd name="connsiteX248" fmla="*/ 1637074 w 3647040"/>
                <a:gd name="connsiteY248" fmla="*/ 2056448 h 3651417"/>
                <a:gd name="connsiteX249" fmla="*/ 1554396 w 3647040"/>
                <a:gd name="connsiteY249" fmla="*/ 2074450 h 3651417"/>
                <a:gd name="connsiteX250" fmla="*/ 1452479 w 3647040"/>
                <a:gd name="connsiteY250" fmla="*/ 2004060 h 3651417"/>
                <a:gd name="connsiteX251" fmla="*/ 1401520 w 3647040"/>
                <a:gd name="connsiteY251" fmla="*/ 1841087 h 3651417"/>
                <a:gd name="connsiteX252" fmla="*/ 1324463 w 3647040"/>
                <a:gd name="connsiteY252" fmla="*/ 1593056 h 3651417"/>
                <a:gd name="connsiteX253" fmla="*/ 1294554 w 3647040"/>
                <a:gd name="connsiteY253" fmla="*/ 1562576 h 3651417"/>
                <a:gd name="connsiteX254" fmla="*/ 1164824 w 3647040"/>
                <a:gd name="connsiteY254" fmla="*/ 1497330 h 3651417"/>
                <a:gd name="connsiteX255" fmla="*/ 1122057 w 3647040"/>
                <a:gd name="connsiteY255" fmla="*/ 1484090 h 3651417"/>
                <a:gd name="connsiteX256" fmla="*/ 868978 w 3647040"/>
                <a:gd name="connsiteY256" fmla="*/ 1484281 h 3651417"/>
                <a:gd name="connsiteX257" fmla="*/ 836974 w 3647040"/>
                <a:gd name="connsiteY257" fmla="*/ 1483424 h 3651417"/>
                <a:gd name="connsiteX258" fmla="*/ 787348 w 3647040"/>
                <a:gd name="connsiteY258" fmla="*/ 1439037 h 3651417"/>
                <a:gd name="connsiteX259" fmla="*/ 783634 w 3647040"/>
                <a:gd name="connsiteY259" fmla="*/ 1396651 h 3651417"/>
                <a:gd name="connsiteX260" fmla="*/ 783443 w 3647040"/>
                <a:gd name="connsiteY260" fmla="*/ 872680 h 3651417"/>
                <a:gd name="connsiteX261" fmla="*/ 783634 w 3647040"/>
                <a:gd name="connsiteY261" fmla="*/ 854869 h 3651417"/>
                <a:gd name="connsiteX262" fmla="*/ 850975 w 3647040"/>
                <a:gd name="connsiteY262" fmla="*/ 787718 h 3651417"/>
                <a:gd name="connsiteX263" fmla="*/ 964990 w 3647040"/>
                <a:gd name="connsiteY263" fmla="*/ 787051 h 3651417"/>
                <a:gd name="connsiteX264" fmla="*/ 1120152 w 3647040"/>
                <a:gd name="connsiteY264" fmla="*/ 787051 h 3651417"/>
                <a:gd name="connsiteX265" fmla="*/ 1132249 w 3647040"/>
                <a:gd name="connsiteY265" fmla="*/ 761810 h 3651417"/>
                <a:gd name="connsiteX266" fmla="*/ 1245977 w 3647040"/>
                <a:gd name="connsiteY266" fmla="*/ 569309 h 3651417"/>
                <a:gd name="connsiteX267" fmla="*/ 1266837 w 3647040"/>
                <a:gd name="connsiteY267" fmla="*/ 544925 h 3651417"/>
                <a:gd name="connsiteX268" fmla="*/ 1345418 w 3647040"/>
                <a:gd name="connsiteY268" fmla="*/ 534543 h 3651417"/>
                <a:gd name="connsiteX269" fmla="*/ 1348466 w 3647040"/>
                <a:gd name="connsiteY269" fmla="*/ 613601 h 3651417"/>
                <a:gd name="connsiteX270" fmla="*/ 1319224 w 3647040"/>
                <a:gd name="connsiteY270" fmla="*/ 649510 h 3651417"/>
                <a:gd name="connsiteX271" fmla="*/ 1278076 w 3647040"/>
                <a:gd name="connsiteY271" fmla="*/ 708374 h 3651417"/>
                <a:gd name="connsiteX272" fmla="*/ 1423333 w 3647040"/>
                <a:gd name="connsiteY272" fmla="*/ 690753 h 3651417"/>
                <a:gd name="connsiteX273" fmla="*/ 1571923 w 3647040"/>
                <a:gd name="connsiteY273" fmla="*/ 690086 h 3651417"/>
                <a:gd name="connsiteX274" fmla="*/ 1571637 w 3647040"/>
                <a:gd name="connsiteY274" fmla="*/ 597884 h 3651417"/>
                <a:gd name="connsiteX275" fmla="*/ 1678507 w 3647040"/>
                <a:gd name="connsiteY275" fmla="*/ 491585 h 3651417"/>
                <a:gd name="connsiteX276" fmla="*/ 1828240 w 3647040"/>
                <a:gd name="connsiteY276" fmla="*/ 491871 h 3651417"/>
                <a:gd name="connsiteX277" fmla="*/ 1864435 w 3647040"/>
                <a:gd name="connsiteY277" fmla="*/ 491871 h 3651417"/>
                <a:gd name="connsiteX278" fmla="*/ 1864435 w 3647040"/>
                <a:gd name="connsiteY278" fmla="*/ 406622 h 3651417"/>
                <a:gd name="connsiteX279" fmla="*/ 1725370 w 3647040"/>
                <a:gd name="connsiteY279" fmla="*/ 409766 h 3651417"/>
                <a:gd name="connsiteX280" fmla="*/ 1545824 w 3647040"/>
                <a:gd name="connsiteY280" fmla="*/ 465106 h 3651417"/>
                <a:gd name="connsiteX281" fmla="*/ 1526107 w 3647040"/>
                <a:gd name="connsiteY281" fmla="*/ 473297 h 3651417"/>
                <a:gd name="connsiteX282" fmla="*/ 1462671 w 3647040"/>
                <a:gd name="connsiteY282" fmla="*/ 447770 h 3651417"/>
                <a:gd name="connsiteX283" fmla="*/ 1478196 w 3647040"/>
                <a:gd name="connsiteY283" fmla="*/ 380810 h 3651417"/>
                <a:gd name="connsiteX284" fmla="*/ 1493437 w 3647040"/>
                <a:gd name="connsiteY284" fmla="*/ 371761 h 3651417"/>
                <a:gd name="connsiteX285" fmla="*/ 1755850 w 3647040"/>
                <a:gd name="connsiteY285" fmla="*/ 298990 h 3651417"/>
                <a:gd name="connsiteX286" fmla="*/ 1866150 w 3647040"/>
                <a:gd name="connsiteY286" fmla="*/ 293846 h 3651417"/>
                <a:gd name="connsiteX287" fmla="*/ 1866150 w 3647040"/>
                <a:gd name="connsiteY287" fmla="*/ 252317 h 3651417"/>
                <a:gd name="connsiteX288" fmla="*/ 2051887 w 3647040"/>
                <a:gd name="connsiteY288" fmla="*/ 4382 h 3651417"/>
                <a:gd name="connsiteX289" fmla="*/ 2057221 w 3647040"/>
                <a:gd name="connsiteY289" fmla="*/ 0 h 36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3647040" h="3651417">
                  <a:moveTo>
                    <a:pt x="2671489" y="1972628"/>
                  </a:moveTo>
                  <a:lnTo>
                    <a:pt x="2671489" y="2473357"/>
                  </a:lnTo>
                  <a:cubicBezTo>
                    <a:pt x="2725686" y="2419160"/>
                    <a:pt x="2781598" y="2363248"/>
                    <a:pt x="2841320" y="2303622"/>
                  </a:cubicBezTo>
                  <a:lnTo>
                    <a:pt x="2841320" y="2303526"/>
                  </a:lnTo>
                  <a:cubicBezTo>
                    <a:pt x="2826270" y="2273999"/>
                    <a:pt x="2825984" y="2238566"/>
                    <a:pt x="2825604" y="2202847"/>
                  </a:cubicBezTo>
                  <a:cubicBezTo>
                    <a:pt x="2825223" y="2169700"/>
                    <a:pt x="2825699" y="2135981"/>
                    <a:pt x="2819698" y="2103692"/>
                  </a:cubicBezTo>
                  <a:cubicBezTo>
                    <a:pt x="2806077" y="2030730"/>
                    <a:pt x="2743593" y="1976914"/>
                    <a:pt x="2671489" y="1972628"/>
                  </a:cubicBezTo>
                  <a:close/>
                  <a:moveTo>
                    <a:pt x="967752" y="1969675"/>
                  </a:moveTo>
                  <a:cubicBezTo>
                    <a:pt x="897458" y="1982629"/>
                    <a:pt x="849071" y="2022062"/>
                    <a:pt x="827163" y="2090071"/>
                  </a:cubicBezTo>
                  <a:cubicBezTo>
                    <a:pt x="819734" y="2113216"/>
                    <a:pt x="819067" y="2139029"/>
                    <a:pt x="818114" y="2163794"/>
                  </a:cubicBezTo>
                  <a:cubicBezTo>
                    <a:pt x="816305" y="2213229"/>
                    <a:pt x="823163" y="2263426"/>
                    <a:pt x="803065" y="2303621"/>
                  </a:cubicBezTo>
                  <a:cubicBezTo>
                    <a:pt x="862310" y="2362867"/>
                    <a:pt x="918222" y="2418683"/>
                    <a:pt x="971943" y="2472404"/>
                  </a:cubicBezTo>
                  <a:cubicBezTo>
                    <a:pt x="977944" y="2406205"/>
                    <a:pt x="975087" y="1995487"/>
                    <a:pt x="967752" y="1969675"/>
                  </a:cubicBezTo>
                  <a:close/>
                  <a:moveTo>
                    <a:pt x="3374053" y="1400556"/>
                  </a:moveTo>
                  <a:cubicBezTo>
                    <a:pt x="3361956" y="1408271"/>
                    <a:pt x="3351383" y="1413510"/>
                    <a:pt x="3342621" y="1420844"/>
                  </a:cubicBezTo>
                  <a:cubicBezTo>
                    <a:pt x="3281946" y="1471898"/>
                    <a:pt x="3256038" y="1536097"/>
                    <a:pt x="3274707" y="1614393"/>
                  </a:cubicBezTo>
                  <a:cubicBezTo>
                    <a:pt x="3291471" y="1684782"/>
                    <a:pt x="3312807" y="1754029"/>
                    <a:pt x="3329285" y="1824419"/>
                  </a:cubicBezTo>
                  <a:cubicBezTo>
                    <a:pt x="3347288" y="1901095"/>
                    <a:pt x="3330809" y="1970437"/>
                    <a:pt x="3276231" y="2029016"/>
                  </a:cubicBezTo>
                  <a:cubicBezTo>
                    <a:pt x="3265754" y="2040350"/>
                    <a:pt x="3254609" y="2051114"/>
                    <a:pt x="3243751" y="2062068"/>
                  </a:cubicBezTo>
                  <a:cubicBezTo>
                    <a:pt x="3061538" y="2244471"/>
                    <a:pt x="2879420" y="2426970"/>
                    <a:pt x="2697016" y="2609088"/>
                  </a:cubicBezTo>
                  <a:cubicBezTo>
                    <a:pt x="2640342" y="2665667"/>
                    <a:pt x="2611100" y="2732723"/>
                    <a:pt x="2611196" y="2813114"/>
                  </a:cubicBezTo>
                  <a:cubicBezTo>
                    <a:pt x="2611577" y="3047143"/>
                    <a:pt x="2611196" y="3281172"/>
                    <a:pt x="2611386" y="3515297"/>
                  </a:cubicBezTo>
                  <a:cubicBezTo>
                    <a:pt x="2611386" y="3524250"/>
                    <a:pt x="2613196" y="3533204"/>
                    <a:pt x="2614053" y="3541586"/>
                  </a:cubicBezTo>
                  <a:cubicBezTo>
                    <a:pt x="2694539" y="3548444"/>
                    <a:pt x="3013532" y="3545586"/>
                    <a:pt x="3039821" y="3537490"/>
                  </a:cubicBezTo>
                  <a:cubicBezTo>
                    <a:pt x="3039821" y="3524917"/>
                    <a:pt x="3039821" y="3511963"/>
                    <a:pt x="3039821" y="3498914"/>
                  </a:cubicBezTo>
                  <a:cubicBezTo>
                    <a:pt x="3039821" y="3314796"/>
                    <a:pt x="3039630" y="3130582"/>
                    <a:pt x="3040011" y="2946464"/>
                  </a:cubicBezTo>
                  <a:cubicBezTo>
                    <a:pt x="3040011" y="2919222"/>
                    <a:pt x="3041249" y="2891790"/>
                    <a:pt x="3044869" y="2864834"/>
                  </a:cubicBezTo>
                  <a:cubicBezTo>
                    <a:pt x="3052775" y="2806256"/>
                    <a:pt x="3076778" y="2753678"/>
                    <a:pt x="3107448" y="2703481"/>
                  </a:cubicBezTo>
                  <a:cubicBezTo>
                    <a:pt x="3245465" y="2477643"/>
                    <a:pt x="3382816" y="2251329"/>
                    <a:pt x="3520929" y="2025587"/>
                  </a:cubicBezTo>
                  <a:cubicBezTo>
                    <a:pt x="3531406" y="2008442"/>
                    <a:pt x="3536645" y="1992821"/>
                    <a:pt x="3531025" y="1972342"/>
                  </a:cubicBezTo>
                  <a:cubicBezTo>
                    <a:pt x="3481590" y="1790414"/>
                    <a:pt x="3432822" y="1608297"/>
                    <a:pt x="3383768" y="1426178"/>
                  </a:cubicBezTo>
                  <a:cubicBezTo>
                    <a:pt x="3381673" y="1418558"/>
                    <a:pt x="3378149" y="1411319"/>
                    <a:pt x="3374053" y="1400651"/>
                  </a:cubicBezTo>
                  <a:close/>
                  <a:moveTo>
                    <a:pt x="2361069" y="1363980"/>
                  </a:moveTo>
                  <a:cubicBezTo>
                    <a:pt x="2336399" y="1369695"/>
                    <a:pt x="2312682" y="1376839"/>
                    <a:pt x="2288393" y="1380363"/>
                  </a:cubicBezTo>
                  <a:cubicBezTo>
                    <a:pt x="2262676" y="1384078"/>
                    <a:pt x="2236482" y="1385221"/>
                    <a:pt x="2210383" y="1385888"/>
                  </a:cubicBezTo>
                  <a:cubicBezTo>
                    <a:pt x="2173617" y="1386745"/>
                    <a:pt x="2136850" y="1385888"/>
                    <a:pt x="2100084" y="1386269"/>
                  </a:cubicBezTo>
                  <a:cubicBezTo>
                    <a:pt x="2091130" y="1386269"/>
                    <a:pt x="2082272" y="1388364"/>
                    <a:pt x="2071795" y="1389698"/>
                  </a:cubicBezTo>
                  <a:cubicBezTo>
                    <a:pt x="2071795" y="1423130"/>
                    <a:pt x="2072366" y="1453991"/>
                    <a:pt x="2071699" y="1484757"/>
                  </a:cubicBezTo>
                  <a:cubicBezTo>
                    <a:pt x="2070271" y="1543907"/>
                    <a:pt x="2032075" y="1582103"/>
                    <a:pt x="1972830" y="1583150"/>
                  </a:cubicBezTo>
                  <a:cubicBezTo>
                    <a:pt x="1928920" y="1583912"/>
                    <a:pt x="1885009" y="1583341"/>
                    <a:pt x="1841099" y="1583341"/>
                  </a:cubicBezTo>
                  <a:cubicBezTo>
                    <a:pt x="1821192" y="1583341"/>
                    <a:pt x="1801285" y="1583341"/>
                    <a:pt x="1779568" y="1583341"/>
                  </a:cubicBezTo>
                  <a:lnTo>
                    <a:pt x="1779568" y="1669066"/>
                  </a:lnTo>
                  <a:cubicBezTo>
                    <a:pt x="2008358" y="1696593"/>
                    <a:pt x="2270486" y="1548956"/>
                    <a:pt x="2361069" y="1363980"/>
                  </a:cubicBezTo>
                  <a:close/>
                  <a:moveTo>
                    <a:pt x="333006" y="1151668"/>
                  </a:moveTo>
                  <a:cubicBezTo>
                    <a:pt x="320433" y="1199102"/>
                    <a:pt x="307860" y="1246632"/>
                    <a:pt x="295097" y="1294638"/>
                  </a:cubicBezTo>
                  <a:cubicBezTo>
                    <a:pt x="349389" y="1317688"/>
                    <a:pt x="391204" y="1351597"/>
                    <a:pt x="426256" y="1396841"/>
                  </a:cubicBezTo>
                  <a:cubicBezTo>
                    <a:pt x="462260" y="1285684"/>
                    <a:pt x="418350" y="1172146"/>
                    <a:pt x="333006" y="1151668"/>
                  </a:cubicBezTo>
                  <a:close/>
                  <a:moveTo>
                    <a:pt x="3309283" y="1148525"/>
                  </a:moveTo>
                  <a:cubicBezTo>
                    <a:pt x="3216414" y="1191387"/>
                    <a:pt x="3180696" y="1287875"/>
                    <a:pt x="3217557" y="1395984"/>
                  </a:cubicBezTo>
                  <a:cubicBezTo>
                    <a:pt x="3235274" y="1373886"/>
                    <a:pt x="3254443" y="1354146"/>
                    <a:pt x="3276029" y="1337096"/>
                  </a:cubicBezTo>
                  <a:lnTo>
                    <a:pt x="3348980" y="1294365"/>
                  </a:lnTo>
                  <a:lnTo>
                    <a:pt x="3349002" y="1294448"/>
                  </a:lnTo>
                  <a:lnTo>
                    <a:pt x="3349002" y="1294352"/>
                  </a:lnTo>
                  <a:lnTo>
                    <a:pt x="3348980" y="1294365"/>
                  </a:lnTo>
                  <a:close/>
                  <a:moveTo>
                    <a:pt x="3343807" y="1026694"/>
                  </a:moveTo>
                  <a:cubicBezTo>
                    <a:pt x="3374101" y="1027069"/>
                    <a:pt x="3392675" y="1045179"/>
                    <a:pt x="3403104" y="1083755"/>
                  </a:cubicBezTo>
                  <a:cubicBezTo>
                    <a:pt x="3427583" y="1174147"/>
                    <a:pt x="3451396" y="1264730"/>
                    <a:pt x="3475685" y="1355217"/>
                  </a:cubicBezTo>
                  <a:cubicBezTo>
                    <a:pt x="3530263" y="1559052"/>
                    <a:pt x="3584936" y="1762887"/>
                    <a:pt x="3639705" y="1966722"/>
                  </a:cubicBezTo>
                  <a:cubicBezTo>
                    <a:pt x="3641134" y="1972151"/>
                    <a:pt x="3644468" y="1977104"/>
                    <a:pt x="3646849" y="1982343"/>
                  </a:cubicBezTo>
                  <a:lnTo>
                    <a:pt x="3646849" y="2025110"/>
                  </a:lnTo>
                  <a:lnTo>
                    <a:pt x="3647040" y="2025110"/>
                  </a:lnTo>
                  <a:cubicBezTo>
                    <a:pt x="3565410" y="2158556"/>
                    <a:pt x="3483781" y="2292001"/>
                    <a:pt x="3402247" y="2425446"/>
                  </a:cubicBezTo>
                  <a:cubicBezTo>
                    <a:pt x="3336715" y="2532793"/>
                    <a:pt x="3272612" y="2641092"/>
                    <a:pt x="3205270" y="2747391"/>
                  </a:cubicBezTo>
                  <a:cubicBezTo>
                    <a:pt x="3163836" y="2812828"/>
                    <a:pt x="3145072" y="2881884"/>
                    <a:pt x="3146024" y="2959513"/>
                  </a:cubicBezTo>
                  <a:cubicBezTo>
                    <a:pt x="3148310" y="3155442"/>
                    <a:pt x="3146786" y="3351467"/>
                    <a:pt x="3146786" y="3547491"/>
                  </a:cubicBezTo>
                  <a:cubicBezTo>
                    <a:pt x="3146786" y="3555778"/>
                    <a:pt x="3146310" y="3564160"/>
                    <a:pt x="3146786" y="3572447"/>
                  </a:cubicBezTo>
                  <a:cubicBezTo>
                    <a:pt x="3150406" y="3622358"/>
                    <a:pt x="3119450" y="3651981"/>
                    <a:pt x="3069348" y="3651409"/>
                  </a:cubicBezTo>
                  <a:cubicBezTo>
                    <a:pt x="2906661" y="3649599"/>
                    <a:pt x="2743879" y="3650742"/>
                    <a:pt x="2581192" y="3650742"/>
                  </a:cubicBezTo>
                  <a:cubicBezTo>
                    <a:pt x="2574048" y="3650742"/>
                    <a:pt x="2566905" y="3651028"/>
                    <a:pt x="2559856" y="3650266"/>
                  </a:cubicBezTo>
                  <a:cubicBezTo>
                    <a:pt x="2528423" y="3646837"/>
                    <a:pt x="2508040" y="3626358"/>
                    <a:pt x="2504992" y="3594831"/>
                  </a:cubicBezTo>
                  <a:cubicBezTo>
                    <a:pt x="2503944" y="3584258"/>
                    <a:pt x="2504325" y="3573495"/>
                    <a:pt x="2504325" y="3562826"/>
                  </a:cubicBezTo>
                  <a:cubicBezTo>
                    <a:pt x="2504325" y="3319272"/>
                    <a:pt x="2504992" y="3075813"/>
                    <a:pt x="2503849" y="2832259"/>
                  </a:cubicBezTo>
                  <a:cubicBezTo>
                    <a:pt x="2503468" y="2755773"/>
                    <a:pt x="2516993" y="2683955"/>
                    <a:pt x="2554903" y="2616804"/>
                  </a:cubicBezTo>
                  <a:cubicBezTo>
                    <a:pt x="2561856" y="2604421"/>
                    <a:pt x="2562618" y="2587371"/>
                    <a:pt x="2562714" y="2572417"/>
                  </a:cubicBezTo>
                  <a:cubicBezTo>
                    <a:pt x="2563190" y="2366963"/>
                    <a:pt x="2562999" y="2161413"/>
                    <a:pt x="2562999" y="1955959"/>
                  </a:cubicBezTo>
                  <a:cubicBezTo>
                    <a:pt x="2562999" y="1947672"/>
                    <a:pt x="2563666" y="1939290"/>
                    <a:pt x="2562904" y="1931003"/>
                  </a:cubicBezTo>
                  <a:cubicBezTo>
                    <a:pt x="2558999" y="1891094"/>
                    <a:pt x="2594146" y="1861280"/>
                    <a:pt x="2634151" y="1860233"/>
                  </a:cubicBezTo>
                  <a:cubicBezTo>
                    <a:pt x="2787408" y="1856232"/>
                    <a:pt x="2896089" y="1958912"/>
                    <a:pt x="2922473" y="2073021"/>
                  </a:cubicBezTo>
                  <a:cubicBezTo>
                    <a:pt x="2929140" y="2101596"/>
                    <a:pt x="2930093" y="2131695"/>
                    <a:pt x="2932379" y="2161127"/>
                  </a:cubicBezTo>
                  <a:cubicBezTo>
                    <a:pt x="2933712" y="2178653"/>
                    <a:pt x="2932664" y="2196465"/>
                    <a:pt x="2932664" y="2219516"/>
                  </a:cubicBezTo>
                  <a:cubicBezTo>
                    <a:pt x="2944666" y="2208562"/>
                    <a:pt x="2952667" y="2201894"/>
                    <a:pt x="2960001" y="2194560"/>
                  </a:cubicBezTo>
                  <a:cubicBezTo>
                    <a:pt x="3035630" y="2119027"/>
                    <a:pt x="3110401" y="2042636"/>
                    <a:pt x="3187077" y="1968056"/>
                  </a:cubicBezTo>
                  <a:cubicBezTo>
                    <a:pt x="3226415" y="1929860"/>
                    <a:pt x="3236131" y="1886998"/>
                    <a:pt x="3221939" y="1835182"/>
                  </a:cubicBezTo>
                  <a:cubicBezTo>
                    <a:pt x="3183172" y="1693355"/>
                    <a:pt x="3146120" y="1551147"/>
                    <a:pt x="3107543" y="1409224"/>
                  </a:cubicBezTo>
                  <a:cubicBezTo>
                    <a:pt x="3079064" y="1304544"/>
                    <a:pt x="3095351" y="1209294"/>
                    <a:pt x="3164979" y="1125093"/>
                  </a:cubicBezTo>
                  <a:cubicBezTo>
                    <a:pt x="3203079" y="1078992"/>
                    <a:pt x="3251942" y="1048703"/>
                    <a:pt x="3309473" y="1032129"/>
                  </a:cubicBezTo>
                  <a:cubicBezTo>
                    <a:pt x="3322308" y="1028414"/>
                    <a:pt x="3333709" y="1026569"/>
                    <a:pt x="3343807" y="1026694"/>
                  </a:cubicBezTo>
                  <a:close/>
                  <a:moveTo>
                    <a:pt x="297902" y="1026313"/>
                  </a:moveTo>
                  <a:cubicBezTo>
                    <a:pt x="306854" y="1025843"/>
                    <a:pt x="316719" y="1027105"/>
                    <a:pt x="327482" y="1030129"/>
                  </a:cubicBezTo>
                  <a:cubicBezTo>
                    <a:pt x="417302" y="1055179"/>
                    <a:pt x="483025" y="1109853"/>
                    <a:pt x="522363" y="1194435"/>
                  </a:cubicBezTo>
                  <a:cubicBezTo>
                    <a:pt x="550843" y="1255585"/>
                    <a:pt x="557796" y="1320070"/>
                    <a:pt x="540746" y="1385602"/>
                  </a:cubicBezTo>
                  <a:cubicBezTo>
                    <a:pt x="501884" y="1534763"/>
                    <a:pt x="462641" y="1683925"/>
                    <a:pt x="421779" y="1832515"/>
                  </a:cubicBezTo>
                  <a:cubicBezTo>
                    <a:pt x="406634" y="1887474"/>
                    <a:pt x="417588" y="1931384"/>
                    <a:pt x="459022" y="1971294"/>
                  </a:cubicBezTo>
                  <a:cubicBezTo>
                    <a:pt x="535127" y="2044636"/>
                    <a:pt x="609041" y="2120360"/>
                    <a:pt x="683622" y="2195322"/>
                  </a:cubicBezTo>
                  <a:cubicBezTo>
                    <a:pt x="690194" y="2201989"/>
                    <a:pt x="695623" y="2209800"/>
                    <a:pt x="701624" y="2217134"/>
                  </a:cubicBezTo>
                  <a:cubicBezTo>
                    <a:pt x="703719" y="2215801"/>
                    <a:pt x="705815" y="2214562"/>
                    <a:pt x="708005" y="2213229"/>
                  </a:cubicBezTo>
                  <a:lnTo>
                    <a:pt x="708291" y="2213134"/>
                  </a:lnTo>
                  <a:cubicBezTo>
                    <a:pt x="710863" y="2174176"/>
                    <a:pt x="710863" y="2134838"/>
                    <a:pt x="716387" y="2096357"/>
                  </a:cubicBezTo>
                  <a:cubicBezTo>
                    <a:pt x="735342" y="1965865"/>
                    <a:pt x="850404" y="1864995"/>
                    <a:pt x="981945" y="1861375"/>
                  </a:cubicBezTo>
                  <a:cubicBezTo>
                    <a:pt x="994994" y="1860994"/>
                    <a:pt x="1008138" y="1860518"/>
                    <a:pt x="1021092" y="1861471"/>
                  </a:cubicBezTo>
                  <a:cubicBezTo>
                    <a:pt x="1054716" y="1864138"/>
                    <a:pt x="1077576" y="1887474"/>
                    <a:pt x="1080147" y="1921478"/>
                  </a:cubicBezTo>
                  <a:cubicBezTo>
                    <a:pt x="1080909" y="1932146"/>
                    <a:pt x="1080433" y="1942814"/>
                    <a:pt x="1080433" y="1953577"/>
                  </a:cubicBezTo>
                  <a:cubicBezTo>
                    <a:pt x="1080433" y="2160270"/>
                    <a:pt x="1080624" y="2367058"/>
                    <a:pt x="1080147" y="2573750"/>
                  </a:cubicBezTo>
                  <a:cubicBezTo>
                    <a:pt x="1080147" y="2593277"/>
                    <a:pt x="1083862" y="2610326"/>
                    <a:pt x="1093482" y="2627757"/>
                  </a:cubicBezTo>
                  <a:cubicBezTo>
                    <a:pt x="1122629" y="2680526"/>
                    <a:pt x="1138631" y="2737294"/>
                    <a:pt x="1138726" y="2797969"/>
                  </a:cubicBezTo>
                  <a:cubicBezTo>
                    <a:pt x="1138917" y="2911983"/>
                    <a:pt x="1139298" y="3026093"/>
                    <a:pt x="1139012" y="3140107"/>
                  </a:cubicBezTo>
                  <a:cubicBezTo>
                    <a:pt x="1138917" y="3180969"/>
                    <a:pt x="1120152" y="3202210"/>
                    <a:pt x="1086720" y="3202400"/>
                  </a:cubicBezTo>
                  <a:cubicBezTo>
                    <a:pt x="1062145" y="3202496"/>
                    <a:pt x="1042809" y="3189256"/>
                    <a:pt x="1036428" y="3165443"/>
                  </a:cubicBezTo>
                  <a:cubicBezTo>
                    <a:pt x="1033094" y="3153061"/>
                    <a:pt x="1032427" y="3139630"/>
                    <a:pt x="1032427" y="3126772"/>
                  </a:cubicBezTo>
                  <a:cubicBezTo>
                    <a:pt x="1032141" y="3028188"/>
                    <a:pt x="1030332" y="2929509"/>
                    <a:pt x="1032808" y="2830925"/>
                  </a:cubicBezTo>
                  <a:cubicBezTo>
                    <a:pt x="1035094" y="2738342"/>
                    <a:pt x="1002518" y="2663285"/>
                    <a:pt x="936987" y="2598420"/>
                  </a:cubicBezTo>
                  <a:cubicBezTo>
                    <a:pt x="753726" y="2417159"/>
                    <a:pt x="571989" y="2234184"/>
                    <a:pt x="389775" y="2051780"/>
                  </a:cubicBezTo>
                  <a:cubicBezTo>
                    <a:pt x="378059" y="2040064"/>
                    <a:pt x="365867" y="2028444"/>
                    <a:pt x="355485" y="2015585"/>
                  </a:cubicBezTo>
                  <a:cubicBezTo>
                    <a:pt x="310146" y="1958816"/>
                    <a:pt x="297287" y="1894237"/>
                    <a:pt x="314147" y="1824418"/>
                  </a:cubicBezTo>
                  <a:cubicBezTo>
                    <a:pt x="329482" y="1761077"/>
                    <a:pt x="347008" y="1698212"/>
                    <a:pt x="364629" y="1635347"/>
                  </a:cubicBezTo>
                  <a:cubicBezTo>
                    <a:pt x="380441" y="1579054"/>
                    <a:pt x="378155" y="1525143"/>
                    <a:pt x="347960" y="1473898"/>
                  </a:cubicBezTo>
                  <a:cubicBezTo>
                    <a:pt x="328434" y="1440847"/>
                    <a:pt x="303574" y="1418558"/>
                    <a:pt x="268331" y="1403604"/>
                  </a:cubicBezTo>
                  <a:cubicBezTo>
                    <a:pt x="265474" y="1411033"/>
                    <a:pt x="261854" y="1418272"/>
                    <a:pt x="259759" y="1425892"/>
                  </a:cubicBezTo>
                  <a:cubicBezTo>
                    <a:pt x="210705" y="1607915"/>
                    <a:pt x="162032" y="1790128"/>
                    <a:pt x="112502" y="1972056"/>
                  </a:cubicBezTo>
                  <a:cubicBezTo>
                    <a:pt x="106978" y="1992439"/>
                    <a:pt x="112026" y="2008060"/>
                    <a:pt x="122504" y="2025301"/>
                  </a:cubicBezTo>
                  <a:cubicBezTo>
                    <a:pt x="258806" y="2248090"/>
                    <a:pt x="394347" y="2471261"/>
                    <a:pt x="530555" y="2694051"/>
                  </a:cubicBezTo>
                  <a:cubicBezTo>
                    <a:pt x="563035" y="2747201"/>
                    <a:pt x="590276" y="2802255"/>
                    <a:pt x="598563" y="2864644"/>
                  </a:cubicBezTo>
                  <a:cubicBezTo>
                    <a:pt x="602088" y="2891599"/>
                    <a:pt x="603421" y="2919031"/>
                    <a:pt x="603516" y="2946273"/>
                  </a:cubicBezTo>
                  <a:cubicBezTo>
                    <a:pt x="603897" y="3130391"/>
                    <a:pt x="603707" y="3314605"/>
                    <a:pt x="603707" y="3498723"/>
                  </a:cubicBezTo>
                  <a:cubicBezTo>
                    <a:pt x="603707" y="3511772"/>
                    <a:pt x="603707" y="3524726"/>
                    <a:pt x="603707" y="3537299"/>
                  </a:cubicBezTo>
                  <a:cubicBezTo>
                    <a:pt x="629901" y="3545396"/>
                    <a:pt x="947559" y="3548444"/>
                    <a:pt x="1029474" y="3541490"/>
                  </a:cubicBezTo>
                  <a:cubicBezTo>
                    <a:pt x="1030332" y="3533108"/>
                    <a:pt x="1032046" y="3524155"/>
                    <a:pt x="1032141" y="3515201"/>
                  </a:cubicBezTo>
                  <a:cubicBezTo>
                    <a:pt x="1032522" y="3483102"/>
                    <a:pt x="1032141" y="3451003"/>
                    <a:pt x="1032427" y="3418999"/>
                  </a:cubicBezTo>
                  <a:cubicBezTo>
                    <a:pt x="1032522" y="3408426"/>
                    <a:pt x="1032808" y="3397472"/>
                    <a:pt x="1035380" y="3387280"/>
                  </a:cubicBezTo>
                  <a:cubicBezTo>
                    <a:pt x="1041857" y="3361182"/>
                    <a:pt x="1065955" y="3343846"/>
                    <a:pt x="1090434" y="3346037"/>
                  </a:cubicBezTo>
                  <a:cubicBezTo>
                    <a:pt x="1116057" y="3348323"/>
                    <a:pt x="1137583" y="3368040"/>
                    <a:pt x="1138155" y="3395091"/>
                  </a:cubicBezTo>
                  <a:cubicBezTo>
                    <a:pt x="1139488" y="3461576"/>
                    <a:pt x="1139679" y="3528155"/>
                    <a:pt x="1138155" y="3594640"/>
                  </a:cubicBezTo>
                  <a:cubicBezTo>
                    <a:pt x="1137393" y="3626263"/>
                    <a:pt x="1115104" y="3646741"/>
                    <a:pt x="1083672" y="3650171"/>
                  </a:cubicBezTo>
                  <a:cubicBezTo>
                    <a:pt x="1075480" y="3651028"/>
                    <a:pt x="1067098" y="3650647"/>
                    <a:pt x="1058716" y="3650647"/>
                  </a:cubicBezTo>
                  <a:cubicBezTo>
                    <a:pt x="898315" y="3650647"/>
                    <a:pt x="737914" y="3650647"/>
                    <a:pt x="577513" y="3650647"/>
                  </a:cubicBezTo>
                  <a:cubicBezTo>
                    <a:pt x="570369" y="3650647"/>
                    <a:pt x="563225" y="3650932"/>
                    <a:pt x="556177" y="3650361"/>
                  </a:cubicBezTo>
                  <a:cubicBezTo>
                    <a:pt x="524840" y="3647599"/>
                    <a:pt x="503408" y="3628454"/>
                    <a:pt x="498170" y="3597212"/>
                  </a:cubicBezTo>
                  <a:cubicBezTo>
                    <a:pt x="496265" y="3585591"/>
                    <a:pt x="496741" y="3573494"/>
                    <a:pt x="496741" y="3561683"/>
                  </a:cubicBezTo>
                  <a:cubicBezTo>
                    <a:pt x="496741" y="3360896"/>
                    <a:pt x="495217" y="3160109"/>
                    <a:pt x="497408" y="2959322"/>
                  </a:cubicBezTo>
                  <a:cubicBezTo>
                    <a:pt x="498265" y="2881694"/>
                    <a:pt x="478739" y="2813018"/>
                    <a:pt x="438067" y="2747201"/>
                  </a:cubicBezTo>
                  <a:cubicBezTo>
                    <a:pt x="298430" y="2520982"/>
                    <a:pt x="161461" y="2293049"/>
                    <a:pt x="22015" y="2066639"/>
                  </a:cubicBezTo>
                  <a:cubicBezTo>
                    <a:pt x="-274" y="2030444"/>
                    <a:pt x="-5512" y="1997297"/>
                    <a:pt x="5727" y="1955959"/>
                  </a:cubicBezTo>
                  <a:cubicBezTo>
                    <a:pt x="84499" y="1667732"/>
                    <a:pt x="161270" y="1378934"/>
                    <a:pt x="238709" y="1090231"/>
                  </a:cubicBezTo>
                  <a:cubicBezTo>
                    <a:pt x="239947" y="1085659"/>
                    <a:pt x="240899" y="1080992"/>
                    <a:pt x="242328" y="1076515"/>
                  </a:cubicBezTo>
                  <a:cubicBezTo>
                    <a:pt x="252400" y="1044726"/>
                    <a:pt x="271046" y="1027724"/>
                    <a:pt x="297902" y="1026313"/>
                  </a:cubicBezTo>
                  <a:close/>
                  <a:moveTo>
                    <a:pt x="1420094" y="797052"/>
                  </a:moveTo>
                  <a:cubicBezTo>
                    <a:pt x="1348847" y="797338"/>
                    <a:pt x="1284458" y="819245"/>
                    <a:pt x="1228070" y="862013"/>
                  </a:cubicBezTo>
                  <a:cubicBezTo>
                    <a:pt x="1198162" y="884682"/>
                    <a:pt x="1166253" y="894779"/>
                    <a:pt x="1129010" y="894207"/>
                  </a:cubicBezTo>
                  <a:cubicBezTo>
                    <a:pt x="1060144" y="893064"/>
                    <a:pt x="991279" y="893731"/>
                    <a:pt x="922318" y="894017"/>
                  </a:cubicBezTo>
                  <a:cubicBezTo>
                    <a:pt x="912221" y="894017"/>
                    <a:pt x="902125" y="895731"/>
                    <a:pt x="892123" y="896684"/>
                  </a:cubicBezTo>
                  <a:lnTo>
                    <a:pt x="892123" y="1377220"/>
                  </a:lnTo>
                  <a:cubicBezTo>
                    <a:pt x="905458" y="1377220"/>
                    <a:pt x="916984" y="1377220"/>
                    <a:pt x="928509" y="1377220"/>
                  </a:cubicBezTo>
                  <a:cubicBezTo>
                    <a:pt x="997375" y="1377220"/>
                    <a:pt x="1066240" y="1377887"/>
                    <a:pt x="1135201" y="1376934"/>
                  </a:cubicBezTo>
                  <a:cubicBezTo>
                    <a:pt x="1167491" y="1376553"/>
                    <a:pt x="1195399" y="1385030"/>
                    <a:pt x="1220831" y="1405414"/>
                  </a:cubicBezTo>
                  <a:cubicBezTo>
                    <a:pt x="1255407" y="1433131"/>
                    <a:pt x="1294364" y="1453801"/>
                    <a:pt x="1337893" y="1463516"/>
                  </a:cubicBezTo>
                  <a:cubicBezTo>
                    <a:pt x="1383328" y="1473613"/>
                    <a:pt x="1409236" y="1500950"/>
                    <a:pt x="1421999" y="1545146"/>
                  </a:cubicBezTo>
                  <a:cubicBezTo>
                    <a:pt x="1442383" y="1615726"/>
                    <a:pt x="1465052" y="1685639"/>
                    <a:pt x="1487055" y="1755839"/>
                  </a:cubicBezTo>
                  <a:cubicBezTo>
                    <a:pt x="1508962" y="1825847"/>
                    <a:pt x="1531060" y="1895761"/>
                    <a:pt x="1553539" y="1967198"/>
                  </a:cubicBezTo>
                  <a:lnTo>
                    <a:pt x="1553444" y="1967579"/>
                  </a:lnTo>
                  <a:cubicBezTo>
                    <a:pt x="1617262" y="1959959"/>
                    <a:pt x="1656409" y="1924717"/>
                    <a:pt x="1667268" y="1867472"/>
                  </a:cubicBezTo>
                  <a:cubicBezTo>
                    <a:pt x="1669935" y="1853565"/>
                    <a:pt x="1670506" y="1839182"/>
                    <a:pt x="1670506" y="1824990"/>
                  </a:cubicBezTo>
                  <a:cubicBezTo>
                    <a:pt x="1670792" y="1743075"/>
                    <a:pt x="1670506" y="1661065"/>
                    <a:pt x="1670887" y="1579150"/>
                  </a:cubicBezTo>
                  <a:cubicBezTo>
                    <a:pt x="1670887" y="1563910"/>
                    <a:pt x="1671268" y="1547813"/>
                    <a:pt x="1675650" y="1533430"/>
                  </a:cubicBezTo>
                  <a:cubicBezTo>
                    <a:pt x="1686699" y="1497711"/>
                    <a:pt x="1718227" y="1477137"/>
                    <a:pt x="1761279" y="1476566"/>
                  </a:cubicBezTo>
                  <a:cubicBezTo>
                    <a:pt x="1819477" y="1475804"/>
                    <a:pt x="1877675" y="1476470"/>
                    <a:pt x="1935873" y="1476185"/>
                  </a:cubicBezTo>
                  <a:cubicBezTo>
                    <a:pt x="1944922" y="1476185"/>
                    <a:pt x="1953970" y="1474660"/>
                    <a:pt x="1963876" y="1473803"/>
                  </a:cubicBezTo>
                  <a:cubicBezTo>
                    <a:pt x="1964734" y="1443704"/>
                    <a:pt x="1966639" y="1415891"/>
                    <a:pt x="1962638" y="1385983"/>
                  </a:cubicBezTo>
                  <a:cubicBezTo>
                    <a:pt x="1914537" y="1385983"/>
                    <a:pt x="1869484" y="1386078"/>
                    <a:pt x="1824525" y="1385983"/>
                  </a:cubicBezTo>
                  <a:cubicBezTo>
                    <a:pt x="1769947" y="1385792"/>
                    <a:pt x="1715179" y="1387126"/>
                    <a:pt x="1660696" y="1384745"/>
                  </a:cubicBezTo>
                  <a:cubicBezTo>
                    <a:pt x="1610404" y="1382554"/>
                    <a:pt x="1575256" y="1345025"/>
                    <a:pt x="1572208" y="1295019"/>
                  </a:cubicBezTo>
                  <a:cubicBezTo>
                    <a:pt x="1571637" y="1285589"/>
                    <a:pt x="1571637" y="1275969"/>
                    <a:pt x="1571923" y="1266539"/>
                  </a:cubicBezTo>
                  <a:cubicBezTo>
                    <a:pt x="1572875" y="1228630"/>
                    <a:pt x="1572494" y="1190625"/>
                    <a:pt x="1575542" y="1152906"/>
                  </a:cubicBezTo>
                  <a:cubicBezTo>
                    <a:pt x="1578685" y="1113949"/>
                    <a:pt x="1567350" y="1075849"/>
                    <a:pt x="1571637" y="1036892"/>
                  </a:cubicBezTo>
                  <a:cubicBezTo>
                    <a:pt x="1575066" y="1006412"/>
                    <a:pt x="1576495" y="975741"/>
                    <a:pt x="1578685" y="945166"/>
                  </a:cubicBezTo>
                  <a:cubicBezTo>
                    <a:pt x="1578971" y="940499"/>
                    <a:pt x="1578495" y="935831"/>
                    <a:pt x="1578019" y="931164"/>
                  </a:cubicBezTo>
                  <a:cubicBezTo>
                    <a:pt x="1576018" y="910019"/>
                    <a:pt x="1573066" y="888968"/>
                    <a:pt x="1572113" y="867823"/>
                  </a:cubicBezTo>
                  <a:cubicBezTo>
                    <a:pt x="1571065" y="845534"/>
                    <a:pt x="1571923" y="823246"/>
                    <a:pt x="1571923" y="799243"/>
                  </a:cubicBezTo>
                  <a:cubicBezTo>
                    <a:pt x="1561921" y="798290"/>
                    <a:pt x="1555159" y="797052"/>
                    <a:pt x="1548396" y="797052"/>
                  </a:cubicBezTo>
                  <a:cubicBezTo>
                    <a:pt x="1505629" y="796957"/>
                    <a:pt x="1462861" y="797052"/>
                    <a:pt x="1420094" y="797052"/>
                  </a:cubicBezTo>
                  <a:close/>
                  <a:moveTo>
                    <a:pt x="2057221" y="0"/>
                  </a:moveTo>
                  <a:cubicBezTo>
                    <a:pt x="2078653" y="0"/>
                    <a:pt x="2099989" y="0"/>
                    <a:pt x="2121420" y="0"/>
                  </a:cubicBezTo>
                  <a:lnTo>
                    <a:pt x="2121325" y="286"/>
                  </a:lnTo>
                  <a:cubicBezTo>
                    <a:pt x="2164092" y="16097"/>
                    <a:pt x="2185237" y="48387"/>
                    <a:pt x="2198001" y="91059"/>
                  </a:cubicBezTo>
                  <a:cubicBezTo>
                    <a:pt x="2236387" y="219456"/>
                    <a:pt x="2277535" y="346996"/>
                    <a:pt x="2316682" y="475202"/>
                  </a:cubicBezTo>
                  <a:cubicBezTo>
                    <a:pt x="2323064" y="496253"/>
                    <a:pt x="2332113" y="509016"/>
                    <a:pt x="2355068" y="515398"/>
                  </a:cubicBezTo>
                  <a:cubicBezTo>
                    <a:pt x="2398693" y="527590"/>
                    <a:pt x="2438983" y="548640"/>
                    <a:pt x="2475178" y="576167"/>
                  </a:cubicBezTo>
                  <a:cubicBezTo>
                    <a:pt x="2490228" y="587597"/>
                    <a:pt x="2505563" y="591979"/>
                    <a:pt x="2524327" y="591884"/>
                  </a:cubicBezTo>
                  <a:cubicBezTo>
                    <a:pt x="2611100" y="591122"/>
                    <a:pt x="2697873" y="593122"/>
                    <a:pt x="2784550" y="590836"/>
                  </a:cubicBezTo>
                  <a:cubicBezTo>
                    <a:pt x="2825413" y="589788"/>
                    <a:pt x="2860369" y="609791"/>
                    <a:pt x="2860369" y="663988"/>
                  </a:cubicBezTo>
                  <a:cubicBezTo>
                    <a:pt x="2860369" y="719804"/>
                    <a:pt x="2861131" y="775716"/>
                    <a:pt x="2860084" y="831532"/>
                  </a:cubicBezTo>
                  <a:cubicBezTo>
                    <a:pt x="2859417" y="871728"/>
                    <a:pt x="2839510" y="893540"/>
                    <a:pt x="2806648" y="893731"/>
                  </a:cubicBezTo>
                  <a:cubicBezTo>
                    <a:pt x="2776359" y="893921"/>
                    <a:pt x="2755594" y="875252"/>
                    <a:pt x="2754166" y="842963"/>
                  </a:cubicBezTo>
                  <a:cubicBezTo>
                    <a:pt x="2752546" y="807339"/>
                    <a:pt x="2753594" y="771716"/>
                    <a:pt x="2753404" y="736092"/>
                  </a:cubicBezTo>
                  <a:cubicBezTo>
                    <a:pt x="2753404" y="724567"/>
                    <a:pt x="2753404" y="712946"/>
                    <a:pt x="2753404" y="698468"/>
                  </a:cubicBezTo>
                  <a:cubicBezTo>
                    <a:pt x="2737687" y="698468"/>
                    <a:pt x="2725972" y="698468"/>
                    <a:pt x="2714351" y="698468"/>
                  </a:cubicBezTo>
                  <a:cubicBezTo>
                    <a:pt x="2645390" y="698468"/>
                    <a:pt x="2576524" y="697897"/>
                    <a:pt x="2507563" y="698754"/>
                  </a:cubicBezTo>
                  <a:cubicBezTo>
                    <a:pt x="2476512" y="699135"/>
                    <a:pt x="2449461" y="691515"/>
                    <a:pt x="2424982" y="671894"/>
                  </a:cubicBezTo>
                  <a:cubicBezTo>
                    <a:pt x="2388406" y="642557"/>
                    <a:pt x="2347258" y="621506"/>
                    <a:pt x="2301442" y="610934"/>
                  </a:cubicBezTo>
                  <a:cubicBezTo>
                    <a:pt x="2258485" y="601028"/>
                    <a:pt x="2235148" y="574072"/>
                    <a:pt x="2222575" y="533019"/>
                  </a:cubicBezTo>
                  <a:cubicBezTo>
                    <a:pt x="2182761" y="402622"/>
                    <a:pt x="2141518" y="272606"/>
                    <a:pt x="2100751" y="142399"/>
                  </a:cubicBezTo>
                  <a:cubicBezTo>
                    <a:pt x="2097226" y="131255"/>
                    <a:pt x="2093321" y="120301"/>
                    <a:pt x="2089702" y="109823"/>
                  </a:cubicBezTo>
                  <a:cubicBezTo>
                    <a:pt x="2035504" y="112776"/>
                    <a:pt x="1991689" y="146590"/>
                    <a:pt x="1979116" y="195929"/>
                  </a:cubicBezTo>
                  <a:cubicBezTo>
                    <a:pt x="1974830" y="212979"/>
                    <a:pt x="1973401" y="231077"/>
                    <a:pt x="1973306" y="248793"/>
                  </a:cubicBezTo>
                  <a:cubicBezTo>
                    <a:pt x="1972735" y="331946"/>
                    <a:pt x="1973306" y="415100"/>
                    <a:pt x="1972830" y="498348"/>
                  </a:cubicBezTo>
                  <a:cubicBezTo>
                    <a:pt x="1972830" y="512540"/>
                    <a:pt x="1972735" y="527304"/>
                    <a:pt x="1968925" y="540639"/>
                  </a:cubicBezTo>
                  <a:cubicBezTo>
                    <a:pt x="1958638" y="576739"/>
                    <a:pt x="1926538" y="598646"/>
                    <a:pt x="1884628" y="599123"/>
                  </a:cubicBezTo>
                  <a:cubicBezTo>
                    <a:pt x="1828812" y="599694"/>
                    <a:pt x="1772900" y="599313"/>
                    <a:pt x="1717084" y="599313"/>
                  </a:cubicBezTo>
                  <a:cubicBezTo>
                    <a:pt x="1705463" y="599313"/>
                    <a:pt x="1693843" y="599313"/>
                    <a:pt x="1680603" y="599313"/>
                  </a:cubicBezTo>
                  <a:lnTo>
                    <a:pt x="1680603" y="690372"/>
                  </a:lnTo>
                  <a:cubicBezTo>
                    <a:pt x="1704034" y="690372"/>
                    <a:pt x="1726228" y="690372"/>
                    <a:pt x="1748516" y="690372"/>
                  </a:cubicBezTo>
                  <a:cubicBezTo>
                    <a:pt x="1774615" y="690372"/>
                    <a:pt x="1800904" y="689515"/>
                    <a:pt x="1826907" y="691134"/>
                  </a:cubicBezTo>
                  <a:cubicBezTo>
                    <a:pt x="1853863" y="692849"/>
                    <a:pt x="1870912" y="710660"/>
                    <a:pt x="1873675" y="736282"/>
                  </a:cubicBezTo>
                  <a:cubicBezTo>
                    <a:pt x="1876627" y="763810"/>
                    <a:pt x="1863007" y="785908"/>
                    <a:pt x="1836241" y="793147"/>
                  </a:cubicBezTo>
                  <a:cubicBezTo>
                    <a:pt x="1823859" y="796480"/>
                    <a:pt x="1810524" y="796957"/>
                    <a:pt x="1797570" y="797147"/>
                  </a:cubicBezTo>
                  <a:cubicBezTo>
                    <a:pt x="1759660" y="797624"/>
                    <a:pt x="1721751" y="797338"/>
                    <a:pt x="1679841" y="797338"/>
                  </a:cubicBezTo>
                  <a:cubicBezTo>
                    <a:pt x="1679460" y="812959"/>
                    <a:pt x="1678984" y="826770"/>
                    <a:pt x="1678888" y="840581"/>
                  </a:cubicBezTo>
                  <a:cubicBezTo>
                    <a:pt x="1678698" y="854583"/>
                    <a:pt x="1678888" y="868490"/>
                    <a:pt x="1678888" y="885730"/>
                  </a:cubicBezTo>
                  <a:cubicBezTo>
                    <a:pt x="1721370" y="885730"/>
                    <a:pt x="1760232" y="885539"/>
                    <a:pt x="1799189" y="885825"/>
                  </a:cubicBezTo>
                  <a:cubicBezTo>
                    <a:pt x="1811000" y="885825"/>
                    <a:pt x="1823192" y="885825"/>
                    <a:pt x="1834527" y="888587"/>
                  </a:cubicBezTo>
                  <a:cubicBezTo>
                    <a:pt x="1861197" y="895255"/>
                    <a:pt x="1876151" y="917448"/>
                    <a:pt x="1874056" y="944309"/>
                  </a:cubicBezTo>
                  <a:cubicBezTo>
                    <a:pt x="1871960" y="971169"/>
                    <a:pt x="1853958" y="990410"/>
                    <a:pt x="1825573" y="991838"/>
                  </a:cubicBezTo>
                  <a:cubicBezTo>
                    <a:pt x="1792426" y="993457"/>
                    <a:pt x="1759089" y="992505"/>
                    <a:pt x="1725751" y="992600"/>
                  </a:cubicBezTo>
                  <a:cubicBezTo>
                    <a:pt x="1711654" y="992600"/>
                    <a:pt x="1697653" y="992600"/>
                    <a:pt x="1681270" y="992600"/>
                  </a:cubicBezTo>
                  <a:lnTo>
                    <a:pt x="1681270" y="1083564"/>
                  </a:lnTo>
                  <a:cubicBezTo>
                    <a:pt x="1694890" y="1083564"/>
                    <a:pt x="1708702" y="1083564"/>
                    <a:pt x="1722513" y="1083564"/>
                  </a:cubicBezTo>
                  <a:cubicBezTo>
                    <a:pt x="1754612" y="1083564"/>
                    <a:pt x="1786711" y="1082897"/>
                    <a:pt x="1818715" y="1083850"/>
                  </a:cubicBezTo>
                  <a:cubicBezTo>
                    <a:pt x="1853005" y="1084802"/>
                    <a:pt x="1873770" y="1104995"/>
                    <a:pt x="1874151" y="1135856"/>
                  </a:cubicBezTo>
                  <a:cubicBezTo>
                    <a:pt x="1874532" y="1166241"/>
                    <a:pt x="1853577" y="1188625"/>
                    <a:pt x="1820239" y="1190054"/>
                  </a:cubicBezTo>
                  <a:cubicBezTo>
                    <a:pt x="1785854" y="1191482"/>
                    <a:pt x="1751374" y="1190435"/>
                    <a:pt x="1716893" y="1190530"/>
                  </a:cubicBezTo>
                  <a:cubicBezTo>
                    <a:pt x="1705368" y="1190530"/>
                    <a:pt x="1693747" y="1190530"/>
                    <a:pt x="1680603" y="1190530"/>
                  </a:cubicBezTo>
                  <a:lnTo>
                    <a:pt x="1680603" y="1277017"/>
                  </a:lnTo>
                  <a:cubicBezTo>
                    <a:pt x="1690509" y="1277779"/>
                    <a:pt x="1699558" y="1279208"/>
                    <a:pt x="1708511" y="1279208"/>
                  </a:cubicBezTo>
                  <a:cubicBezTo>
                    <a:pt x="1874818" y="1279303"/>
                    <a:pt x="2041219" y="1278827"/>
                    <a:pt x="2207526" y="1279493"/>
                  </a:cubicBezTo>
                  <a:cubicBezTo>
                    <a:pt x="2287536" y="1279874"/>
                    <a:pt x="2359735" y="1257967"/>
                    <a:pt x="2423172" y="1209008"/>
                  </a:cubicBezTo>
                  <a:cubicBezTo>
                    <a:pt x="2447746" y="1190054"/>
                    <a:pt x="2474797" y="1181672"/>
                    <a:pt x="2505944" y="1182053"/>
                  </a:cubicBezTo>
                  <a:cubicBezTo>
                    <a:pt x="2574810" y="1182910"/>
                    <a:pt x="2643771" y="1182338"/>
                    <a:pt x="2712732" y="1182243"/>
                  </a:cubicBezTo>
                  <a:cubicBezTo>
                    <a:pt x="2724447" y="1182243"/>
                    <a:pt x="2736163" y="1182243"/>
                    <a:pt x="2751403" y="1182243"/>
                  </a:cubicBezTo>
                  <a:cubicBezTo>
                    <a:pt x="2752165" y="1168337"/>
                    <a:pt x="2753118" y="1156811"/>
                    <a:pt x="2753404" y="1145381"/>
                  </a:cubicBezTo>
                  <a:cubicBezTo>
                    <a:pt x="2753880" y="1125188"/>
                    <a:pt x="2752737" y="1104900"/>
                    <a:pt x="2754642" y="1084802"/>
                  </a:cubicBezTo>
                  <a:cubicBezTo>
                    <a:pt x="2757214" y="1057847"/>
                    <a:pt x="2775121" y="1041368"/>
                    <a:pt x="2800838" y="1039082"/>
                  </a:cubicBezTo>
                  <a:cubicBezTo>
                    <a:pt x="2828556" y="1036701"/>
                    <a:pt x="2849892" y="1050989"/>
                    <a:pt x="2856845" y="1077754"/>
                  </a:cubicBezTo>
                  <a:cubicBezTo>
                    <a:pt x="2859226" y="1086803"/>
                    <a:pt x="2860084" y="1096518"/>
                    <a:pt x="2860179" y="1105948"/>
                  </a:cubicBezTo>
                  <a:cubicBezTo>
                    <a:pt x="2860560" y="1141571"/>
                    <a:pt x="2860846" y="1177290"/>
                    <a:pt x="2860179" y="1212914"/>
                  </a:cubicBezTo>
                  <a:cubicBezTo>
                    <a:pt x="2859131" y="1266254"/>
                    <a:pt x="2836652" y="1288733"/>
                    <a:pt x="2783503" y="1289018"/>
                  </a:cubicBezTo>
                  <a:cubicBezTo>
                    <a:pt x="2708636" y="1289495"/>
                    <a:pt x="2633770" y="1289114"/>
                    <a:pt x="2558903" y="1289114"/>
                  </a:cubicBezTo>
                  <a:cubicBezTo>
                    <a:pt x="2547187" y="1289114"/>
                    <a:pt x="2535376" y="1289114"/>
                    <a:pt x="2523946" y="1289114"/>
                  </a:cubicBezTo>
                  <a:cubicBezTo>
                    <a:pt x="2382405" y="1615345"/>
                    <a:pt x="2136184" y="1781080"/>
                    <a:pt x="1777567" y="1782794"/>
                  </a:cubicBezTo>
                  <a:cubicBezTo>
                    <a:pt x="1777567" y="1803559"/>
                    <a:pt x="1778234" y="1823466"/>
                    <a:pt x="1777472" y="1843278"/>
                  </a:cubicBezTo>
                  <a:cubicBezTo>
                    <a:pt x="1773471" y="1942433"/>
                    <a:pt x="1728514" y="2015871"/>
                    <a:pt x="1637074" y="2056448"/>
                  </a:cubicBezTo>
                  <a:cubicBezTo>
                    <a:pt x="1611737" y="2067687"/>
                    <a:pt x="1582400" y="2072640"/>
                    <a:pt x="1554396" y="2074450"/>
                  </a:cubicBezTo>
                  <a:cubicBezTo>
                    <a:pt x="1501628" y="2077879"/>
                    <a:pt x="1468862" y="2054066"/>
                    <a:pt x="1452479" y="2004060"/>
                  </a:cubicBezTo>
                  <a:cubicBezTo>
                    <a:pt x="1434763" y="1949958"/>
                    <a:pt x="1418475" y="1895380"/>
                    <a:pt x="1401520" y="1841087"/>
                  </a:cubicBezTo>
                  <a:cubicBezTo>
                    <a:pt x="1375708" y="1758506"/>
                    <a:pt x="1349133" y="1676019"/>
                    <a:pt x="1324463" y="1593056"/>
                  </a:cubicBezTo>
                  <a:cubicBezTo>
                    <a:pt x="1319320" y="1575911"/>
                    <a:pt x="1310842" y="1567339"/>
                    <a:pt x="1294554" y="1562576"/>
                  </a:cubicBezTo>
                  <a:cubicBezTo>
                    <a:pt x="1247311" y="1548956"/>
                    <a:pt x="1204067" y="1526762"/>
                    <a:pt x="1164824" y="1497330"/>
                  </a:cubicBezTo>
                  <a:cubicBezTo>
                    <a:pt x="1151584" y="1487329"/>
                    <a:pt x="1138154" y="1483995"/>
                    <a:pt x="1122057" y="1484090"/>
                  </a:cubicBezTo>
                  <a:cubicBezTo>
                    <a:pt x="1037665" y="1484567"/>
                    <a:pt x="953369" y="1484376"/>
                    <a:pt x="868978" y="1484281"/>
                  </a:cubicBezTo>
                  <a:cubicBezTo>
                    <a:pt x="858310" y="1484281"/>
                    <a:pt x="847451" y="1484948"/>
                    <a:pt x="836974" y="1483424"/>
                  </a:cubicBezTo>
                  <a:cubicBezTo>
                    <a:pt x="810970" y="1479709"/>
                    <a:pt x="793349" y="1464850"/>
                    <a:pt x="787348" y="1439037"/>
                  </a:cubicBezTo>
                  <a:cubicBezTo>
                    <a:pt x="784205" y="1425321"/>
                    <a:pt x="783634" y="1410843"/>
                    <a:pt x="783634" y="1396651"/>
                  </a:cubicBezTo>
                  <a:cubicBezTo>
                    <a:pt x="783443" y="1221962"/>
                    <a:pt x="783443" y="1047274"/>
                    <a:pt x="783443" y="872680"/>
                  </a:cubicBezTo>
                  <a:cubicBezTo>
                    <a:pt x="783443" y="866775"/>
                    <a:pt x="783157" y="860774"/>
                    <a:pt x="783634" y="854869"/>
                  </a:cubicBezTo>
                  <a:cubicBezTo>
                    <a:pt x="786586" y="811816"/>
                    <a:pt x="807541" y="789718"/>
                    <a:pt x="850975" y="787718"/>
                  </a:cubicBezTo>
                  <a:cubicBezTo>
                    <a:pt x="888885" y="786003"/>
                    <a:pt x="926985" y="787146"/>
                    <a:pt x="964990" y="787051"/>
                  </a:cubicBezTo>
                  <a:cubicBezTo>
                    <a:pt x="1016044" y="787051"/>
                    <a:pt x="1067098" y="787051"/>
                    <a:pt x="1120152" y="787051"/>
                  </a:cubicBezTo>
                  <a:cubicBezTo>
                    <a:pt x="1124343" y="778383"/>
                    <a:pt x="1128724" y="770287"/>
                    <a:pt x="1132249" y="761810"/>
                  </a:cubicBezTo>
                  <a:cubicBezTo>
                    <a:pt x="1161205" y="692277"/>
                    <a:pt x="1198543" y="627793"/>
                    <a:pt x="1245977" y="569309"/>
                  </a:cubicBezTo>
                  <a:cubicBezTo>
                    <a:pt x="1252740" y="561023"/>
                    <a:pt x="1259503" y="552736"/>
                    <a:pt x="1266837" y="544925"/>
                  </a:cubicBezTo>
                  <a:cubicBezTo>
                    <a:pt x="1292459" y="517779"/>
                    <a:pt x="1321034" y="514160"/>
                    <a:pt x="1345418" y="534543"/>
                  </a:cubicBezTo>
                  <a:cubicBezTo>
                    <a:pt x="1369802" y="554927"/>
                    <a:pt x="1371040" y="584645"/>
                    <a:pt x="1348466" y="613601"/>
                  </a:cubicBezTo>
                  <a:cubicBezTo>
                    <a:pt x="1338941" y="625793"/>
                    <a:pt x="1328368" y="637032"/>
                    <a:pt x="1319224" y="649510"/>
                  </a:cubicBezTo>
                  <a:cubicBezTo>
                    <a:pt x="1305223" y="668465"/>
                    <a:pt x="1292173" y="688181"/>
                    <a:pt x="1278076" y="708374"/>
                  </a:cubicBezTo>
                  <a:cubicBezTo>
                    <a:pt x="1328273" y="702088"/>
                    <a:pt x="1375612" y="693706"/>
                    <a:pt x="1423333" y="690753"/>
                  </a:cubicBezTo>
                  <a:cubicBezTo>
                    <a:pt x="1471529" y="687800"/>
                    <a:pt x="1520107" y="690086"/>
                    <a:pt x="1571923" y="690086"/>
                  </a:cubicBezTo>
                  <a:cubicBezTo>
                    <a:pt x="1571923" y="656749"/>
                    <a:pt x="1573351" y="627221"/>
                    <a:pt x="1571637" y="597884"/>
                  </a:cubicBezTo>
                  <a:cubicBezTo>
                    <a:pt x="1568113" y="538734"/>
                    <a:pt x="1613261" y="489490"/>
                    <a:pt x="1678507" y="491585"/>
                  </a:cubicBezTo>
                  <a:cubicBezTo>
                    <a:pt x="1728323" y="493205"/>
                    <a:pt x="1778329" y="491871"/>
                    <a:pt x="1828240" y="491871"/>
                  </a:cubicBezTo>
                  <a:cubicBezTo>
                    <a:pt x="1839861" y="491871"/>
                    <a:pt x="1851481" y="491871"/>
                    <a:pt x="1864435" y="491871"/>
                  </a:cubicBezTo>
                  <a:lnTo>
                    <a:pt x="1864435" y="406622"/>
                  </a:lnTo>
                  <a:cubicBezTo>
                    <a:pt x="1816810" y="396907"/>
                    <a:pt x="1770900" y="403670"/>
                    <a:pt x="1725370" y="409766"/>
                  </a:cubicBezTo>
                  <a:cubicBezTo>
                    <a:pt x="1662696" y="418148"/>
                    <a:pt x="1602879" y="437674"/>
                    <a:pt x="1545824" y="465106"/>
                  </a:cubicBezTo>
                  <a:cubicBezTo>
                    <a:pt x="1539442" y="468154"/>
                    <a:pt x="1532870" y="471202"/>
                    <a:pt x="1526107" y="473297"/>
                  </a:cubicBezTo>
                  <a:cubicBezTo>
                    <a:pt x="1500580" y="481298"/>
                    <a:pt x="1474768" y="470821"/>
                    <a:pt x="1462671" y="447770"/>
                  </a:cubicBezTo>
                  <a:cubicBezTo>
                    <a:pt x="1450765" y="425196"/>
                    <a:pt x="1457242" y="396907"/>
                    <a:pt x="1478196" y="380810"/>
                  </a:cubicBezTo>
                  <a:cubicBezTo>
                    <a:pt x="1482864" y="377190"/>
                    <a:pt x="1488103" y="374333"/>
                    <a:pt x="1493437" y="371761"/>
                  </a:cubicBezTo>
                  <a:cubicBezTo>
                    <a:pt x="1576495" y="331661"/>
                    <a:pt x="1663458" y="305372"/>
                    <a:pt x="1755850" y="298990"/>
                  </a:cubicBezTo>
                  <a:cubicBezTo>
                    <a:pt x="1791093" y="296513"/>
                    <a:pt x="1826526" y="295656"/>
                    <a:pt x="1866150" y="293846"/>
                  </a:cubicBezTo>
                  <a:cubicBezTo>
                    <a:pt x="1866150" y="280130"/>
                    <a:pt x="1866150" y="266224"/>
                    <a:pt x="1866150" y="252317"/>
                  </a:cubicBezTo>
                  <a:cubicBezTo>
                    <a:pt x="1866436" y="120301"/>
                    <a:pt x="1924919" y="42196"/>
                    <a:pt x="2051887" y="4382"/>
                  </a:cubicBezTo>
                  <a:cubicBezTo>
                    <a:pt x="2053888" y="3810"/>
                    <a:pt x="2055412" y="1524"/>
                    <a:pt x="205722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7F7CB8E-4CBE-2345-3E73-9EB19AE548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4636" y="4430591"/>
              <a:ext cx="616723" cy="616755"/>
            </a:xfrm>
            <a:custGeom>
              <a:avLst/>
              <a:gdLst>
                <a:gd name="connsiteX0" fmla="*/ 3198209 w 3650455"/>
                <a:gd name="connsiteY0" fmla="*/ 2586513 h 3650646"/>
                <a:gd name="connsiteX1" fmla="*/ 3232118 w 3650455"/>
                <a:gd name="connsiteY1" fmla="*/ 2586513 h 3650646"/>
                <a:gd name="connsiteX2" fmla="*/ 3343465 w 3650455"/>
                <a:gd name="connsiteY2" fmla="*/ 2586513 h 3650646"/>
                <a:gd name="connsiteX3" fmla="*/ 3343465 w 3650455"/>
                <a:gd name="connsiteY3" fmla="*/ 2736913 h 3650646"/>
                <a:gd name="connsiteX4" fmla="*/ 3199352 w 3650455"/>
                <a:gd name="connsiteY4" fmla="*/ 2736913 h 3650646"/>
                <a:gd name="connsiteX5" fmla="*/ 3198209 w 3650455"/>
                <a:gd name="connsiteY5" fmla="*/ 2586513 h 3650646"/>
                <a:gd name="connsiteX6" fmla="*/ 2676049 w 3650455"/>
                <a:gd name="connsiteY6" fmla="*/ 2509647 h 3650646"/>
                <a:gd name="connsiteX7" fmla="*/ 2077212 w 3650455"/>
                <a:gd name="connsiteY7" fmla="*/ 2510313 h 3650646"/>
                <a:gd name="connsiteX8" fmla="*/ 2038350 w 3650455"/>
                <a:gd name="connsiteY8" fmla="*/ 2513457 h 3650646"/>
                <a:gd name="connsiteX9" fmla="*/ 1980628 w 3650455"/>
                <a:gd name="connsiteY9" fmla="*/ 2573083 h 3650646"/>
                <a:gd name="connsiteX10" fmla="*/ 1976913 w 3650455"/>
                <a:gd name="connsiteY10" fmla="*/ 2611945 h 3650646"/>
                <a:gd name="connsiteX11" fmla="*/ 1975866 w 3650455"/>
                <a:gd name="connsiteY11" fmla="*/ 2665380 h 3650646"/>
                <a:gd name="connsiteX12" fmla="*/ 1909000 w 3650455"/>
                <a:gd name="connsiteY12" fmla="*/ 2736913 h 3650646"/>
                <a:gd name="connsiteX13" fmla="*/ 1873472 w 3650455"/>
                <a:gd name="connsiteY13" fmla="*/ 2738247 h 3650646"/>
                <a:gd name="connsiteX14" fmla="*/ 1395793 w 3650455"/>
                <a:gd name="connsiteY14" fmla="*/ 2738437 h 3650646"/>
                <a:gd name="connsiteX15" fmla="*/ 1349978 w 3650455"/>
                <a:gd name="connsiteY15" fmla="*/ 2742818 h 3650646"/>
                <a:gd name="connsiteX16" fmla="*/ 1294352 w 3650455"/>
                <a:gd name="connsiteY16" fmla="*/ 2819209 h 3650646"/>
                <a:gd name="connsiteX17" fmla="*/ 1359503 w 3650455"/>
                <a:gd name="connsiteY17" fmla="*/ 2888075 h 3650646"/>
                <a:gd name="connsiteX18" fmla="*/ 1398651 w 3650455"/>
                <a:gd name="connsiteY18" fmla="*/ 2889599 h 3650646"/>
                <a:gd name="connsiteX19" fmla="*/ 2011775 w 3650455"/>
                <a:gd name="connsiteY19" fmla="*/ 2889599 h 3650646"/>
                <a:gd name="connsiteX20" fmla="*/ 2053209 w 3650455"/>
                <a:gd name="connsiteY20" fmla="*/ 2889599 h 3650646"/>
                <a:gd name="connsiteX21" fmla="*/ 2052256 w 3650455"/>
                <a:gd name="connsiteY21" fmla="*/ 3040380 h 3650646"/>
                <a:gd name="connsiteX22" fmla="*/ 2038445 w 3650455"/>
                <a:gd name="connsiteY22" fmla="*/ 3042856 h 3650646"/>
                <a:gd name="connsiteX23" fmla="*/ 1375410 w 3650455"/>
                <a:gd name="connsiteY23" fmla="*/ 3042666 h 3650646"/>
                <a:gd name="connsiteX24" fmla="*/ 1211199 w 3650455"/>
                <a:gd name="connsiteY24" fmla="*/ 2977134 h 3650646"/>
                <a:gd name="connsiteX25" fmla="*/ 1146524 w 3650455"/>
                <a:gd name="connsiteY25" fmla="*/ 2890361 h 3650646"/>
                <a:gd name="connsiteX26" fmla="*/ 1146619 w 3650455"/>
                <a:gd name="connsiteY26" fmla="*/ 2890266 h 3650646"/>
                <a:gd name="connsiteX27" fmla="*/ 1135570 w 3650455"/>
                <a:gd name="connsiteY27" fmla="*/ 2889599 h 3650646"/>
                <a:gd name="connsiteX28" fmla="*/ 272986 w 3650455"/>
                <a:gd name="connsiteY28" fmla="*/ 2889789 h 3650646"/>
                <a:gd name="connsiteX29" fmla="*/ 230695 w 3650455"/>
                <a:gd name="connsiteY29" fmla="*/ 2894933 h 3650646"/>
                <a:gd name="connsiteX30" fmla="*/ 162687 w 3650455"/>
                <a:gd name="connsiteY30" fmla="*/ 2951607 h 3650646"/>
                <a:gd name="connsiteX31" fmla="*/ 238887 w 3650455"/>
                <a:gd name="connsiteY31" fmla="*/ 3093910 h 3650646"/>
                <a:gd name="connsiteX32" fmla="*/ 1569434 w 3650455"/>
                <a:gd name="connsiteY32" fmla="*/ 3487293 h 3650646"/>
                <a:gd name="connsiteX33" fmla="*/ 1636014 w 3650455"/>
                <a:gd name="connsiteY33" fmla="*/ 3493960 h 3650646"/>
                <a:gd name="connsiteX34" fmla="*/ 1919192 w 3650455"/>
                <a:gd name="connsiteY34" fmla="*/ 3462718 h 3650646"/>
                <a:gd name="connsiteX35" fmla="*/ 2205799 w 3650455"/>
                <a:gd name="connsiteY35" fmla="*/ 3430238 h 3650646"/>
                <a:gd name="connsiteX36" fmla="*/ 2492597 w 3650455"/>
                <a:gd name="connsiteY36" fmla="*/ 3399091 h 3650646"/>
                <a:gd name="connsiteX37" fmla="*/ 2800445 w 3650455"/>
                <a:gd name="connsiteY37" fmla="*/ 3364801 h 3650646"/>
                <a:gd name="connsiteX38" fmla="*/ 2886456 w 3650455"/>
                <a:gd name="connsiteY38" fmla="*/ 3353943 h 3650646"/>
                <a:gd name="connsiteX39" fmla="*/ 2889123 w 3650455"/>
                <a:gd name="connsiteY39" fmla="*/ 3339941 h 3650646"/>
                <a:gd name="connsiteX40" fmla="*/ 2889599 w 3650455"/>
                <a:gd name="connsiteY40" fmla="*/ 2712624 h 3650646"/>
                <a:gd name="connsiteX41" fmla="*/ 2872168 w 3650455"/>
                <a:gd name="connsiteY41" fmla="*/ 2675763 h 3650646"/>
                <a:gd name="connsiteX42" fmla="*/ 2728722 w 3650455"/>
                <a:gd name="connsiteY42" fmla="*/ 2531935 h 3650646"/>
                <a:gd name="connsiteX43" fmla="*/ 2676049 w 3650455"/>
                <a:gd name="connsiteY43" fmla="*/ 2509647 h 3650646"/>
                <a:gd name="connsiteX44" fmla="*/ 3138963 w 3650455"/>
                <a:gd name="connsiteY44" fmla="*/ 2433066 h 3650646"/>
                <a:gd name="connsiteX45" fmla="*/ 3042856 w 3650455"/>
                <a:gd name="connsiteY45" fmla="*/ 2531459 h 3650646"/>
                <a:gd name="connsiteX46" fmla="*/ 3042856 w 3650455"/>
                <a:gd name="connsiteY46" fmla="*/ 2538602 h 3650646"/>
                <a:gd name="connsiteX47" fmla="*/ 3042856 w 3650455"/>
                <a:gd name="connsiteY47" fmla="*/ 3393662 h 3650646"/>
                <a:gd name="connsiteX48" fmla="*/ 3044476 w 3650455"/>
                <a:gd name="connsiteY48" fmla="*/ 3432715 h 3650646"/>
                <a:gd name="connsiteX49" fmla="*/ 3100101 w 3650455"/>
                <a:gd name="connsiteY49" fmla="*/ 3494246 h 3650646"/>
                <a:gd name="connsiteX50" fmla="*/ 3138773 w 3650455"/>
                <a:gd name="connsiteY50" fmla="*/ 3499008 h 3650646"/>
                <a:gd name="connsiteX51" fmla="*/ 3470052 w 3650455"/>
                <a:gd name="connsiteY51" fmla="*/ 3499008 h 3650646"/>
                <a:gd name="connsiteX52" fmla="*/ 3497866 w 3650455"/>
                <a:gd name="connsiteY52" fmla="*/ 3495865 h 3650646"/>
                <a:gd name="connsiteX53" fmla="*/ 3497866 w 3650455"/>
                <a:gd name="connsiteY53" fmla="*/ 2435352 h 3650646"/>
                <a:gd name="connsiteX54" fmla="*/ 3470243 w 3650455"/>
                <a:gd name="connsiteY54" fmla="*/ 2433256 h 3650646"/>
                <a:gd name="connsiteX55" fmla="*/ 3138963 w 3650455"/>
                <a:gd name="connsiteY55" fmla="*/ 2433066 h 3650646"/>
                <a:gd name="connsiteX56" fmla="*/ 3553968 w 3650455"/>
                <a:gd name="connsiteY56" fmla="*/ 2281618 h 3650646"/>
                <a:gd name="connsiteX57" fmla="*/ 3620928 w 3650455"/>
                <a:gd name="connsiteY57" fmla="*/ 2300001 h 3650646"/>
                <a:gd name="connsiteX58" fmla="*/ 3650361 w 3650455"/>
                <a:gd name="connsiteY58" fmla="*/ 2338768 h 3650646"/>
                <a:gd name="connsiteX59" fmla="*/ 3650361 w 3650455"/>
                <a:gd name="connsiteY59" fmla="*/ 3593592 h 3650646"/>
                <a:gd name="connsiteX60" fmla="*/ 3593306 w 3650455"/>
                <a:gd name="connsiteY60" fmla="*/ 3650646 h 3650646"/>
                <a:gd name="connsiteX61" fmla="*/ 3080004 w 3650455"/>
                <a:gd name="connsiteY61" fmla="*/ 3650646 h 3650646"/>
                <a:gd name="connsiteX62" fmla="*/ 3047524 w 3650455"/>
                <a:gd name="connsiteY62" fmla="*/ 3638264 h 3650646"/>
                <a:gd name="connsiteX63" fmla="*/ 2950464 w 3650455"/>
                <a:gd name="connsiteY63" fmla="*/ 3575208 h 3650646"/>
                <a:gd name="connsiteX64" fmla="*/ 2901315 w 3650455"/>
                <a:gd name="connsiteY64" fmla="*/ 3506628 h 3650646"/>
                <a:gd name="connsiteX65" fmla="*/ 2790539 w 3650455"/>
                <a:gd name="connsiteY65" fmla="*/ 3518249 h 3650646"/>
                <a:gd name="connsiteX66" fmla="*/ 2500693 w 3650455"/>
                <a:gd name="connsiteY66" fmla="*/ 3550634 h 3650646"/>
                <a:gd name="connsiteX67" fmla="*/ 2214372 w 3650455"/>
                <a:gd name="connsiteY67" fmla="*/ 3582161 h 3650646"/>
                <a:gd name="connsiteX68" fmla="*/ 1928145 w 3650455"/>
                <a:gd name="connsiteY68" fmla="*/ 3614451 h 3650646"/>
                <a:gd name="connsiteX69" fmla="*/ 1645253 w 3650455"/>
                <a:gd name="connsiteY69" fmla="*/ 3645217 h 3650646"/>
                <a:gd name="connsiteX70" fmla="*/ 1632585 w 3650455"/>
                <a:gd name="connsiteY70" fmla="*/ 3650551 h 3650646"/>
                <a:gd name="connsiteX71" fmla="*/ 1575530 w 3650455"/>
                <a:gd name="connsiteY71" fmla="*/ 3650551 h 3650646"/>
                <a:gd name="connsiteX72" fmla="*/ 1575720 w 3650455"/>
                <a:gd name="connsiteY72" fmla="*/ 3650646 h 3650646"/>
                <a:gd name="connsiteX73" fmla="*/ 1488567 w 3650455"/>
                <a:gd name="connsiteY73" fmla="*/ 3622071 h 3650646"/>
                <a:gd name="connsiteX74" fmla="*/ 189166 w 3650455"/>
                <a:gd name="connsiteY74" fmla="*/ 3237547 h 3650646"/>
                <a:gd name="connsiteX75" fmla="*/ 571 w 3650455"/>
                <a:gd name="connsiteY75" fmla="*/ 2993612 h 3650646"/>
                <a:gd name="connsiteX76" fmla="*/ 235458 w 3650455"/>
                <a:gd name="connsiteY76" fmla="*/ 2739294 h 3650646"/>
                <a:gd name="connsiteX77" fmla="*/ 281749 w 3650455"/>
                <a:gd name="connsiteY77" fmla="*/ 2738151 h 3650646"/>
                <a:gd name="connsiteX78" fmla="*/ 1112043 w 3650455"/>
                <a:gd name="connsiteY78" fmla="*/ 2738151 h 3650646"/>
                <a:gd name="connsiteX79" fmla="*/ 1152334 w 3650455"/>
                <a:gd name="connsiteY79" fmla="*/ 2738151 h 3650646"/>
                <a:gd name="connsiteX80" fmla="*/ 1160621 w 3650455"/>
                <a:gd name="connsiteY80" fmla="*/ 2722244 h 3650646"/>
                <a:gd name="connsiteX81" fmla="*/ 1380267 w 3650455"/>
                <a:gd name="connsiteY81" fmla="*/ 2586704 h 3650646"/>
                <a:gd name="connsiteX82" fmla="*/ 1775841 w 3650455"/>
                <a:gd name="connsiteY82" fmla="*/ 2586704 h 3650646"/>
                <a:gd name="connsiteX83" fmla="*/ 1822704 w 3650455"/>
                <a:gd name="connsiteY83" fmla="*/ 2586704 h 3650646"/>
                <a:gd name="connsiteX84" fmla="*/ 1829085 w 3650455"/>
                <a:gd name="connsiteY84" fmla="*/ 2549556 h 3650646"/>
                <a:gd name="connsiteX85" fmla="*/ 2042350 w 3650455"/>
                <a:gd name="connsiteY85" fmla="*/ 2359437 h 3650646"/>
                <a:gd name="connsiteX86" fmla="*/ 2077974 w 3650455"/>
                <a:gd name="connsiteY86" fmla="*/ 2358580 h 3650646"/>
                <a:gd name="connsiteX87" fmla="*/ 2708719 w 3650455"/>
                <a:gd name="connsiteY87" fmla="*/ 2357913 h 3650646"/>
                <a:gd name="connsiteX88" fmla="*/ 2812637 w 3650455"/>
                <a:gd name="connsiteY88" fmla="*/ 2400871 h 3650646"/>
                <a:gd name="connsiteX89" fmla="*/ 2889980 w 3650455"/>
                <a:gd name="connsiteY89" fmla="*/ 2479167 h 3650646"/>
                <a:gd name="connsiteX90" fmla="*/ 2899695 w 3650455"/>
                <a:gd name="connsiteY90" fmla="*/ 2447829 h 3650646"/>
                <a:gd name="connsiteX91" fmla="*/ 3112103 w 3650455"/>
                <a:gd name="connsiteY91" fmla="*/ 2282285 h 3650646"/>
                <a:gd name="connsiteX92" fmla="*/ 3190494 w 3650455"/>
                <a:gd name="connsiteY92" fmla="*/ 2281809 h 3650646"/>
                <a:gd name="connsiteX93" fmla="*/ 3553968 w 3650455"/>
                <a:gd name="connsiteY93" fmla="*/ 2281618 h 3650646"/>
                <a:gd name="connsiteX94" fmla="*/ 381571 w 3650455"/>
                <a:gd name="connsiteY94" fmla="*/ 1750885 h 3650646"/>
                <a:gd name="connsiteX95" fmla="*/ 1366932 w 3650455"/>
                <a:gd name="connsiteY95" fmla="*/ 1750885 h 3650646"/>
                <a:gd name="connsiteX96" fmla="*/ 1366932 w 3650455"/>
                <a:gd name="connsiteY96" fmla="*/ 1896808 h 3650646"/>
                <a:gd name="connsiteX97" fmla="*/ 381571 w 3650455"/>
                <a:gd name="connsiteY97" fmla="*/ 1899380 h 3650646"/>
                <a:gd name="connsiteX98" fmla="*/ 381666 w 3650455"/>
                <a:gd name="connsiteY98" fmla="*/ 1447514 h 3650646"/>
                <a:gd name="connsiteX99" fmla="*/ 1366932 w 3650455"/>
                <a:gd name="connsiteY99" fmla="*/ 1447514 h 3650646"/>
                <a:gd name="connsiteX100" fmla="*/ 1366932 w 3650455"/>
                <a:gd name="connsiteY100" fmla="*/ 1595056 h 3650646"/>
                <a:gd name="connsiteX101" fmla="*/ 381666 w 3650455"/>
                <a:gd name="connsiteY101" fmla="*/ 1595056 h 3650646"/>
                <a:gd name="connsiteX102" fmla="*/ 381571 w 3650455"/>
                <a:gd name="connsiteY102" fmla="*/ 1142618 h 3650646"/>
                <a:gd name="connsiteX103" fmla="*/ 1367885 w 3650455"/>
                <a:gd name="connsiteY103" fmla="*/ 1142618 h 3650646"/>
                <a:gd name="connsiteX104" fmla="*/ 1367885 w 3650455"/>
                <a:gd name="connsiteY104" fmla="*/ 1286922 h 3650646"/>
                <a:gd name="connsiteX105" fmla="*/ 381571 w 3650455"/>
                <a:gd name="connsiteY105" fmla="*/ 1287970 h 3650646"/>
                <a:gd name="connsiteX106" fmla="*/ 686181 w 3650455"/>
                <a:gd name="connsiteY106" fmla="*/ 837914 h 3650646"/>
                <a:gd name="connsiteX107" fmla="*/ 1367314 w 3650455"/>
                <a:gd name="connsiteY107" fmla="*/ 837914 h 3650646"/>
                <a:gd name="connsiteX108" fmla="*/ 1367314 w 3650455"/>
                <a:gd name="connsiteY108" fmla="*/ 984504 h 3650646"/>
                <a:gd name="connsiteX109" fmla="*/ 686181 w 3650455"/>
                <a:gd name="connsiteY109" fmla="*/ 986504 h 3650646"/>
                <a:gd name="connsiteX110" fmla="*/ 379666 w 3650455"/>
                <a:gd name="connsiteY110" fmla="*/ 837818 h 3650646"/>
                <a:gd name="connsiteX111" fmla="*/ 379666 w 3650455"/>
                <a:gd name="connsiteY111" fmla="*/ 837913 h 3650646"/>
                <a:gd name="connsiteX112" fmla="*/ 532542 w 3650455"/>
                <a:gd name="connsiteY112" fmla="*/ 837913 h 3650646"/>
                <a:gd name="connsiteX113" fmla="*/ 532828 w 3650455"/>
                <a:gd name="connsiteY113" fmla="*/ 982789 h 3650646"/>
                <a:gd name="connsiteX114" fmla="*/ 381095 w 3650455"/>
                <a:gd name="connsiteY114" fmla="*/ 985265 h 3650646"/>
                <a:gd name="connsiteX115" fmla="*/ 379666 w 3650455"/>
                <a:gd name="connsiteY115" fmla="*/ 837818 h 3650646"/>
                <a:gd name="connsiteX116" fmla="*/ 2349055 w 3650455"/>
                <a:gd name="connsiteY116" fmla="*/ 800576 h 3650646"/>
                <a:gd name="connsiteX117" fmla="*/ 2349055 w 3650455"/>
                <a:gd name="connsiteY117" fmla="*/ 800671 h 3650646"/>
                <a:gd name="connsiteX118" fmla="*/ 2404395 w 3650455"/>
                <a:gd name="connsiteY118" fmla="*/ 1231963 h 3650646"/>
                <a:gd name="connsiteX119" fmla="*/ 2829115 w 3650455"/>
                <a:gd name="connsiteY119" fmla="*/ 1170527 h 3650646"/>
                <a:gd name="connsiteX120" fmla="*/ 2818542 w 3650455"/>
                <a:gd name="connsiteY120" fmla="*/ 803148 h 3650646"/>
                <a:gd name="connsiteX121" fmla="*/ 2349055 w 3650455"/>
                <a:gd name="connsiteY121" fmla="*/ 800576 h 3650646"/>
                <a:gd name="connsiteX122" fmla="*/ 252127 w 3650455"/>
                <a:gd name="connsiteY122" fmla="*/ 533209 h 3650646"/>
                <a:gd name="connsiteX123" fmla="*/ 1331976 w 3650455"/>
                <a:gd name="connsiteY123" fmla="*/ 533209 h 3650646"/>
                <a:gd name="connsiteX124" fmla="*/ 1368457 w 3650455"/>
                <a:gd name="connsiteY124" fmla="*/ 533209 h 3650646"/>
                <a:gd name="connsiteX125" fmla="*/ 1368838 w 3650455"/>
                <a:gd name="connsiteY125" fmla="*/ 608171 h 3650646"/>
                <a:gd name="connsiteX126" fmla="*/ 1368838 w 3650455"/>
                <a:gd name="connsiteY126" fmla="*/ 683609 h 3650646"/>
                <a:gd name="connsiteX127" fmla="*/ 1326642 w 3650455"/>
                <a:gd name="connsiteY127" fmla="*/ 684561 h 3650646"/>
                <a:gd name="connsiteX128" fmla="*/ 257461 w 3650455"/>
                <a:gd name="connsiteY128" fmla="*/ 684752 h 3650646"/>
                <a:gd name="connsiteX129" fmla="*/ 208121 w 3650455"/>
                <a:gd name="connsiteY129" fmla="*/ 689419 h 3650646"/>
                <a:gd name="connsiteX130" fmla="*/ 155734 w 3650455"/>
                <a:gd name="connsiteY130" fmla="*/ 745521 h 3650646"/>
                <a:gd name="connsiteX131" fmla="*/ 151543 w 3650455"/>
                <a:gd name="connsiteY131" fmla="*/ 787812 h 3650646"/>
                <a:gd name="connsiteX132" fmla="*/ 151352 w 3650455"/>
                <a:gd name="connsiteY132" fmla="*/ 1949672 h 3650646"/>
                <a:gd name="connsiteX133" fmla="*/ 151352 w 3650455"/>
                <a:gd name="connsiteY133" fmla="*/ 1960340 h 3650646"/>
                <a:gd name="connsiteX134" fmla="*/ 246126 w 3650455"/>
                <a:gd name="connsiteY134" fmla="*/ 2053399 h 3650646"/>
                <a:gd name="connsiteX135" fmla="*/ 730853 w 3650455"/>
                <a:gd name="connsiteY135" fmla="*/ 2053494 h 3650646"/>
                <a:gd name="connsiteX136" fmla="*/ 759333 w 3650455"/>
                <a:gd name="connsiteY136" fmla="*/ 2053780 h 3650646"/>
                <a:gd name="connsiteX137" fmla="*/ 835247 w 3650455"/>
                <a:gd name="connsiteY137" fmla="*/ 2131885 h 3650646"/>
                <a:gd name="connsiteX138" fmla="*/ 835724 w 3650455"/>
                <a:gd name="connsiteY138" fmla="*/ 2235231 h 3650646"/>
                <a:gd name="connsiteX139" fmla="*/ 835724 w 3650455"/>
                <a:gd name="connsiteY139" fmla="*/ 2322385 h 3650646"/>
                <a:gd name="connsiteX140" fmla="*/ 858679 w 3650455"/>
                <a:gd name="connsiteY140" fmla="*/ 2303716 h 3650646"/>
                <a:gd name="connsiteX141" fmla="*/ 1062419 w 3650455"/>
                <a:gd name="connsiteY141" fmla="*/ 2099214 h 3650646"/>
                <a:gd name="connsiteX142" fmla="*/ 1176052 w 3650455"/>
                <a:gd name="connsiteY142" fmla="*/ 2052732 h 3650646"/>
                <a:gd name="connsiteX143" fmla="*/ 1867472 w 3650455"/>
                <a:gd name="connsiteY143" fmla="*/ 2053494 h 3650646"/>
                <a:gd name="connsiteX144" fmla="*/ 1899571 w 3650455"/>
                <a:gd name="connsiteY144" fmla="*/ 2053209 h 3650646"/>
                <a:gd name="connsiteX145" fmla="*/ 1976057 w 3650455"/>
                <a:gd name="connsiteY145" fmla="*/ 1975580 h 3650646"/>
                <a:gd name="connsiteX146" fmla="*/ 1976247 w 3650455"/>
                <a:gd name="connsiteY146" fmla="*/ 1903666 h 3650646"/>
                <a:gd name="connsiteX147" fmla="*/ 2125313 w 3650455"/>
                <a:gd name="connsiteY147" fmla="*/ 1903666 h 3650646"/>
                <a:gd name="connsiteX148" fmla="*/ 2003870 w 3650455"/>
                <a:gd name="connsiteY148" fmla="*/ 2180082 h 3650646"/>
                <a:gd name="connsiteX149" fmla="*/ 1918907 w 3650455"/>
                <a:gd name="connsiteY149" fmla="*/ 2203513 h 3650646"/>
                <a:gd name="connsiteX150" fmla="*/ 1869091 w 3650455"/>
                <a:gd name="connsiteY150" fmla="*/ 2204751 h 3650646"/>
                <a:gd name="connsiteX151" fmla="*/ 1213295 w 3650455"/>
                <a:gd name="connsiteY151" fmla="*/ 2204085 h 3650646"/>
                <a:gd name="connsiteX152" fmla="*/ 1142143 w 3650455"/>
                <a:gd name="connsiteY152" fmla="*/ 2234374 h 3650646"/>
                <a:gd name="connsiteX153" fmla="*/ 830104 w 3650455"/>
                <a:gd name="connsiteY153" fmla="*/ 2547270 h 3650646"/>
                <a:gd name="connsiteX154" fmla="*/ 777621 w 3650455"/>
                <a:gd name="connsiteY154" fmla="*/ 2582036 h 3650646"/>
                <a:gd name="connsiteX155" fmla="*/ 689229 w 3650455"/>
                <a:gd name="connsiteY155" fmla="*/ 2530506 h 3650646"/>
                <a:gd name="connsiteX156" fmla="*/ 684562 w 3650455"/>
                <a:gd name="connsiteY156" fmla="*/ 2488310 h 3650646"/>
                <a:gd name="connsiteX157" fmla="*/ 684371 w 3650455"/>
                <a:gd name="connsiteY157" fmla="*/ 2245995 h 3650646"/>
                <a:gd name="connsiteX158" fmla="*/ 684371 w 3650455"/>
                <a:gd name="connsiteY158" fmla="*/ 2227564 h 3650646"/>
                <a:gd name="connsiteX159" fmla="*/ 684371 w 3650455"/>
                <a:gd name="connsiteY159" fmla="*/ 2204942 h 3650646"/>
                <a:gd name="connsiteX160" fmla="*/ 684467 w 3650455"/>
                <a:gd name="connsiteY160" fmla="*/ 2204942 h 3650646"/>
                <a:gd name="connsiteX161" fmla="*/ 684371 w 3650455"/>
                <a:gd name="connsiteY161" fmla="*/ 2204847 h 3650646"/>
                <a:gd name="connsiteX162" fmla="*/ 684371 w 3650455"/>
                <a:gd name="connsiteY162" fmla="*/ 2204942 h 3650646"/>
                <a:gd name="connsiteX163" fmla="*/ 641985 w 3650455"/>
                <a:gd name="connsiteY163" fmla="*/ 2204942 h 3650646"/>
                <a:gd name="connsiteX164" fmla="*/ 242792 w 3650455"/>
                <a:gd name="connsiteY164" fmla="*/ 2205132 h 3650646"/>
                <a:gd name="connsiteX165" fmla="*/ 95250 w 3650455"/>
                <a:gd name="connsiteY165" fmla="*/ 2161984 h 3650646"/>
                <a:gd name="connsiteX166" fmla="*/ 1048 w 3650455"/>
                <a:gd name="connsiteY166" fmla="*/ 1993392 h 3650646"/>
                <a:gd name="connsiteX167" fmla="*/ 0 w 3650455"/>
                <a:gd name="connsiteY167" fmla="*/ 1968436 h 3650646"/>
                <a:gd name="connsiteX168" fmla="*/ 0 w 3650455"/>
                <a:gd name="connsiteY168" fmla="*/ 771048 h 3650646"/>
                <a:gd name="connsiteX169" fmla="*/ 57531 w 3650455"/>
                <a:gd name="connsiteY169" fmla="*/ 610552 h 3650646"/>
                <a:gd name="connsiteX170" fmla="*/ 209360 w 3650455"/>
                <a:gd name="connsiteY170" fmla="*/ 534638 h 3650646"/>
                <a:gd name="connsiteX171" fmla="*/ 252127 w 3650455"/>
                <a:gd name="connsiteY171" fmla="*/ 533209 h 3650646"/>
                <a:gd name="connsiteX172" fmla="*/ 2587085 w 3650455"/>
                <a:gd name="connsiteY172" fmla="*/ 456723 h 3650646"/>
                <a:gd name="connsiteX173" fmla="*/ 2434018 w 3650455"/>
                <a:gd name="connsiteY173" fmla="*/ 607218 h 3650646"/>
                <a:gd name="connsiteX174" fmla="*/ 2584418 w 3650455"/>
                <a:gd name="connsiteY174" fmla="*/ 760475 h 3650646"/>
                <a:gd name="connsiteX175" fmla="*/ 2737675 w 3650455"/>
                <a:gd name="connsiteY175" fmla="*/ 609981 h 3650646"/>
                <a:gd name="connsiteX176" fmla="*/ 2737675 w 3650455"/>
                <a:gd name="connsiteY176" fmla="*/ 609885 h 3650646"/>
                <a:gd name="connsiteX177" fmla="*/ 2587085 w 3650455"/>
                <a:gd name="connsiteY177" fmla="*/ 456723 h 3650646"/>
                <a:gd name="connsiteX178" fmla="*/ 2591561 w 3650455"/>
                <a:gd name="connsiteY178" fmla="*/ 305847 h 3650646"/>
                <a:gd name="connsiteX179" fmla="*/ 2887789 w 3650455"/>
                <a:gd name="connsiteY179" fmla="*/ 618458 h 3650646"/>
                <a:gd name="connsiteX180" fmla="*/ 2908173 w 3650455"/>
                <a:gd name="connsiteY180" fmla="*/ 667512 h 3650646"/>
                <a:gd name="connsiteX181" fmla="*/ 3038570 w 3650455"/>
                <a:gd name="connsiteY181" fmla="*/ 952214 h 3650646"/>
                <a:gd name="connsiteX182" fmla="*/ 2858643 w 3650455"/>
                <a:gd name="connsiteY182" fmla="*/ 1352835 h 3650646"/>
                <a:gd name="connsiteX183" fmla="*/ 2622518 w 3650455"/>
                <a:gd name="connsiteY183" fmla="*/ 1441894 h 3650646"/>
                <a:gd name="connsiteX184" fmla="*/ 2347436 w 3650455"/>
                <a:gd name="connsiteY184" fmla="*/ 1376267 h 3650646"/>
                <a:gd name="connsiteX185" fmla="*/ 2139600 w 3650455"/>
                <a:gd name="connsiteY185" fmla="*/ 1078706 h 3650646"/>
                <a:gd name="connsiteX186" fmla="*/ 2129980 w 3650455"/>
                <a:gd name="connsiteY186" fmla="*/ 1001649 h 3650646"/>
                <a:gd name="connsiteX187" fmla="*/ 2130075 w 3650455"/>
                <a:gd name="connsiteY187" fmla="*/ 1001744 h 3650646"/>
                <a:gd name="connsiteX188" fmla="*/ 2269331 w 3650455"/>
                <a:gd name="connsiteY188" fmla="*/ 662177 h 3650646"/>
                <a:gd name="connsiteX189" fmla="*/ 2282856 w 3650455"/>
                <a:gd name="connsiteY189" fmla="*/ 624458 h 3650646"/>
                <a:gd name="connsiteX190" fmla="*/ 2353818 w 3650455"/>
                <a:gd name="connsiteY190" fmla="*/ 413956 h 3650646"/>
                <a:gd name="connsiteX191" fmla="*/ 2591561 w 3650455"/>
                <a:gd name="connsiteY191" fmla="*/ 305847 h 3650646"/>
                <a:gd name="connsiteX192" fmla="*/ 1761267 w 3650455"/>
                <a:gd name="connsiteY192" fmla="*/ 151543 h 3650646"/>
                <a:gd name="connsiteX193" fmla="*/ 1673732 w 3650455"/>
                <a:gd name="connsiteY193" fmla="*/ 240602 h 3650646"/>
                <a:gd name="connsiteX194" fmla="*/ 1673732 w 3650455"/>
                <a:gd name="connsiteY194" fmla="*/ 258413 h 3650646"/>
                <a:gd name="connsiteX195" fmla="*/ 1673732 w 3650455"/>
                <a:gd name="connsiteY195" fmla="*/ 1491520 h 3650646"/>
                <a:gd name="connsiteX196" fmla="*/ 1674875 w 3650455"/>
                <a:gd name="connsiteY196" fmla="*/ 1527143 h 3650646"/>
                <a:gd name="connsiteX197" fmla="*/ 1734025 w 3650455"/>
                <a:gd name="connsiteY197" fmla="*/ 1593914 h 3650646"/>
                <a:gd name="connsiteX198" fmla="*/ 1776412 w 3650455"/>
                <a:gd name="connsiteY198" fmla="*/ 1597057 h 3650646"/>
                <a:gd name="connsiteX199" fmla="*/ 2257519 w 3650455"/>
                <a:gd name="connsiteY199" fmla="*/ 1596676 h 3650646"/>
                <a:gd name="connsiteX200" fmla="*/ 2352484 w 3650455"/>
                <a:gd name="connsiteY200" fmla="*/ 1636109 h 3650646"/>
                <a:gd name="connsiteX201" fmla="*/ 2556319 w 3650455"/>
                <a:gd name="connsiteY201" fmla="*/ 1840516 h 3650646"/>
                <a:gd name="connsiteX202" fmla="*/ 2586227 w 3650455"/>
                <a:gd name="connsiteY202" fmla="*/ 1868424 h 3650646"/>
                <a:gd name="connsiteX203" fmla="*/ 2586418 w 3650455"/>
                <a:gd name="connsiteY203" fmla="*/ 1868424 h 3650646"/>
                <a:gd name="connsiteX204" fmla="*/ 2586418 w 3650455"/>
                <a:gd name="connsiteY204" fmla="*/ 1828038 h 3650646"/>
                <a:gd name="connsiteX205" fmla="*/ 2586799 w 3650455"/>
                <a:gd name="connsiteY205" fmla="*/ 1678400 h 3650646"/>
                <a:gd name="connsiteX206" fmla="*/ 2667190 w 3650455"/>
                <a:gd name="connsiteY206" fmla="*/ 1597343 h 3650646"/>
                <a:gd name="connsiteX207" fmla="*/ 2692145 w 3650455"/>
                <a:gd name="connsiteY207" fmla="*/ 1597247 h 3650646"/>
                <a:gd name="connsiteX208" fmla="*/ 2991516 w 3650455"/>
                <a:gd name="connsiteY208" fmla="*/ 1597247 h 3650646"/>
                <a:gd name="connsiteX209" fmla="*/ 3408520 w 3650455"/>
                <a:gd name="connsiteY209" fmla="*/ 1597057 h 3650646"/>
                <a:gd name="connsiteX210" fmla="*/ 3498913 w 3650455"/>
                <a:gd name="connsiteY210" fmla="*/ 1510475 h 3650646"/>
                <a:gd name="connsiteX211" fmla="*/ 3498913 w 3650455"/>
                <a:gd name="connsiteY211" fmla="*/ 1496187 h 3650646"/>
                <a:gd name="connsiteX212" fmla="*/ 3498722 w 3650455"/>
                <a:gd name="connsiteY212" fmla="*/ 252413 h 3650646"/>
                <a:gd name="connsiteX213" fmla="*/ 3493960 w 3650455"/>
                <a:gd name="connsiteY213" fmla="*/ 210217 h 3650646"/>
                <a:gd name="connsiteX214" fmla="*/ 3439286 w 3650455"/>
                <a:gd name="connsiteY214" fmla="*/ 156401 h 3650646"/>
                <a:gd name="connsiteX215" fmla="*/ 3389947 w 3650455"/>
                <a:gd name="connsiteY215" fmla="*/ 151733 h 3650646"/>
                <a:gd name="connsiteX216" fmla="*/ 1782603 w 3650455"/>
                <a:gd name="connsiteY216" fmla="*/ 151543 h 3650646"/>
                <a:gd name="connsiteX217" fmla="*/ 1761267 w 3650455"/>
                <a:gd name="connsiteY217" fmla="*/ 151543 h 3650646"/>
                <a:gd name="connsiteX218" fmla="*/ 3400138 w 3650455"/>
                <a:gd name="connsiteY218" fmla="*/ 0 h 3650646"/>
                <a:gd name="connsiteX219" fmla="*/ 3518058 w 3650455"/>
                <a:gd name="connsiteY219" fmla="*/ 22003 h 3650646"/>
                <a:gd name="connsiteX220" fmla="*/ 3641121 w 3650455"/>
                <a:gd name="connsiteY220" fmla="*/ 166402 h 3650646"/>
                <a:gd name="connsiteX221" fmla="*/ 3650360 w 3650455"/>
                <a:gd name="connsiteY221" fmla="*/ 192596 h 3650646"/>
                <a:gd name="connsiteX222" fmla="*/ 3650360 w 3650455"/>
                <a:gd name="connsiteY222" fmla="*/ 1554480 h 3650646"/>
                <a:gd name="connsiteX223" fmla="*/ 3650455 w 3650455"/>
                <a:gd name="connsiteY223" fmla="*/ 1554480 h 3650646"/>
                <a:gd name="connsiteX224" fmla="*/ 3617404 w 3650455"/>
                <a:gd name="connsiteY224" fmla="*/ 1636109 h 3650646"/>
                <a:gd name="connsiteX225" fmla="*/ 3437762 w 3650455"/>
                <a:gd name="connsiteY225" fmla="*/ 1747361 h 3650646"/>
                <a:gd name="connsiteX226" fmla="*/ 3387946 w 3650455"/>
                <a:gd name="connsiteY226" fmla="*/ 1748695 h 3650646"/>
                <a:gd name="connsiteX227" fmla="*/ 2781966 w 3650455"/>
                <a:gd name="connsiteY227" fmla="*/ 1748695 h 3650646"/>
                <a:gd name="connsiteX228" fmla="*/ 2740342 w 3650455"/>
                <a:gd name="connsiteY228" fmla="*/ 1748695 h 3650646"/>
                <a:gd name="connsiteX229" fmla="*/ 2737960 w 3650455"/>
                <a:gd name="connsiteY229" fmla="*/ 1781080 h 3650646"/>
                <a:gd name="connsiteX230" fmla="*/ 2737579 w 3650455"/>
                <a:gd name="connsiteY230" fmla="*/ 2030635 h 3650646"/>
                <a:gd name="connsiteX231" fmla="*/ 2732150 w 3650455"/>
                <a:gd name="connsiteY231" fmla="*/ 2076260 h 3650646"/>
                <a:gd name="connsiteX232" fmla="*/ 2623184 w 3650455"/>
                <a:gd name="connsiteY232" fmla="*/ 2117122 h 3650646"/>
                <a:gd name="connsiteX233" fmla="*/ 2590704 w 3650455"/>
                <a:gd name="connsiteY233" fmla="*/ 2089595 h 3650646"/>
                <a:gd name="connsiteX234" fmla="*/ 2273331 w 3650455"/>
                <a:gd name="connsiteY234" fmla="*/ 1771841 h 3650646"/>
                <a:gd name="connsiteX235" fmla="*/ 2217419 w 3650455"/>
                <a:gd name="connsiteY235" fmla="*/ 1748218 h 3650646"/>
                <a:gd name="connsiteX236" fmla="*/ 1768315 w 3650455"/>
                <a:gd name="connsiteY236" fmla="*/ 1748885 h 3650646"/>
                <a:gd name="connsiteX237" fmla="*/ 1638204 w 3650455"/>
                <a:gd name="connsiteY237" fmla="*/ 1719453 h 3650646"/>
                <a:gd name="connsiteX238" fmla="*/ 1524571 w 3650455"/>
                <a:gd name="connsiteY238" fmla="*/ 1548670 h 3650646"/>
                <a:gd name="connsiteX239" fmla="*/ 1520475 w 3650455"/>
                <a:gd name="connsiteY239" fmla="*/ 1481233 h 3650646"/>
                <a:gd name="connsiteX240" fmla="*/ 1520380 w 3650455"/>
                <a:gd name="connsiteY240" fmla="*/ 254984 h 3650646"/>
                <a:gd name="connsiteX241" fmla="*/ 1544097 w 3650455"/>
                <a:gd name="connsiteY241" fmla="*/ 130302 h 3650646"/>
                <a:gd name="connsiteX242" fmla="*/ 1731930 w 3650455"/>
                <a:gd name="connsiteY242" fmla="*/ 1429 h 3650646"/>
                <a:gd name="connsiteX243" fmla="*/ 1771078 w 3650455"/>
                <a:gd name="connsiteY243" fmla="*/ 191 h 3650646"/>
                <a:gd name="connsiteX244" fmla="*/ 3400138 w 3650455"/>
                <a:gd name="connsiteY244" fmla="*/ 0 h 365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3650455" h="3650646">
                  <a:moveTo>
                    <a:pt x="3198209" y="2586513"/>
                  </a:moveTo>
                  <a:cubicBezTo>
                    <a:pt x="3209068" y="2586513"/>
                    <a:pt x="3220593" y="2586513"/>
                    <a:pt x="3232118" y="2586513"/>
                  </a:cubicBezTo>
                  <a:cubicBezTo>
                    <a:pt x="3268503" y="2586513"/>
                    <a:pt x="3304889" y="2586513"/>
                    <a:pt x="3343465" y="2586513"/>
                  </a:cubicBezTo>
                  <a:lnTo>
                    <a:pt x="3343465" y="2736913"/>
                  </a:lnTo>
                  <a:lnTo>
                    <a:pt x="3199352" y="2736913"/>
                  </a:lnTo>
                  <a:cubicBezTo>
                    <a:pt x="3192875" y="2710909"/>
                    <a:pt x="3191922" y="2627280"/>
                    <a:pt x="3198209" y="2586513"/>
                  </a:cubicBezTo>
                  <a:close/>
                  <a:moveTo>
                    <a:pt x="2676049" y="2509647"/>
                  </a:moveTo>
                  <a:cubicBezTo>
                    <a:pt x="2476404" y="2510599"/>
                    <a:pt x="2276856" y="2510123"/>
                    <a:pt x="2077212" y="2510313"/>
                  </a:cubicBezTo>
                  <a:cubicBezTo>
                    <a:pt x="2064258" y="2510313"/>
                    <a:pt x="2050923" y="2510599"/>
                    <a:pt x="2038350" y="2513457"/>
                  </a:cubicBezTo>
                  <a:cubicBezTo>
                    <a:pt x="2006727" y="2520791"/>
                    <a:pt x="1985676" y="2539746"/>
                    <a:pt x="1980628" y="2573083"/>
                  </a:cubicBezTo>
                  <a:cubicBezTo>
                    <a:pt x="1978723" y="2585942"/>
                    <a:pt x="1977485" y="2598896"/>
                    <a:pt x="1976913" y="2611945"/>
                  </a:cubicBezTo>
                  <a:cubicBezTo>
                    <a:pt x="1976151" y="2629757"/>
                    <a:pt x="1977294" y="2647664"/>
                    <a:pt x="1975866" y="2665380"/>
                  </a:cubicBezTo>
                  <a:cubicBezTo>
                    <a:pt x="1972627" y="2705004"/>
                    <a:pt x="1948434" y="2730817"/>
                    <a:pt x="1909000" y="2736913"/>
                  </a:cubicBezTo>
                  <a:cubicBezTo>
                    <a:pt x="1897380" y="2738723"/>
                    <a:pt x="1885283" y="2738247"/>
                    <a:pt x="1873472" y="2738247"/>
                  </a:cubicBezTo>
                  <a:cubicBezTo>
                    <a:pt x="1714214" y="2738247"/>
                    <a:pt x="1555051" y="2738247"/>
                    <a:pt x="1395793" y="2738437"/>
                  </a:cubicBezTo>
                  <a:cubicBezTo>
                    <a:pt x="1380458" y="2738437"/>
                    <a:pt x="1364742" y="2739104"/>
                    <a:pt x="1349978" y="2742818"/>
                  </a:cubicBezTo>
                  <a:cubicBezTo>
                    <a:pt x="1313592" y="2752058"/>
                    <a:pt x="1291494" y="2783776"/>
                    <a:pt x="1294352" y="2819209"/>
                  </a:cubicBezTo>
                  <a:cubicBezTo>
                    <a:pt x="1297400" y="2856166"/>
                    <a:pt x="1322832" y="2883408"/>
                    <a:pt x="1359503" y="2888075"/>
                  </a:cubicBezTo>
                  <a:cubicBezTo>
                    <a:pt x="1372362" y="2889694"/>
                    <a:pt x="1385601" y="2889599"/>
                    <a:pt x="1398651" y="2889599"/>
                  </a:cubicBezTo>
                  <a:cubicBezTo>
                    <a:pt x="1603057" y="2889599"/>
                    <a:pt x="1807368" y="2889599"/>
                    <a:pt x="2011775" y="2889599"/>
                  </a:cubicBezTo>
                  <a:cubicBezTo>
                    <a:pt x="2024538" y="2889599"/>
                    <a:pt x="2037302" y="2889599"/>
                    <a:pt x="2053209" y="2889599"/>
                  </a:cubicBezTo>
                  <a:cubicBezTo>
                    <a:pt x="2053209" y="2942367"/>
                    <a:pt x="2054447" y="2991516"/>
                    <a:pt x="2052256" y="3040380"/>
                  </a:cubicBezTo>
                  <a:cubicBezTo>
                    <a:pt x="2045208" y="3041713"/>
                    <a:pt x="2041874" y="3042856"/>
                    <a:pt x="2038445" y="3042856"/>
                  </a:cubicBezTo>
                  <a:cubicBezTo>
                    <a:pt x="1817465" y="3042951"/>
                    <a:pt x="1596390" y="3043523"/>
                    <a:pt x="1375410" y="3042666"/>
                  </a:cubicBezTo>
                  <a:cubicBezTo>
                    <a:pt x="1312926" y="3042380"/>
                    <a:pt x="1255109" y="3023711"/>
                    <a:pt x="1211199" y="2977134"/>
                  </a:cubicBezTo>
                  <a:cubicBezTo>
                    <a:pt x="1187862" y="2952464"/>
                    <a:pt x="1170146" y="2922460"/>
                    <a:pt x="1146524" y="2890361"/>
                  </a:cubicBezTo>
                  <a:lnTo>
                    <a:pt x="1146619" y="2890266"/>
                  </a:lnTo>
                  <a:cubicBezTo>
                    <a:pt x="1144905" y="2890170"/>
                    <a:pt x="1140237" y="2889599"/>
                    <a:pt x="1135570" y="2889599"/>
                  </a:cubicBezTo>
                  <a:cubicBezTo>
                    <a:pt x="848010" y="2889599"/>
                    <a:pt x="560451" y="2889503"/>
                    <a:pt x="272986" y="2889789"/>
                  </a:cubicBezTo>
                  <a:cubicBezTo>
                    <a:pt x="258889" y="2889789"/>
                    <a:pt x="244506" y="2891885"/>
                    <a:pt x="230695" y="2894933"/>
                  </a:cubicBezTo>
                  <a:cubicBezTo>
                    <a:pt x="198405" y="2901886"/>
                    <a:pt x="175355" y="2921222"/>
                    <a:pt x="162687" y="2951607"/>
                  </a:cubicBezTo>
                  <a:cubicBezTo>
                    <a:pt x="136588" y="3013900"/>
                    <a:pt x="167925" y="3072955"/>
                    <a:pt x="238887" y="3093910"/>
                  </a:cubicBezTo>
                  <a:cubicBezTo>
                    <a:pt x="682371" y="3225069"/>
                    <a:pt x="1125950" y="3355848"/>
                    <a:pt x="1569434" y="3487293"/>
                  </a:cubicBezTo>
                  <a:cubicBezTo>
                    <a:pt x="1591627" y="3493865"/>
                    <a:pt x="1613249" y="3496436"/>
                    <a:pt x="1636014" y="3493960"/>
                  </a:cubicBezTo>
                  <a:cubicBezTo>
                    <a:pt x="1730406" y="3483387"/>
                    <a:pt x="1824799" y="3473196"/>
                    <a:pt x="1919192" y="3462718"/>
                  </a:cubicBezTo>
                  <a:cubicBezTo>
                    <a:pt x="2014728" y="3452050"/>
                    <a:pt x="2110264" y="3440906"/>
                    <a:pt x="2205799" y="3430238"/>
                  </a:cubicBezTo>
                  <a:cubicBezTo>
                    <a:pt x="2301335" y="3419665"/>
                    <a:pt x="2396966" y="3409664"/>
                    <a:pt x="2492597" y="3399091"/>
                  </a:cubicBezTo>
                  <a:cubicBezTo>
                    <a:pt x="2595276" y="3387852"/>
                    <a:pt x="2697861" y="3376326"/>
                    <a:pt x="2800445" y="3364801"/>
                  </a:cubicBezTo>
                  <a:cubicBezTo>
                    <a:pt x="2829496" y="3361563"/>
                    <a:pt x="2858357" y="3357467"/>
                    <a:pt x="2886456" y="3353943"/>
                  </a:cubicBezTo>
                  <a:cubicBezTo>
                    <a:pt x="2887885" y="3346799"/>
                    <a:pt x="2889123" y="3343370"/>
                    <a:pt x="2889123" y="3339941"/>
                  </a:cubicBezTo>
                  <a:cubicBezTo>
                    <a:pt x="2889218" y="3130867"/>
                    <a:pt x="2889123" y="2921698"/>
                    <a:pt x="2889599" y="2712624"/>
                  </a:cubicBezTo>
                  <a:cubicBezTo>
                    <a:pt x="2889599" y="2696622"/>
                    <a:pt x="2882741" y="2686145"/>
                    <a:pt x="2872168" y="2675763"/>
                  </a:cubicBezTo>
                  <a:cubicBezTo>
                    <a:pt x="2824067" y="2628138"/>
                    <a:pt x="2775775" y="2580608"/>
                    <a:pt x="2728722" y="2531935"/>
                  </a:cubicBezTo>
                  <a:cubicBezTo>
                    <a:pt x="2713577" y="2516219"/>
                    <a:pt x="2698337" y="2509551"/>
                    <a:pt x="2676049" y="2509647"/>
                  </a:cubicBezTo>
                  <a:close/>
                  <a:moveTo>
                    <a:pt x="3138963" y="2433066"/>
                  </a:moveTo>
                  <a:cubicBezTo>
                    <a:pt x="3071145" y="2432875"/>
                    <a:pt x="3038379" y="2467165"/>
                    <a:pt x="3042856" y="2531459"/>
                  </a:cubicBezTo>
                  <a:cubicBezTo>
                    <a:pt x="3043047" y="2533840"/>
                    <a:pt x="3042856" y="2536221"/>
                    <a:pt x="3042856" y="2538602"/>
                  </a:cubicBezTo>
                  <a:cubicBezTo>
                    <a:pt x="3042856" y="2823591"/>
                    <a:pt x="3042856" y="3108578"/>
                    <a:pt x="3042856" y="3393662"/>
                  </a:cubicBezTo>
                  <a:cubicBezTo>
                    <a:pt x="3042856" y="3406711"/>
                    <a:pt x="3042856" y="3419856"/>
                    <a:pt x="3044476" y="3432715"/>
                  </a:cubicBezTo>
                  <a:cubicBezTo>
                    <a:pt x="3048571" y="3464528"/>
                    <a:pt x="3069050" y="3487197"/>
                    <a:pt x="3100101" y="3494246"/>
                  </a:cubicBezTo>
                  <a:cubicBezTo>
                    <a:pt x="3112770" y="3497103"/>
                    <a:pt x="3125819" y="3498913"/>
                    <a:pt x="3138773" y="3499008"/>
                  </a:cubicBezTo>
                  <a:cubicBezTo>
                    <a:pt x="3249168" y="3499390"/>
                    <a:pt x="3359658" y="3499294"/>
                    <a:pt x="3470052" y="3499008"/>
                  </a:cubicBezTo>
                  <a:cubicBezTo>
                    <a:pt x="3479006" y="3499008"/>
                    <a:pt x="3488055" y="3497008"/>
                    <a:pt x="3497866" y="3495865"/>
                  </a:cubicBezTo>
                  <a:lnTo>
                    <a:pt x="3497866" y="2435352"/>
                  </a:lnTo>
                  <a:cubicBezTo>
                    <a:pt x="3486340" y="2434494"/>
                    <a:pt x="3478244" y="2433256"/>
                    <a:pt x="3470243" y="2433256"/>
                  </a:cubicBezTo>
                  <a:cubicBezTo>
                    <a:pt x="3359848" y="2433161"/>
                    <a:pt x="3249358" y="2433447"/>
                    <a:pt x="3138963" y="2433066"/>
                  </a:cubicBezTo>
                  <a:close/>
                  <a:moveTo>
                    <a:pt x="3553968" y="2281618"/>
                  </a:moveTo>
                  <a:cubicBezTo>
                    <a:pt x="3578257" y="2281618"/>
                    <a:pt x="3602450" y="2282951"/>
                    <a:pt x="3620928" y="2300001"/>
                  </a:cubicBezTo>
                  <a:cubicBezTo>
                    <a:pt x="3632644" y="2310860"/>
                    <a:pt x="3640645" y="2325719"/>
                    <a:pt x="3650361" y="2338768"/>
                  </a:cubicBezTo>
                  <a:lnTo>
                    <a:pt x="3650361" y="3593592"/>
                  </a:lnTo>
                  <a:cubicBezTo>
                    <a:pt x="3637788" y="3619023"/>
                    <a:pt x="3618738" y="3638073"/>
                    <a:pt x="3593306" y="3650646"/>
                  </a:cubicBezTo>
                  <a:lnTo>
                    <a:pt x="3080004" y="3650646"/>
                  </a:lnTo>
                  <a:cubicBezTo>
                    <a:pt x="3069145" y="3646455"/>
                    <a:pt x="3058572" y="3641598"/>
                    <a:pt x="3047524" y="3638264"/>
                  </a:cubicBezTo>
                  <a:cubicBezTo>
                    <a:pt x="3008852" y="3626834"/>
                    <a:pt x="2976276" y="3605498"/>
                    <a:pt x="2950464" y="3575208"/>
                  </a:cubicBezTo>
                  <a:cubicBezTo>
                    <a:pt x="2933033" y="3554730"/>
                    <a:pt x="2918841" y="3531393"/>
                    <a:pt x="2901315" y="3506628"/>
                  </a:cubicBezTo>
                  <a:cubicBezTo>
                    <a:pt x="2865786" y="3510343"/>
                    <a:pt x="2828163" y="3514058"/>
                    <a:pt x="2790539" y="3518249"/>
                  </a:cubicBezTo>
                  <a:cubicBezTo>
                    <a:pt x="2693955" y="3528917"/>
                    <a:pt x="2597372" y="3539966"/>
                    <a:pt x="2500693" y="3550634"/>
                  </a:cubicBezTo>
                  <a:cubicBezTo>
                    <a:pt x="2405253" y="3561207"/>
                    <a:pt x="2309812" y="3571494"/>
                    <a:pt x="2214372" y="3582161"/>
                  </a:cubicBezTo>
                  <a:cubicBezTo>
                    <a:pt x="2118931" y="3592830"/>
                    <a:pt x="2023586" y="3603974"/>
                    <a:pt x="1928145" y="3614451"/>
                  </a:cubicBezTo>
                  <a:cubicBezTo>
                    <a:pt x="1833848" y="3624834"/>
                    <a:pt x="1739550" y="3634835"/>
                    <a:pt x="1645253" y="3645217"/>
                  </a:cubicBezTo>
                  <a:cubicBezTo>
                    <a:pt x="1640871" y="3645693"/>
                    <a:pt x="1636776" y="3648741"/>
                    <a:pt x="1632585" y="3650551"/>
                  </a:cubicBezTo>
                  <a:lnTo>
                    <a:pt x="1575530" y="3650551"/>
                  </a:lnTo>
                  <a:lnTo>
                    <a:pt x="1575720" y="3650646"/>
                  </a:lnTo>
                  <a:cubicBezTo>
                    <a:pt x="1546669" y="3641026"/>
                    <a:pt x="1517904" y="3630739"/>
                    <a:pt x="1488567" y="3622071"/>
                  </a:cubicBezTo>
                  <a:cubicBezTo>
                    <a:pt x="1055465" y="3493770"/>
                    <a:pt x="622363" y="3365468"/>
                    <a:pt x="189166" y="3237547"/>
                  </a:cubicBezTo>
                  <a:cubicBezTo>
                    <a:pt x="67056" y="3201447"/>
                    <a:pt x="1524" y="3099625"/>
                    <a:pt x="571" y="2993612"/>
                  </a:cubicBezTo>
                  <a:cubicBezTo>
                    <a:pt x="-667" y="2860262"/>
                    <a:pt x="101727" y="2750439"/>
                    <a:pt x="235458" y="2739294"/>
                  </a:cubicBezTo>
                  <a:cubicBezTo>
                    <a:pt x="250793" y="2738056"/>
                    <a:pt x="266319" y="2738151"/>
                    <a:pt x="281749" y="2738151"/>
                  </a:cubicBezTo>
                  <a:cubicBezTo>
                    <a:pt x="558546" y="2738151"/>
                    <a:pt x="835342" y="2738151"/>
                    <a:pt x="1112043" y="2738151"/>
                  </a:cubicBezTo>
                  <a:lnTo>
                    <a:pt x="1152334" y="2738151"/>
                  </a:lnTo>
                  <a:cubicBezTo>
                    <a:pt x="1155382" y="2732341"/>
                    <a:pt x="1158144" y="2727388"/>
                    <a:pt x="1160621" y="2722244"/>
                  </a:cubicBezTo>
                  <a:cubicBezTo>
                    <a:pt x="1205484" y="2631090"/>
                    <a:pt x="1279017" y="2586609"/>
                    <a:pt x="1380267" y="2586704"/>
                  </a:cubicBezTo>
                  <a:cubicBezTo>
                    <a:pt x="1512093" y="2586799"/>
                    <a:pt x="1644015" y="2586704"/>
                    <a:pt x="1775841" y="2586704"/>
                  </a:cubicBezTo>
                  <a:cubicBezTo>
                    <a:pt x="1791081" y="2586704"/>
                    <a:pt x="1806321" y="2586704"/>
                    <a:pt x="1822704" y="2586704"/>
                  </a:cubicBezTo>
                  <a:cubicBezTo>
                    <a:pt x="1825180" y="2572511"/>
                    <a:pt x="1827371" y="2561082"/>
                    <a:pt x="1829085" y="2549556"/>
                  </a:cubicBezTo>
                  <a:cubicBezTo>
                    <a:pt x="1845468" y="2442019"/>
                    <a:pt x="1939861" y="2361819"/>
                    <a:pt x="2042350" y="2359437"/>
                  </a:cubicBezTo>
                  <a:cubicBezTo>
                    <a:pt x="2054256" y="2359151"/>
                    <a:pt x="2066067" y="2358580"/>
                    <a:pt x="2077974" y="2358580"/>
                  </a:cubicBezTo>
                  <a:cubicBezTo>
                    <a:pt x="2288190" y="2358580"/>
                    <a:pt x="2498502" y="2359247"/>
                    <a:pt x="2708719" y="2357913"/>
                  </a:cubicBezTo>
                  <a:cubicBezTo>
                    <a:pt x="2751010" y="2357628"/>
                    <a:pt x="2784538" y="2368867"/>
                    <a:pt x="2812637" y="2400871"/>
                  </a:cubicBezTo>
                  <a:cubicBezTo>
                    <a:pt x="2836068" y="2427541"/>
                    <a:pt x="2862453" y="2451544"/>
                    <a:pt x="2889980" y="2479167"/>
                  </a:cubicBezTo>
                  <a:cubicBezTo>
                    <a:pt x="2893885" y="2466593"/>
                    <a:pt x="2897314" y="2457354"/>
                    <a:pt x="2899695" y="2447829"/>
                  </a:cubicBezTo>
                  <a:cubicBezTo>
                    <a:pt x="2919793" y="2367057"/>
                    <a:pt x="2998565" y="2286476"/>
                    <a:pt x="3112103" y="2282285"/>
                  </a:cubicBezTo>
                  <a:cubicBezTo>
                    <a:pt x="3138201" y="2281332"/>
                    <a:pt x="3164395" y="2281809"/>
                    <a:pt x="3190494" y="2281809"/>
                  </a:cubicBezTo>
                  <a:cubicBezTo>
                    <a:pt x="3311652" y="2281809"/>
                    <a:pt x="3432810" y="2281999"/>
                    <a:pt x="3553968" y="2281618"/>
                  </a:cubicBezTo>
                  <a:close/>
                  <a:moveTo>
                    <a:pt x="381571" y="1750885"/>
                  </a:moveTo>
                  <a:lnTo>
                    <a:pt x="1366932" y="1750885"/>
                  </a:lnTo>
                  <a:lnTo>
                    <a:pt x="1366932" y="1896808"/>
                  </a:lnTo>
                  <a:cubicBezTo>
                    <a:pt x="1342263" y="1903475"/>
                    <a:pt x="447008" y="1906238"/>
                    <a:pt x="381571" y="1899380"/>
                  </a:cubicBezTo>
                  <a:close/>
                  <a:moveTo>
                    <a:pt x="381666" y="1447514"/>
                  </a:moveTo>
                  <a:lnTo>
                    <a:pt x="1366932" y="1447514"/>
                  </a:lnTo>
                  <a:lnTo>
                    <a:pt x="1366932" y="1595056"/>
                  </a:lnTo>
                  <a:lnTo>
                    <a:pt x="381666" y="1595056"/>
                  </a:lnTo>
                  <a:close/>
                  <a:moveTo>
                    <a:pt x="381571" y="1142618"/>
                  </a:moveTo>
                  <a:lnTo>
                    <a:pt x="1367885" y="1142618"/>
                  </a:lnTo>
                  <a:lnTo>
                    <a:pt x="1367885" y="1286922"/>
                  </a:lnTo>
                  <a:cubicBezTo>
                    <a:pt x="1340358" y="1293780"/>
                    <a:pt x="417766" y="1294828"/>
                    <a:pt x="381571" y="1287970"/>
                  </a:cubicBezTo>
                  <a:close/>
                  <a:moveTo>
                    <a:pt x="686181" y="837914"/>
                  </a:moveTo>
                  <a:lnTo>
                    <a:pt x="1367314" y="837914"/>
                  </a:lnTo>
                  <a:lnTo>
                    <a:pt x="1367314" y="984504"/>
                  </a:lnTo>
                  <a:cubicBezTo>
                    <a:pt x="1341692" y="990695"/>
                    <a:pt x="740854" y="992695"/>
                    <a:pt x="686181" y="986504"/>
                  </a:cubicBezTo>
                  <a:close/>
                  <a:moveTo>
                    <a:pt x="379666" y="837818"/>
                  </a:moveTo>
                  <a:lnTo>
                    <a:pt x="379666" y="837913"/>
                  </a:lnTo>
                  <a:lnTo>
                    <a:pt x="532542" y="837913"/>
                  </a:lnTo>
                  <a:cubicBezTo>
                    <a:pt x="533590" y="887634"/>
                    <a:pt x="532923" y="935545"/>
                    <a:pt x="532828" y="982789"/>
                  </a:cubicBezTo>
                  <a:cubicBezTo>
                    <a:pt x="506444" y="990980"/>
                    <a:pt x="423290" y="992314"/>
                    <a:pt x="381095" y="985265"/>
                  </a:cubicBezTo>
                  <a:cubicBezTo>
                    <a:pt x="377951" y="938021"/>
                    <a:pt x="380142" y="890015"/>
                    <a:pt x="379666" y="837818"/>
                  </a:cubicBezTo>
                  <a:close/>
                  <a:moveTo>
                    <a:pt x="2349055" y="800576"/>
                  </a:moveTo>
                  <a:lnTo>
                    <a:pt x="2349055" y="800671"/>
                  </a:lnTo>
                  <a:cubicBezTo>
                    <a:pt x="2241137" y="933926"/>
                    <a:pt x="2266092" y="1127760"/>
                    <a:pt x="2404395" y="1231963"/>
                  </a:cubicBezTo>
                  <a:cubicBezTo>
                    <a:pt x="2534316" y="1329880"/>
                    <a:pt x="2724245" y="1308830"/>
                    <a:pt x="2829115" y="1170527"/>
                  </a:cubicBezTo>
                  <a:cubicBezTo>
                    <a:pt x="2927127" y="1041463"/>
                    <a:pt x="2891504" y="863060"/>
                    <a:pt x="2818542" y="803148"/>
                  </a:cubicBezTo>
                  <a:cubicBezTo>
                    <a:pt x="2707005" y="936307"/>
                    <a:pt x="2490882" y="959643"/>
                    <a:pt x="2349055" y="800576"/>
                  </a:cubicBezTo>
                  <a:close/>
                  <a:moveTo>
                    <a:pt x="252127" y="533209"/>
                  </a:moveTo>
                  <a:cubicBezTo>
                    <a:pt x="612077" y="533209"/>
                    <a:pt x="972026" y="533209"/>
                    <a:pt x="1331976" y="533209"/>
                  </a:cubicBezTo>
                  <a:cubicBezTo>
                    <a:pt x="1342644" y="533209"/>
                    <a:pt x="1353312" y="533209"/>
                    <a:pt x="1368457" y="533209"/>
                  </a:cubicBezTo>
                  <a:cubicBezTo>
                    <a:pt x="1368647" y="559212"/>
                    <a:pt x="1368838" y="583691"/>
                    <a:pt x="1368838" y="608171"/>
                  </a:cubicBezTo>
                  <a:cubicBezTo>
                    <a:pt x="1368838" y="631888"/>
                    <a:pt x="1368838" y="655605"/>
                    <a:pt x="1368838" y="683609"/>
                  </a:cubicBezTo>
                  <a:cubicBezTo>
                    <a:pt x="1354074" y="683990"/>
                    <a:pt x="1340358" y="684561"/>
                    <a:pt x="1326642" y="684561"/>
                  </a:cubicBezTo>
                  <a:cubicBezTo>
                    <a:pt x="970217" y="684561"/>
                    <a:pt x="613886" y="684561"/>
                    <a:pt x="257461" y="684752"/>
                  </a:cubicBezTo>
                  <a:cubicBezTo>
                    <a:pt x="240983" y="684752"/>
                    <a:pt x="224028" y="685609"/>
                    <a:pt x="208121" y="689419"/>
                  </a:cubicBezTo>
                  <a:cubicBezTo>
                    <a:pt x="179165" y="696372"/>
                    <a:pt x="160782" y="715518"/>
                    <a:pt x="155734" y="745521"/>
                  </a:cubicBezTo>
                  <a:cubicBezTo>
                    <a:pt x="153353" y="759428"/>
                    <a:pt x="151543" y="773715"/>
                    <a:pt x="151543" y="787812"/>
                  </a:cubicBezTo>
                  <a:cubicBezTo>
                    <a:pt x="151352" y="1175099"/>
                    <a:pt x="151352" y="1562385"/>
                    <a:pt x="151352" y="1949672"/>
                  </a:cubicBezTo>
                  <a:cubicBezTo>
                    <a:pt x="151352" y="1953196"/>
                    <a:pt x="151352" y="1956816"/>
                    <a:pt x="151352" y="1960340"/>
                  </a:cubicBezTo>
                  <a:cubicBezTo>
                    <a:pt x="152972" y="2024824"/>
                    <a:pt x="181547" y="2053304"/>
                    <a:pt x="246126" y="2053399"/>
                  </a:cubicBezTo>
                  <a:cubicBezTo>
                    <a:pt x="407670" y="2053685"/>
                    <a:pt x="569309" y="2053399"/>
                    <a:pt x="730853" y="2053494"/>
                  </a:cubicBezTo>
                  <a:cubicBezTo>
                    <a:pt x="740378" y="2053494"/>
                    <a:pt x="749903" y="2053018"/>
                    <a:pt x="759333" y="2053780"/>
                  </a:cubicBezTo>
                  <a:cubicBezTo>
                    <a:pt x="805625" y="2057590"/>
                    <a:pt x="833247" y="2085213"/>
                    <a:pt x="835247" y="2131885"/>
                  </a:cubicBezTo>
                  <a:cubicBezTo>
                    <a:pt x="836676" y="2166270"/>
                    <a:pt x="835724" y="2200751"/>
                    <a:pt x="835724" y="2235231"/>
                  </a:cubicBezTo>
                  <a:cubicBezTo>
                    <a:pt x="835724" y="2262473"/>
                    <a:pt x="835724" y="2289810"/>
                    <a:pt x="835724" y="2322385"/>
                  </a:cubicBezTo>
                  <a:cubicBezTo>
                    <a:pt x="845534" y="2314479"/>
                    <a:pt x="852678" y="2309622"/>
                    <a:pt x="858679" y="2303716"/>
                  </a:cubicBezTo>
                  <a:cubicBezTo>
                    <a:pt x="926878" y="2235803"/>
                    <a:pt x="995934" y="2168747"/>
                    <a:pt x="1062419" y="2099214"/>
                  </a:cubicBezTo>
                  <a:cubicBezTo>
                    <a:pt x="1094423" y="2065686"/>
                    <a:pt x="1129665" y="2052351"/>
                    <a:pt x="1176052" y="2052732"/>
                  </a:cubicBezTo>
                  <a:cubicBezTo>
                    <a:pt x="1406557" y="2054447"/>
                    <a:pt x="1636967" y="2053494"/>
                    <a:pt x="1867472" y="2053494"/>
                  </a:cubicBezTo>
                  <a:cubicBezTo>
                    <a:pt x="1878139" y="2053494"/>
                    <a:pt x="1888903" y="2054066"/>
                    <a:pt x="1899571" y="2053209"/>
                  </a:cubicBezTo>
                  <a:cubicBezTo>
                    <a:pt x="1946148" y="2049589"/>
                    <a:pt x="1973675" y="2022062"/>
                    <a:pt x="1976057" y="1975580"/>
                  </a:cubicBezTo>
                  <a:cubicBezTo>
                    <a:pt x="1977295" y="1952244"/>
                    <a:pt x="1976247" y="1928717"/>
                    <a:pt x="1976247" y="1903666"/>
                  </a:cubicBezTo>
                  <a:lnTo>
                    <a:pt x="2125313" y="1903666"/>
                  </a:lnTo>
                  <a:cubicBezTo>
                    <a:pt x="2145316" y="2034444"/>
                    <a:pt x="2098548" y="2130837"/>
                    <a:pt x="2003870" y="2180082"/>
                  </a:cubicBezTo>
                  <a:cubicBezTo>
                    <a:pt x="1977390" y="2193893"/>
                    <a:pt x="1949196" y="2202942"/>
                    <a:pt x="1918907" y="2203513"/>
                  </a:cubicBezTo>
                  <a:cubicBezTo>
                    <a:pt x="1902333" y="2203799"/>
                    <a:pt x="1885664" y="2204751"/>
                    <a:pt x="1869091" y="2204751"/>
                  </a:cubicBezTo>
                  <a:cubicBezTo>
                    <a:pt x="1650492" y="2204751"/>
                    <a:pt x="1431893" y="2205418"/>
                    <a:pt x="1213295" y="2204085"/>
                  </a:cubicBezTo>
                  <a:cubicBezTo>
                    <a:pt x="1183100" y="2203894"/>
                    <a:pt x="1162812" y="2213324"/>
                    <a:pt x="1142143" y="2234374"/>
                  </a:cubicBezTo>
                  <a:cubicBezTo>
                    <a:pt x="1038892" y="2339435"/>
                    <a:pt x="934212" y="2443162"/>
                    <a:pt x="830104" y="2547270"/>
                  </a:cubicBezTo>
                  <a:cubicBezTo>
                    <a:pt x="814959" y="2562415"/>
                    <a:pt x="799719" y="2576607"/>
                    <a:pt x="777621" y="2582036"/>
                  </a:cubicBezTo>
                  <a:cubicBezTo>
                    <a:pt x="734568" y="2592705"/>
                    <a:pt x="695515" y="2562986"/>
                    <a:pt x="689229" y="2530506"/>
                  </a:cubicBezTo>
                  <a:cubicBezTo>
                    <a:pt x="686562" y="2516600"/>
                    <a:pt x="684657" y="2502408"/>
                    <a:pt x="684562" y="2488310"/>
                  </a:cubicBezTo>
                  <a:cubicBezTo>
                    <a:pt x="684086" y="2407539"/>
                    <a:pt x="684371" y="2326767"/>
                    <a:pt x="684371" y="2245995"/>
                  </a:cubicBezTo>
                  <a:cubicBezTo>
                    <a:pt x="684371" y="2240089"/>
                    <a:pt x="684371" y="2234184"/>
                    <a:pt x="684371" y="2227564"/>
                  </a:cubicBezTo>
                  <a:lnTo>
                    <a:pt x="684371" y="2204942"/>
                  </a:lnTo>
                  <a:lnTo>
                    <a:pt x="684467" y="2204942"/>
                  </a:lnTo>
                  <a:lnTo>
                    <a:pt x="684371" y="2204847"/>
                  </a:lnTo>
                  <a:lnTo>
                    <a:pt x="684371" y="2204942"/>
                  </a:lnTo>
                  <a:lnTo>
                    <a:pt x="641985" y="2204942"/>
                  </a:lnTo>
                  <a:cubicBezTo>
                    <a:pt x="508921" y="2204942"/>
                    <a:pt x="375857" y="2204466"/>
                    <a:pt x="242792" y="2205132"/>
                  </a:cubicBezTo>
                  <a:cubicBezTo>
                    <a:pt x="188976" y="2205418"/>
                    <a:pt x="139065" y="2194083"/>
                    <a:pt x="95250" y="2161984"/>
                  </a:cubicBezTo>
                  <a:cubicBezTo>
                    <a:pt x="38291" y="2120265"/>
                    <a:pt x="7715" y="2063400"/>
                    <a:pt x="1048" y="1993392"/>
                  </a:cubicBezTo>
                  <a:cubicBezTo>
                    <a:pt x="286" y="1985105"/>
                    <a:pt x="0" y="1976818"/>
                    <a:pt x="0" y="1968436"/>
                  </a:cubicBezTo>
                  <a:cubicBezTo>
                    <a:pt x="0" y="1569338"/>
                    <a:pt x="0" y="1170241"/>
                    <a:pt x="0" y="771048"/>
                  </a:cubicBezTo>
                  <a:cubicBezTo>
                    <a:pt x="0" y="710660"/>
                    <a:pt x="16955" y="656272"/>
                    <a:pt x="57531" y="610552"/>
                  </a:cubicBezTo>
                  <a:cubicBezTo>
                    <a:pt x="97917" y="565118"/>
                    <a:pt x="148400" y="539114"/>
                    <a:pt x="209360" y="534638"/>
                  </a:cubicBezTo>
                  <a:cubicBezTo>
                    <a:pt x="223552" y="533590"/>
                    <a:pt x="237839" y="533209"/>
                    <a:pt x="252127" y="533209"/>
                  </a:cubicBezTo>
                  <a:close/>
                  <a:moveTo>
                    <a:pt x="2587085" y="456723"/>
                  </a:moveTo>
                  <a:cubicBezTo>
                    <a:pt x="2504408" y="455961"/>
                    <a:pt x="2433637" y="523970"/>
                    <a:pt x="2434018" y="607218"/>
                  </a:cubicBezTo>
                  <a:cubicBezTo>
                    <a:pt x="2434399" y="690943"/>
                    <a:pt x="2495550" y="757523"/>
                    <a:pt x="2584418" y="760475"/>
                  </a:cubicBezTo>
                  <a:cubicBezTo>
                    <a:pt x="2666428" y="763143"/>
                    <a:pt x="2737008" y="692372"/>
                    <a:pt x="2737675" y="609981"/>
                  </a:cubicBezTo>
                  <a:lnTo>
                    <a:pt x="2737675" y="609885"/>
                  </a:lnTo>
                  <a:cubicBezTo>
                    <a:pt x="2738342" y="526922"/>
                    <a:pt x="2670143" y="457485"/>
                    <a:pt x="2587085" y="456723"/>
                  </a:cubicBezTo>
                  <a:close/>
                  <a:moveTo>
                    <a:pt x="2591561" y="305847"/>
                  </a:moveTo>
                  <a:cubicBezTo>
                    <a:pt x="2762059" y="309181"/>
                    <a:pt x="2893885" y="448341"/>
                    <a:pt x="2887789" y="618458"/>
                  </a:cubicBezTo>
                  <a:cubicBezTo>
                    <a:pt x="2887027" y="639603"/>
                    <a:pt x="2893790" y="652652"/>
                    <a:pt x="2908173" y="667512"/>
                  </a:cubicBezTo>
                  <a:cubicBezTo>
                    <a:pt x="2985039" y="746760"/>
                    <a:pt x="3031140" y="840676"/>
                    <a:pt x="3038570" y="952214"/>
                  </a:cubicBezTo>
                  <a:cubicBezTo>
                    <a:pt x="3049714" y="1117854"/>
                    <a:pt x="2988564" y="1251584"/>
                    <a:pt x="2858643" y="1352835"/>
                  </a:cubicBezTo>
                  <a:cubicBezTo>
                    <a:pt x="2789872" y="1406366"/>
                    <a:pt x="2710434" y="1435226"/>
                    <a:pt x="2622518" y="1441894"/>
                  </a:cubicBezTo>
                  <a:cubicBezTo>
                    <a:pt x="2523267" y="1449419"/>
                    <a:pt x="2431827" y="1428273"/>
                    <a:pt x="2347436" y="1376267"/>
                  </a:cubicBezTo>
                  <a:cubicBezTo>
                    <a:pt x="2235326" y="1307115"/>
                    <a:pt x="2167128" y="1206722"/>
                    <a:pt x="2139600" y="1078706"/>
                  </a:cubicBezTo>
                  <a:cubicBezTo>
                    <a:pt x="2133123" y="1048702"/>
                    <a:pt x="2131885" y="1017650"/>
                    <a:pt x="2129980" y="1001649"/>
                  </a:cubicBezTo>
                  <a:lnTo>
                    <a:pt x="2130075" y="1001744"/>
                  </a:lnTo>
                  <a:cubicBezTo>
                    <a:pt x="2132457" y="859726"/>
                    <a:pt x="2178367" y="751046"/>
                    <a:pt x="2269331" y="662177"/>
                  </a:cubicBezTo>
                  <a:cubicBezTo>
                    <a:pt x="2281047" y="650748"/>
                    <a:pt x="2283428" y="639603"/>
                    <a:pt x="2282856" y="624458"/>
                  </a:cubicBezTo>
                  <a:cubicBezTo>
                    <a:pt x="2280189" y="545591"/>
                    <a:pt x="2301906" y="474535"/>
                    <a:pt x="2353818" y="413956"/>
                  </a:cubicBezTo>
                  <a:cubicBezTo>
                    <a:pt x="2416301" y="341090"/>
                    <a:pt x="2495645" y="304037"/>
                    <a:pt x="2591561" y="305847"/>
                  </a:cubicBezTo>
                  <a:close/>
                  <a:moveTo>
                    <a:pt x="1761267" y="151543"/>
                  </a:moveTo>
                  <a:cubicBezTo>
                    <a:pt x="1696497" y="153829"/>
                    <a:pt x="1671446" y="191929"/>
                    <a:pt x="1673732" y="240602"/>
                  </a:cubicBezTo>
                  <a:cubicBezTo>
                    <a:pt x="1674018" y="246507"/>
                    <a:pt x="1673732" y="252508"/>
                    <a:pt x="1673732" y="258413"/>
                  </a:cubicBezTo>
                  <a:cubicBezTo>
                    <a:pt x="1673732" y="669417"/>
                    <a:pt x="1673732" y="1080516"/>
                    <a:pt x="1673732" y="1491520"/>
                  </a:cubicBezTo>
                  <a:cubicBezTo>
                    <a:pt x="1673732" y="1503426"/>
                    <a:pt x="1673637" y="1515332"/>
                    <a:pt x="1674875" y="1527143"/>
                  </a:cubicBezTo>
                  <a:cubicBezTo>
                    <a:pt x="1678590" y="1562386"/>
                    <a:pt x="1699354" y="1586389"/>
                    <a:pt x="1734025" y="1593914"/>
                  </a:cubicBezTo>
                  <a:cubicBezTo>
                    <a:pt x="1747741" y="1596866"/>
                    <a:pt x="1762315" y="1596962"/>
                    <a:pt x="1776412" y="1597057"/>
                  </a:cubicBezTo>
                  <a:cubicBezTo>
                    <a:pt x="1936813" y="1597247"/>
                    <a:pt x="2097214" y="1597914"/>
                    <a:pt x="2257519" y="1596676"/>
                  </a:cubicBezTo>
                  <a:cubicBezTo>
                    <a:pt x="2296000" y="1596390"/>
                    <a:pt x="2325814" y="1608773"/>
                    <a:pt x="2352484" y="1636109"/>
                  </a:cubicBezTo>
                  <a:cubicBezTo>
                    <a:pt x="2419635" y="1704975"/>
                    <a:pt x="2488215" y="1772507"/>
                    <a:pt x="2556319" y="1840516"/>
                  </a:cubicBezTo>
                  <a:cubicBezTo>
                    <a:pt x="2564510" y="1848707"/>
                    <a:pt x="2573178" y="1856232"/>
                    <a:pt x="2586227" y="1868424"/>
                  </a:cubicBezTo>
                  <a:lnTo>
                    <a:pt x="2586418" y="1868424"/>
                  </a:lnTo>
                  <a:cubicBezTo>
                    <a:pt x="2586418" y="1850898"/>
                    <a:pt x="2586418" y="1839468"/>
                    <a:pt x="2586418" y="1828038"/>
                  </a:cubicBezTo>
                  <a:cubicBezTo>
                    <a:pt x="2586418" y="1778127"/>
                    <a:pt x="2585465" y="1728216"/>
                    <a:pt x="2586799" y="1678400"/>
                  </a:cubicBezTo>
                  <a:cubicBezTo>
                    <a:pt x="2588132" y="1628013"/>
                    <a:pt x="2616898" y="1600010"/>
                    <a:pt x="2667190" y="1597343"/>
                  </a:cubicBezTo>
                  <a:cubicBezTo>
                    <a:pt x="2675477" y="1596866"/>
                    <a:pt x="2683858" y="1597247"/>
                    <a:pt x="2692145" y="1597247"/>
                  </a:cubicBezTo>
                  <a:cubicBezTo>
                    <a:pt x="2791967" y="1597247"/>
                    <a:pt x="2891694" y="1597247"/>
                    <a:pt x="2991516" y="1597247"/>
                  </a:cubicBezTo>
                  <a:cubicBezTo>
                    <a:pt x="3130486" y="1597247"/>
                    <a:pt x="3269455" y="1597533"/>
                    <a:pt x="3408520" y="1597057"/>
                  </a:cubicBezTo>
                  <a:cubicBezTo>
                    <a:pt x="3466909" y="1596866"/>
                    <a:pt x="3495769" y="1568482"/>
                    <a:pt x="3498913" y="1510475"/>
                  </a:cubicBezTo>
                  <a:cubicBezTo>
                    <a:pt x="3499198" y="1505712"/>
                    <a:pt x="3498913" y="1500950"/>
                    <a:pt x="3498913" y="1496187"/>
                  </a:cubicBezTo>
                  <a:cubicBezTo>
                    <a:pt x="3498913" y="1081564"/>
                    <a:pt x="3498913" y="667036"/>
                    <a:pt x="3498722" y="252413"/>
                  </a:cubicBezTo>
                  <a:cubicBezTo>
                    <a:pt x="3498722" y="238316"/>
                    <a:pt x="3497008" y="223933"/>
                    <a:pt x="3493960" y="210217"/>
                  </a:cubicBezTo>
                  <a:cubicBezTo>
                    <a:pt x="3487483" y="180880"/>
                    <a:pt x="3468528" y="162401"/>
                    <a:pt x="3439286" y="156401"/>
                  </a:cubicBezTo>
                  <a:cubicBezTo>
                    <a:pt x="3423189" y="153162"/>
                    <a:pt x="3406425" y="151733"/>
                    <a:pt x="3389947" y="151733"/>
                  </a:cubicBezTo>
                  <a:cubicBezTo>
                    <a:pt x="2854165" y="151543"/>
                    <a:pt x="2318384" y="151543"/>
                    <a:pt x="1782603" y="151543"/>
                  </a:cubicBezTo>
                  <a:cubicBezTo>
                    <a:pt x="1775459" y="151543"/>
                    <a:pt x="1768315" y="151352"/>
                    <a:pt x="1761267" y="151543"/>
                  </a:cubicBezTo>
                  <a:close/>
                  <a:moveTo>
                    <a:pt x="3400138" y="0"/>
                  </a:moveTo>
                  <a:cubicBezTo>
                    <a:pt x="3441001" y="0"/>
                    <a:pt x="3481006" y="4191"/>
                    <a:pt x="3518058" y="22003"/>
                  </a:cubicBezTo>
                  <a:cubicBezTo>
                    <a:pt x="3580161" y="51816"/>
                    <a:pt x="3621404" y="100108"/>
                    <a:pt x="3641121" y="166402"/>
                  </a:cubicBezTo>
                  <a:cubicBezTo>
                    <a:pt x="3643788" y="175260"/>
                    <a:pt x="3647312" y="183928"/>
                    <a:pt x="3650360" y="192596"/>
                  </a:cubicBezTo>
                  <a:lnTo>
                    <a:pt x="3650360" y="1554480"/>
                  </a:lnTo>
                  <a:lnTo>
                    <a:pt x="3650455" y="1554480"/>
                  </a:lnTo>
                  <a:cubicBezTo>
                    <a:pt x="3639692" y="1581817"/>
                    <a:pt x="3631977" y="1610963"/>
                    <a:pt x="3617404" y="1636109"/>
                  </a:cubicBezTo>
                  <a:cubicBezTo>
                    <a:pt x="3577780" y="1704499"/>
                    <a:pt x="3516915" y="1741646"/>
                    <a:pt x="3437762" y="1747361"/>
                  </a:cubicBezTo>
                  <a:cubicBezTo>
                    <a:pt x="3421189" y="1748600"/>
                    <a:pt x="3404520" y="1748600"/>
                    <a:pt x="3387946" y="1748695"/>
                  </a:cubicBezTo>
                  <a:cubicBezTo>
                    <a:pt x="3185921" y="1748695"/>
                    <a:pt x="2983991" y="1748695"/>
                    <a:pt x="2781966" y="1748695"/>
                  </a:cubicBezTo>
                  <a:lnTo>
                    <a:pt x="2740342" y="1748695"/>
                  </a:lnTo>
                  <a:cubicBezTo>
                    <a:pt x="2739389" y="1760696"/>
                    <a:pt x="2737960" y="1770888"/>
                    <a:pt x="2737960" y="1781080"/>
                  </a:cubicBezTo>
                  <a:cubicBezTo>
                    <a:pt x="2737770" y="1864233"/>
                    <a:pt x="2738151" y="1947386"/>
                    <a:pt x="2737579" y="2030635"/>
                  </a:cubicBezTo>
                  <a:cubicBezTo>
                    <a:pt x="2737579" y="2045875"/>
                    <a:pt x="2736532" y="2061782"/>
                    <a:pt x="2732150" y="2076260"/>
                  </a:cubicBezTo>
                  <a:cubicBezTo>
                    <a:pt x="2717958" y="2123123"/>
                    <a:pt x="2664808" y="2142935"/>
                    <a:pt x="2623184" y="2117122"/>
                  </a:cubicBezTo>
                  <a:cubicBezTo>
                    <a:pt x="2611278" y="2109692"/>
                    <a:pt x="2600705" y="2099596"/>
                    <a:pt x="2590704" y="2089595"/>
                  </a:cubicBezTo>
                  <a:cubicBezTo>
                    <a:pt x="2484690" y="1983867"/>
                    <a:pt x="2378582" y="1878235"/>
                    <a:pt x="2273331" y="1771841"/>
                  </a:cubicBezTo>
                  <a:cubicBezTo>
                    <a:pt x="2257138" y="1755458"/>
                    <a:pt x="2240946" y="1748028"/>
                    <a:pt x="2217419" y="1748218"/>
                  </a:cubicBezTo>
                  <a:cubicBezTo>
                    <a:pt x="2067686" y="1749266"/>
                    <a:pt x="1917953" y="1748504"/>
                    <a:pt x="1768315" y="1748885"/>
                  </a:cubicBezTo>
                  <a:cubicBezTo>
                    <a:pt x="1722500" y="1748981"/>
                    <a:pt x="1678495" y="1743266"/>
                    <a:pt x="1638204" y="1719453"/>
                  </a:cubicBezTo>
                  <a:cubicBezTo>
                    <a:pt x="1572767" y="1680782"/>
                    <a:pt x="1533048" y="1624965"/>
                    <a:pt x="1524571" y="1548670"/>
                  </a:cubicBezTo>
                  <a:cubicBezTo>
                    <a:pt x="1522094" y="1526286"/>
                    <a:pt x="1520570" y="1503712"/>
                    <a:pt x="1520475" y="1481233"/>
                  </a:cubicBezTo>
                  <a:cubicBezTo>
                    <a:pt x="1520284" y="1072515"/>
                    <a:pt x="1520284" y="663797"/>
                    <a:pt x="1520380" y="254984"/>
                  </a:cubicBezTo>
                  <a:cubicBezTo>
                    <a:pt x="1520380" y="212027"/>
                    <a:pt x="1524190" y="169450"/>
                    <a:pt x="1544097" y="130302"/>
                  </a:cubicBezTo>
                  <a:cubicBezTo>
                    <a:pt x="1583245" y="53340"/>
                    <a:pt x="1646110" y="10478"/>
                    <a:pt x="1731930" y="1429"/>
                  </a:cubicBezTo>
                  <a:cubicBezTo>
                    <a:pt x="1744884" y="95"/>
                    <a:pt x="1758028" y="191"/>
                    <a:pt x="1771078" y="191"/>
                  </a:cubicBezTo>
                  <a:cubicBezTo>
                    <a:pt x="2314193" y="191"/>
                    <a:pt x="2857118" y="191"/>
                    <a:pt x="340013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TextBox 2090">
              <a:extLst>
                <a:ext uri="{FF2B5EF4-FFF2-40B4-BE49-F238E27FC236}">
                  <a16:creationId xmlns:a16="http://schemas.microsoft.com/office/drawing/2014/main" id="{EC2D06A7-4371-372C-C17D-53424A93F9CA}"/>
                </a:ext>
              </a:extLst>
            </p:cNvPr>
            <p:cNvSpPr txBox="1"/>
            <p:nvPr/>
          </p:nvSpPr>
          <p:spPr>
            <a:xfrm>
              <a:off x="5078756" y="3064248"/>
              <a:ext cx="1928382" cy="533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i="0" dirty="0">
                  <a:solidFill>
                    <a:schemeClr val="bg1"/>
                  </a:solidFill>
                  <a:effectLst/>
                </a:rPr>
                <a:t>PM- KUSUM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64FF24D-9785-D46A-8DC7-F82100EC23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8671" y="2048341"/>
              <a:ext cx="992697" cy="820901"/>
            </a:xfrm>
            <a:custGeom>
              <a:avLst/>
              <a:gdLst>
                <a:gd name="connsiteX0" fmla="*/ 1009710 w 1359061"/>
                <a:gd name="connsiteY0" fmla="*/ 447860 h 1123864"/>
                <a:gd name="connsiteX1" fmla="*/ 1053620 w 1359061"/>
                <a:gd name="connsiteY1" fmla="*/ 493961 h 1123864"/>
                <a:gd name="connsiteX2" fmla="*/ 1053620 w 1359061"/>
                <a:gd name="connsiteY2" fmla="*/ 494056 h 1123864"/>
                <a:gd name="connsiteX3" fmla="*/ 1007996 w 1359061"/>
                <a:gd name="connsiteY3" fmla="*/ 538919 h 1123864"/>
                <a:gd name="connsiteX4" fmla="*/ 963228 w 1359061"/>
                <a:gd name="connsiteY4" fmla="*/ 492342 h 1123864"/>
                <a:gd name="connsiteX5" fmla="*/ 1009710 w 1359061"/>
                <a:gd name="connsiteY5" fmla="*/ 447860 h 1123864"/>
                <a:gd name="connsiteX6" fmla="*/ 182655 w 1359061"/>
                <a:gd name="connsiteY6" fmla="*/ 429572 h 1123864"/>
                <a:gd name="connsiteX7" fmla="*/ 121695 w 1359061"/>
                <a:gd name="connsiteY7" fmla="*/ 470720 h 1123864"/>
                <a:gd name="connsiteX8" fmla="*/ 182655 w 1359061"/>
                <a:gd name="connsiteY8" fmla="*/ 549206 h 1123864"/>
                <a:gd name="connsiteX9" fmla="*/ 284858 w 1359061"/>
                <a:gd name="connsiteY9" fmla="*/ 343466 h 1123864"/>
                <a:gd name="connsiteX10" fmla="*/ 295335 w 1359061"/>
                <a:gd name="connsiteY10" fmla="*/ 391568 h 1123864"/>
                <a:gd name="connsiteX11" fmla="*/ 296955 w 1359061"/>
                <a:gd name="connsiteY11" fmla="*/ 408046 h 1123864"/>
                <a:gd name="connsiteX12" fmla="*/ 281143 w 1359061"/>
                <a:gd name="connsiteY12" fmla="*/ 516536 h 1123864"/>
                <a:gd name="connsiteX13" fmla="*/ 310194 w 1359061"/>
                <a:gd name="connsiteY13" fmla="*/ 587783 h 1123864"/>
                <a:gd name="connsiteX14" fmla="*/ 337341 w 1359061"/>
                <a:gd name="connsiteY14" fmla="*/ 515488 h 1123864"/>
                <a:gd name="connsiteX15" fmla="*/ 322672 w 1359061"/>
                <a:gd name="connsiteY15" fmla="*/ 414047 h 1123864"/>
                <a:gd name="connsiteX16" fmla="*/ 325244 w 1359061"/>
                <a:gd name="connsiteY16" fmla="*/ 391091 h 1123864"/>
                <a:gd name="connsiteX17" fmla="*/ 332007 w 1359061"/>
                <a:gd name="connsiteY17" fmla="*/ 343466 h 1123864"/>
                <a:gd name="connsiteX18" fmla="*/ 678717 w 1359061"/>
                <a:gd name="connsiteY18" fmla="*/ 299270 h 1123864"/>
                <a:gd name="connsiteX19" fmla="*/ 707101 w 1359061"/>
                <a:gd name="connsiteY19" fmla="*/ 299747 h 1123864"/>
                <a:gd name="connsiteX20" fmla="*/ 755012 w 1359061"/>
                <a:gd name="connsiteY20" fmla="*/ 352039 h 1123864"/>
                <a:gd name="connsiteX21" fmla="*/ 707292 w 1359061"/>
                <a:gd name="connsiteY21" fmla="*/ 404617 h 1123864"/>
                <a:gd name="connsiteX22" fmla="*/ 682431 w 1359061"/>
                <a:gd name="connsiteY22" fmla="*/ 405093 h 1123864"/>
                <a:gd name="connsiteX23" fmla="*/ 472881 w 1359061"/>
                <a:gd name="connsiteY23" fmla="*/ 405093 h 1123864"/>
                <a:gd name="connsiteX24" fmla="*/ 435639 w 1359061"/>
                <a:gd name="connsiteY24" fmla="*/ 405093 h 1123864"/>
                <a:gd name="connsiteX25" fmla="*/ 433829 w 1359061"/>
                <a:gd name="connsiteY25" fmla="*/ 434621 h 1123864"/>
                <a:gd name="connsiteX26" fmla="*/ 435162 w 1359061"/>
                <a:gd name="connsiteY26" fmla="*/ 661887 h 1123864"/>
                <a:gd name="connsiteX27" fmla="*/ 452022 w 1359061"/>
                <a:gd name="connsiteY27" fmla="*/ 881248 h 1123864"/>
                <a:gd name="connsiteX28" fmla="*/ 467357 w 1359061"/>
                <a:gd name="connsiteY28" fmla="*/ 1061556 h 1123864"/>
                <a:gd name="connsiteX29" fmla="*/ 420208 w 1359061"/>
                <a:gd name="connsiteY29" fmla="*/ 1123088 h 1123864"/>
                <a:gd name="connsiteX30" fmla="*/ 355057 w 1359061"/>
                <a:gd name="connsiteY30" fmla="*/ 1081082 h 1123864"/>
                <a:gd name="connsiteX31" fmla="*/ 349723 w 1359061"/>
                <a:gd name="connsiteY31" fmla="*/ 1046126 h 1123864"/>
                <a:gd name="connsiteX32" fmla="*/ 320862 w 1359061"/>
                <a:gd name="connsiteY32" fmla="*/ 706655 h 1123864"/>
                <a:gd name="connsiteX33" fmla="*/ 318005 w 1359061"/>
                <a:gd name="connsiteY33" fmla="*/ 698463 h 1123864"/>
                <a:gd name="connsiteX34" fmla="*/ 296574 w 1359061"/>
                <a:gd name="connsiteY34" fmla="*/ 698463 h 1123864"/>
                <a:gd name="connsiteX35" fmla="*/ 285334 w 1359061"/>
                <a:gd name="connsiteY35" fmla="*/ 829432 h 1123864"/>
                <a:gd name="connsiteX36" fmla="*/ 264760 w 1359061"/>
                <a:gd name="connsiteY36" fmla="*/ 1066319 h 1123864"/>
                <a:gd name="connsiteX37" fmla="*/ 204848 w 1359061"/>
                <a:gd name="connsiteY37" fmla="*/ 1122897 h 1123864"/>
                <a:gd name="connsiteX38" fmla="*/ 150270 w 1359061"/>
                <a:gd name="connsiteY38" fmla="*/ 1057175 h 1123864"/>
                <a:gd name="connsiteX39" fmla="*/ 167796 w 1359061"/>
                <a:gd name="connsiteY39" fmla="*/ 848577 h 1123864"/>
                <a:gd name="connsiteX40" fmla="*/ 183417 w 1359061"/>
                <a:gd name="connsiteY40" fmla="*/ 661125 h 1123864"/>
                <a:gd name="connsiteX41" fmla="*/ 182470 w 1359061"/>
                <a:gd name="connsiteY41" fmla="*/ 641147 h 1123864"/>
                <a:gd name="connsiteX42" fmla="*/ 182559 w 1359061"/>
                <a:gd name="connsiteY42" fmla="*/ 641123 h 1123864"/>
                <a:gd name="connsiteX43" fmla="*/ 182464 w 1359061"/>
                <a:gd name="connsiteY43" fmla="*/ 641027 h 1123864"/>
                <a:gd name="connsiteX44" fmla="*/ 182470 w 1359061"/>
                <a:gd name="connsiteY44" fmla="*/ 641147 h 1123864"/>
                <a:gd name="connsiteX45" fmla="*/ 151515 w 1359061"/>
                <a:gd name="connsiteY45" fmla="*/ 649414 h 1123864"/>
                <a:gd name="connsiteX46" fmla="*/ 91977 w 1359061"/>
                <a:gd name="connsiteY46" fmla="*/ 613691 h 1123864"/>
                <a:gd name="connsiteX47" fmla="*/ 17682 w 1359061"/>
                <a:gd name="connsiteY47" fmla="*/ 509773 h 1123864"/>
                <a:gd name="connsiteX48" fmla="*/ 22349 w 1359061"/>
                <a:gd name="connsiteY48" fmla="*/ 424429 h 1123864"/>
                <a:gd name="connsiteX49" fmla="*/ 238852 w 1359061"/>
                <a:gd name="connsiteY49" fmla="*/ 306128 h 1123864"/>
                <a:gd name="connsiteX50" fmla="*/ 330673 w 1359061"/>
                <a:gd name="connsiteY50" fmla="*/ 299556 h 1123864"/>
                <a:gd name="connsiteX51" fmla="*/ 678717 w 1359061"/>
                <a:gd name="connsiteY51" fmla="*/ 299270 h 1123864"/>
                <a:gd name="connsiteX52" fmla="*/ 1004567 w 1359061"/>
                <a:gd name="connsiteY52" fmla="*/ 140013 h 1123864"/>
                <a:gd name="connsiteX53" fmla="*/ 1004472 w 1359061"/>
                <a:gd name="connsiteY53" fmla="*/ 140108 h 1123864"/>
                <a:gd name="connsiteX54" fmla="*/ 1118772 w 1359061"/>
                <a:gd name="connsiteY54" fmla="*/ 213641 h 1123864"/>
                <a:gd name="connsiteX55" fmla="*/ 1088863 w 1359061"/>
                <a:gd name="connsiteY55" fmla="*/ 346324 h 1123864"/>
                <a:gd name="connsiteX56" fmla="*/ 1067241 w 1359061"/>
                <a:gd name="connsiteY56" fmla="*/ 364612 h 1123864"/>
                <a:gd name="connsiteX57" fmla="*/ 1044191 w 1359061"/>
                <a:gd name="connsiteY57" fmla="*/ 398140 h 1123864"/>
                <a:gd name="connsiteX58" fmla="*/ 988851 w 1359061"/>
                <a:gd name="connsiteY58" fmla="*/ 419190 h 1123864"/>
                <a:gd name="connsiteX59" fmla="*/ 972753 w 1359061"/>
                <a:gd name="connsiteY59" fmla="*/ 382043 h 1123864"/>
                <a:gd name="connsiteX60" fmla="*/ 1012377 w 1359061"/>
                <a:gd name="connsiteY60" fmla="*/ 313368 h 1123864"/>
                <a:gd name="connsiteX61" fmla="*/ 1044477 w 1359061"/>
                <a:gd name="connsiteY61" fmla="*/ 285555 h 1123864"/>
                <a:gd name="connsiteX62" fmla="*/ 1027522 w 1359061"/>
                <a:gd name="connsiteY62" fmla="*/ 218784 h 1123864"/>
                <a:gd name="connsiteX63" fmla="*/ 953894 w 1359061"/>
                <a:gd name="connsiteY63" fmla="*/ 247740 h 1123864"/>
                <a:gd name="connsiteX64" fmla="*/ 907126 w 1359061"/>
                <a:gd name="connsiteY64" fmla="*/ 277839 h 1123864"/>
                <a:gd name="connsiteX65" fmla="*/ 876837 w 1359061"/>
                <a:gd name="connsiteY65" fmla="*/ 236501 h 1123864"/>
                <a:gd name="connsiteX66" fmla="*/ 1004567 w 1359061"/>
                <a:gd name="connsiteY66" fmla="*/ 140013 h 1123864"/>
                <a:gd name="connsiteX67" fmla="*/ 306575 w 1359061"/>
                <a:gd name="connsiteY67" fmla="*/ 35618 h 1123864"/>
                <a:gd name="connsiteX68" fmla="*/ 426494 w 1359061"/>
                <a:gd name="connsiteY68" fmla="*/ 149918 h 1123864"/>
                <a:gd name="connsiteX69" fmla="*/ 310670 w 1359061"/>
                <a:gd name="connsiteY69" fmla="*/ 268981 h 1123864"/>
                <a:gd name="connsiteX70" fmla="*/ 193132 w 1359061"/>
                <a:gd name="connsiteY70" fmla="*/ 155824 h 1123864"/>
                <a:gd name="connsiteX71" fmla="*/ 306575 w 1359061"/>
                <a:gd name="connsiteY71" fmla="*/ 35618 h 1123864"/>
                <a:gd name="connsiteX72" fmla="*/ 715293 w 1359061"/>
                <a:gd name="connsiteY72" fmla="*/ 186 h 1123864"/>
                <a:gd name="connsiteX73" fmla="*/ 1290793 w 1359061"/>
                <a:gd name="connsiteY73" fmla="*/ 186 h 1123864"/>
                <a:gd name="connsiteX74" fmla="*/ 1315654 w 1359061"/>
                <a:gd name="connsiteY74" fmla="*/ 471 h 1123864"/>
                <a:gd name="connsiteX75" fmla="*/ 1358707 w 1359061"/>
                <a:gd name="connsiteY75" fmla="*/ 44286 h 1123864"/>
                <a:gd name="connsiteX76" fmla="*/ 1358897 w 1359061"/>
                <a:gd name="connsiteY76" fmla="*/ 65622 h 1123864"/>
                <a:gd name="connsiteX77" fmla="*/ 1358897 w 1359061"/>
                <a:gd name="connsiteY77" fmla="*/ 619787 h 1123864"/>
                <a:gd name="connsiteX78" fmla="*/ 1358802 w 1359061"/>
                <a:gd name="connsiteY78" fmla="*/ 637503 h 1123864"/>
                <a:gd name="connsiteX79" fmla="*/ 1319083 w 1359061"/>
                <a:gd name="connsiteY79" fmla="*/ 677127 h 1123864"/>
                <a:gd name="connsiteX80" fmla="*/ 1212498 w 1359061"/>
                <a:gd name="connsiteY80" fmla="*/ 677508 h 1123864"/>
                <a:gd name="connsiteX81" fmla="*/ 1146394 w 1359061"/>
                <a:gd name="connsiteY81" fmla="*/ 677508 h 1123864"/>
                <a:gd name="connsiteX82" fmla="*/ 1149252 w 1359061"/>
                <a:gd name="connsiteY82" fmla="*/ 703797 h 1123864"/>
                <a:gd name="connsiteX83" fmla="*/ 1234882 w 1359061"/>
                <a:gd name="connsiteY83" fmla="*/ 1051555 h 1123864"/>
                <a:gd name="connsiteX84" fmla="*/ 1240978 w 1359061"/>
                <a:gd name="connsiteY84" fmla="*/ 1082892 h 1123864"/>
                <a:gd name="connsiteX85" fmla="*/ 1211164 w 1359061"/>
                <a:gd name="connsiteY85" fmla="*/ 1121373 h 1123864"/>
                <a:gd name="connsiteX86" fmla="*/ 1171921 w 1359061"/>
                <a:gd name="connsiteY86" fmla="*/ 1098132 h 1123864"/>
                <a:gd name="connsiteX87" fmla="*/ 1153538 w 1359061"/>
                <a:gd name="connsiteY87" fmla="*/ 1029743 h 1123864"/>
                <a:gd name="connsiteX88" fmla="*/ 1073909 w 1359061"/>
                <a:gd name="connsiteY88" fmla="*/ 709798 h 1123864"/>
                <a:gd name="connsiteX89" fmla="*/ 1065527 w 1359061"/>
                <a:gd name="connsiteY89" fmla="*/ 682080 h 1123864"/>
                <a:gd name="connsiteX90" fmla="*/ 1065146 w 1359061"/>
                <a:gd name="connsiteY90" fmla="*/ 681699 h 1123864"/>
                <a:gd name="connsiteX91" fmla="*/ 1043048 w 1359061"/>
                <a:gd name="connsiteY91" fmla="*/ 680271 h 1123864"/>
                <a:gd name="connsiteX92" fmla="*/ 948179 w 1359061"/>
                <a:gd name="connsiteY92" fmla="*/ 680271 h 1123864"/>
                <a:gd name="connsiteX93" fmla="*/ 918175 w 1359061"/>
                <a:gd name="connsiteY93" fmla="*/ 797523 h 1123864"/>
                <a:gd name="connsiteX94" fmla="*/ 847405 w 1359061"/>
                <a:gd name="connsiteY94" fmla="*/ 1079559 h 1123864"/>
                <a:gd name="connsiteX95" fmla="*/ 839975 w 1359061"/>
                <a:gd name="connsiteY95" fmla="*/ 1103085 h 1123864"/>
                <a:gd name="connsiteX96" fmla="*/ 801399 w 1359061"/>
                <a:gd name="connsiteY96" fmla="*/ 1121945 h 1123864"/>
                <a:gd name="connsiteX97" fmla="*/ 773014 w 1359061"/>
                <a:gd name="connsiteY97" fmla="*/ 1086131 h 1123864"/>
                <a:gd name="connsiteX98" fmla="*/ 779491 w 1359061"/>
                <a:gd name="connsiteY98" fmla="*/ 1051365 h 1123864"/>
                <a:gd name="connsiteX99" fmla="*/ 866169 w 1359061"/>
                <a:gd name="connsiteY99" fmla="*/ 700273 h 1123864"/>
                <a:gd name="connsiteX100" fmla="*/ 868455 w 1359061"/>
                <a:gd name="connsiteY100" fmla="*/ 683319 h 1123864"/>
                <a:gd name="connsiteX101" fmla="*/ 841213 w 1359061"/>
                <a:gd name="connsiteY101" fmla="*/ 680461 h 1123864"/>
                <a:gd name="connsiteX102" fmla="*/ 716912 w 1359061"/>
                <a:gd name="connsiteY102" fmla="*/ 680271 h 1123864"/>
                <a:gd name="connsiteX103" fmla="*/ 688623 w 1359061"/>
                <a:gd name="connsiteY103" fmla="*/ 679032 h 1123864"/>
                <a:gd name="connsiteX104" fmla="*/ 655666 w 1359061"/>
                <a:gd name="connsiteY104" fmla="*/ 643409 h 1123864"/>
                <a:gd name="connsiteX105" fmla="*/ 655285 w 1359061"/>
                <a:gd name="connsiteY105" fmla="*/ 464815 h 1123864"/>
                <a:gd name="connsiteX106" fmla="*/ 725008 w 1359061"/>
                <a:gd name="connsiteY106" fmla="*/ 464815 h 1123864"/>
                <a:gd name="connsiteX107" fmla="*/ 727961 w 1359061"/>
                <a:gd name="connsiteY107" fmla="*/ 599880 h 1123864"/>
                <a:gd name="connsiteX108" fmla="*/ 1274315 w 1359061"/>
                <a:gd name="connsiteY108" fmla="*/ 601975 h 1123864"/>
                <a:gd name="connsiteX109" fmla="*/ 1273172 w 1359061"/>
                <a:gd name="connsiteY109" fmla="*/ 73528 h 1123864"/>
                <a:gd name="connsiteX110" fmla="*/ 727771 w 1359061"/>
                <a:gd name="connsiteY110" fmla="*/ 73528 h 1123864"/>
                <a:gd name="connsiteX111" fmla="*/ 725104 w 1359061"/>
                <a:gd name="connsiteY111" fmla="*/ 240120 h 1123864"/>
                <a:gd name="connsiteX112" fmla="*/ 654333 w 1359061"/>
                <a:gd name="connsiteY112" fmla="*/ 240120 h 1123864"/>
                <a:gd name="connsiteX113" fmla="*/ 654333 w 1359061"/>
                <a:gd name="connsiteY113" fmla="*/ 143346 h 1123864"/>
                <a:gd name="connsiteX114" fmla="*/ 654619 w 1359061"/>
                <a:gd name="connsiteY114" fmla="*/ 40286 h 1123864"/>
                <a:gd name="connsiteX115" fmla="*/ 693957 w 1359061"/>
                <a:gd name="connsiteY115" fmla="*/ 281 h 1123864"/>
                <a:gd name="connsiteX116" fmla="*/ 715293 w 1359061"/>
                <a:gd name="connsiteY116" fmla="*/ 186 h 11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359061" h="1123864">
                  <a:moveTo>
                    <a:pt x="1009710" y="447860"/>
                  </a:moveTo>
                  <a:cubicBezTo>
                    <a:pt x="1034856" y="448336"/>
                    <a:pt x="1054097" y="468529"/>
                    <a:pt x="1053620" y="493961"/>
                  </a:cubicBezTo>
                  <a:lnTo>
                    <a:pt x="1053620" y="494056"/>
                  </a:lnTo>
                  <a:cubicBezTo>
                    <a:pt x="1053144" y="519012"/>
                    <a:pt x="1032189" y="539586"/>
                    <a:pt x="1007996" y="538919"/>
                  </a:cubicBezTo>
                  <a:cubicBezTo>
                    <a:pt x="984088" y="538252"/>
                    <a:pt x="962657" y="516059"/>
                    <a:pt x="963228" y="492342"/>
                  </a:cubicBezTo>
                  <a:cubicBezTo>
                    <a:pt x="963800" y="468148"/>
                    <a:pt x="985517" y="447384"/>
                    <a:pt x="1009710" y="447860"/>
                  </a:cubicBezTo>
                  <a:close/>
                  <a:moveTo>
                    <a:pt x="182655" y="429572"/>
                  </a:moveTo>
                  <a:cubicBezTo>
                    <a:pt x="159318" y="445289"/>
                    <a:pt x="140364" y="458147"/>
                    <a:pt x="121695" y="470720"/>
                  </a:cubicBezTo>
                  <a:cubicBezTo>
                    <a:pt x="149317" y="519107"/>
                    <a:pt x="165033" y="538919"/>
                    <a:pt x="182655" y="549206"/>
                  </a:cubicBezTo>
                  <a:close/>
                  <a:moveTo>
                    <a:pt x="284858" y="343466"/>
                  </a:moveTo>
                  <a:cubicBezTo>
                    <a:pt x="284572" y="362802"/>
                    <a:pt x="275809" y="379661"/>
                    <a:pt x="295335" y="391568"/>
                  </a:cubicBezTo>
                  <a:cubicBezTo>
                    <a:pt x="298193" y="393282"/>
                    <a:pt x="297717" y="402521"/>
                    <a:pt x="296955" y="408046"/>
                  </a:cubicBezTo>
                  <a:cubicBezTo>
                    <a:pt x="292192" y="444241"/>
                    <a:pt x="289239" y="481007"/>
                    <a:pt x="281143" y="516536"/>
                  </a:cubicBezTo>
                  <a:cubicBezTo>
                    <a:pt x="273714" y="549016"/>
                    <a:pt x="282191" y="571495"/>
                    <a:pt x="310194" y="587783"/>
                  </a:cubicBezTo>
                  <a:cubicBezTo>
                    <a:pt x="336674" y="570257"/>
                    <a:pt x="345913" y="548254"/>
                    <a:pt x="337341" y="515488"/>
                  </a:cubicBezTo>
                  <a:cubicBezTo>
                    <a:pt x="328768" y="482627"/>
                    <a:pt x="326768" y="447956"/>
                    <a:pt x="322672" y="414047"/>
                  </a:cubicBezTo>
                  <a:cubicBezTo>
                    <a:pt x="321720" y="406331"/>
                    <a:pt x="320958" y="394616"/>
                    <a:pt x="325244" y="391091"/>
                  </a:cubicBezTo>
                  <a:cubicBezTo>
                    <a:pt x="343341" y="376042"/>
                    <a:pt x="335245" y="360326"/>
                    <a:pt x="332007" y="343466"/>
                  </a:cubicBezTo>
                  <a:close/>
                  <a:moveTo>
                    <a:pt x="678717" y="299270"/>
                  </a:moveTo>
                  <a:cubicBezTo>
                    <a:pt x="688146" y="299270"/>
                    <a:pt x="697767" y="298604"/>
                    <a:pt x="707101" y="299747"/>
                  </a:cubicBezTo>
                  <a:cubicBezTo>
                    <a:pt x="735867" y="303271"/>
                    <a:pt x="754917" y="324512"/>
                    <a:pt x="755012" y="352039"/>
                  </a:cubicBezTo>
                  <a:cubicBezTo>
                    <a:pt x="755012" y="379280"/>
                    <a:pt x="735486" y="401188"/>
                    <a:pt x="707292" y="404617"/>
                  </a:cubicBezTo>
                  <a:cubicBezTo>
                    <a:pt x="699100" y="405665"/>
                    <a:pt x="690718" y="405093"/>
                    <a:pt x="682431" y="405093"/>
                  </a:cubicBezTo>
                  <a:cubicBezTo>
                    <a:pt x="612613" y="405093"/>
                    <a:pt x="542795" y="405093"/>
                    <a:pt x="472881" y="405093"/>
                  </a:cubicBezTo>
                  <a:lnTo>
                    <a:pt x="435639" y="405093"/>
                  </a:lnTo>
                  <a:cubicBezTo>
                    <a:pt x="434877" y="416523"/>
                    <a:pt x="433829" y="425572"/>
                    <a:pt x="433829" y="434621"/>
                  </a:cubicBezTo>
                  <a:cubicBezTo>
                    <a:pt x="433924" y="510344"/>
                    <a:pt x="432114" y="586259"/>
                    <a:pt x="435162" y="661887"/>
                  </a:cubicBezTo>
                  <a:cubicBezTo>
                    <a:pt x="438115" y="735134"/>
                    <a:pt x="445926" y="808096"/>
                    <a:pt x="452022" y="881248"/>
                  </a:cubicBezTo>
                  <a:cubicBezTo>
                    <a:pt x="456975" y="941351"/>
                    <a:pt x="462975" y="1001358"/>
                    <a:pt x="467357" y="1061556"/>
                  </a:cubicBezTo>
                  <a:cubicBezTo>
                    <a:pt x="469643" y="1092798"/>
                    <a:pt x="448593" y="1118706"/>
                    <a:pt x="420208" y="1123088"/>
                  </a:cubicBezTo>
                  <a:cubicBezTo>
                    <a:pt x="390585" y="1127755"/>
                    <a:pt x="363915" y="1111086"/>
                    <a:pt x="355057" y="1081082"/>
                  </a:cubicBezTo>
                  <a:cubicBezTo>
                    <a:pt x="351723" y="1069843"/>
                    <a:pt x="350771" y="1057841"/>
                    <a:pt x="349723" y="1046126"/>
                  </a:cubicBezTo>
                  <a:cubicBezTo>
                    <a:pt x="340008" y="932969"/>
                    <a:pt x="330483" y="819812"/>
                    <a:pt x="320862" y="706655"/>
                  </a:cubicBezTo>
                  <a:cubicBezTo>
                    <a:pt x="320672" y="704464"/>
                    <a:pt x="319338" y="702368"/>
                    <a:pt x="318005" y="698463"/>
                  </a:cubicBezTo>
                  <a:lnTo>
                    <a:pt x="296574" y="698463"/>
                  </a:lnTo>
                  <a:cubicBezTo>
                    <a:pt x="292764" y="742564"/>
                    <a:pt x="289049" y="785998"/>
                    <a:pt x="285334" y="829432"/>
                  </a:cubicBezTo>
                  <a:cubicBezTo>
                    <a:pt x="278571" y="908394"/>
                    <a:pt x="272190" y="987356"/>
                    <a:pt x="264760" y="1066319"/>
                  </a:cubicBezTo>
                  <a:cubicBezTo>
                    <a:pt x="261331" y="1103085"/>
                    <a:pt x="237519" y="1124231"/>
                    <a:pt x="204848" y="1122897"/>
                  </a:cubicBezTo>
                  <a:cubicBezTo>
                    <a:pt x="177130" y="1121754"/>
                    <a:pt x="146650" y="1096703"/>
                    <a:pt x="150270" y="1057175"/>
                  </a:cubicBezTo>
                  <a:cubicBezTo>
                    <a:pt x="156556" y="987642"/>
                    <a:pt x="161985" y="918110"/>
                    <a:pt x="167796" y="848577"/>
                  </a:cubicBezTo>
                  <a:cubicBezTo>
                    <a:pt x="173034" y="786093"/>
                    <a:pt x="178273" y="723609"/>
                    <a:pt x="183417" y="661125"/>
                  </a:cubicBezTo>
                  <a:lnTo>
                    <a:pt x="182470" y="641147"/>
                  </a:lnTo>
                  <a:lnTo>
                    <a:pt x="182559" y="641123"/>
                  </a:lnTo>
                  <a:lnTo>
                    <a:pt x="182464" y="641027"/>
                  </a:lnTo>
                  <a:lnTo>
                    <a:pt x="182470" y="641147"/>
                  </a:lnTo>
                  <a:lnTo>
                    <a:pt x="151515" y="649414"/>
                  </a:lnTo>
                  <a:cubicBezTo>
                    <a:pt x="125802" y="653392"/>
                    <a:pt x="113551" y="643695"/>
                    <a:pt x="91977" y="613691"/>
                  </a:cubicBezTo>
                  <a:cubicBezTo>
                    <a:pt x="67116" y="579115"/>
                    <a:pt x="42161" y="544634"/>
                    <a:pt x="17682" y="509773"/>
                  </a:cubicBezTo>
                  <a:cubicBezTo>
                    <a:pt x="-6893" y="474816"/>
                    <a:pt x="-6321" y="457004"/>
                    <a:pt x="22349" y="424429"/>
                  </a:cubicBezTo>
                  <a:cubicBezTo>
                    <a:pt x="80070" y="358802"/>
                    <a:pt x="153127" y="320035"/>
                    <a:pt x="238852" y="306128"/>
                  </a:cubicBezTo>
                  <a:cubicBezTo>
                    <a:pt x="269046" y="301271"/>
                    <a:pt x="300098" y="299747"/>
                    <a:pt x="330673" y="299556"/>
                  </a:cubicBezTo>
                  <a:cubicBezTo>
                    <a:pt x="446688" y="298794"/>
                    <a:pt x="562702" y="299270"/>
                    <a:pt x="678717" y="299270"/>
                  </a:cubicBezTo>
                  <a:close/>
                  <a:moveTo>
                    <a:pt x="1004567" y="140013"/>
                  </a:moveTo>
                  <a:lnTo>
                    <a:pt x="1004472" y="140108"/>
                  </a:lnTo>
                  <a:cubicBezTo>
                    <a:pt x="1060383" y="140298"/>
                    <a:pt x="1098960" y="165159"/>
                    <a:pt x="1118772" y="213641"/>
                  </a:cubicBezTo>
                  <a:cubicBezTo>
                    <a:pt x="1138488" y="262028"/>
                    <a:pt x="1128297" y="307558"/>
                    <a:pt x="1088863" y="346324"/>
                  </a:cubicBezTo>
                  <a:cubicBezTo>
                    <a:pt x="1082100" y="352896"/>
                    <a:pt x="1074957" y="359278"/>
                    <a:pt x="1067241" y="364612"/>
                  </a:cubicBezTo>
                  <a:cubicBezTo>
                    <a:pt x="1055240" y="372994"/>
                    <a:pt x="1047334" y="382424"/>
                    <a:pt x="1044191" y="398140"/>
                  </a:cubicBezTo>
                  <a:cubicBezTo>
                    <a:pt x="1040095" y="419000"/>
                    <a:pt x="1016378" y="426525"/>
                    <a:pt x="988851" y="419190"/>
                  </a:cubicBezTo>
                  <a:cubicBezTo>
                    <a:pt x="973420" y="415095"/>
                    <a:pt x="969896" y="405474"/>
                    <a:pt x="972753" y="382043"/>
                  </a:cubicBezTo>
                  <a:cubicBezTo>
                    <a:pt x="976373" y="353373"/>
                    <a:pt x="989803" y="330989"/>
                    <a:pt x="1012377" y="313368"/>
                  </a:cubicBezTo>
                  <a:cubicBezTo>
                    <a:pt x="1023522" y="304700"/>
                    <a:pt x="1035333" y="296223"/>
                    <a:pt x="1044477" y="285555"/>
                  </a:cubicBezTo>
                  <a:cubicBezTo>
                    <a:pt x="1064574" y="261933"/>
                    <a:pt x="1056002" y="230595"/>
                    <a:pt x="1027522" y="218784"/>
                  </a:cubicBezTo>
                  <a:cubicBezTo>
                    <a:pt x="997709" y="206402"/>
                    <a:pt x="966848" y="218499"/>
                    <a:pt x="953894" y="247740"/>
                  </a:cubicBezTo>
                  <a:cubicBezTo>
                    <a:pt x="940178" y="278601"/>
                    <a:pt x="939511" y="279078"/>
                    <a:pt x="907126" y="277839"/>
                  </a:cubicBezTo>
                  <a:cubicBezTo>
                    <a:pt x="878456" y="276696"/>
                    <a:pt x="870074" y="265362"/>
                    <a:pt x="876837" y="236501"/>
                  </a:cubicBezTo>
                  <a:cubicBezTo>
                    <a:pt x="890838" y="176779"/>
                    <a:pt x="939797" y="139822"/>
                    <a:pt x="1004567" y="140013"/>
                  </a:cubicBezTo>
                  <a:close/>
                  <a:moveTo>
                    <a:pt x="306575" y="35618"/>
                  </a:moveTo>
                  <a:cubicBezTo>
                    <a:pt x="371154" y="34285"/>
                    <a:pt x="425351" y="85910"/>
                    <a:pt x="426494" y="149918"/>
                  </a:cubicBezTo>
                  <a:cubicBezTo>
                    <a:pt x="427637" y="213260"/>
                    <a:pt x="374488" y="267933"/>
                    <a:pt x="310670" y="268981"/>
                  </a:cubicBezTo>
                  <a:cubicBezTo>
                    <a:pt x="248758" y="270029"/>
                    <a:pt x="195132" y="218308"/>
                    <a:pt x="193132" y="155824"/>
                  </a:cubicBezTo>
                  <a:cubicBezTo>
                    <a:pt x="191132" y="91149"/>
                    <a:pt x="242186" y="36952"/>
                    <a:pt x="306575" y="35618"/>
                  </a:cubicBezTo>
                  <a:close/>
                  <a:moveTo>
                    <a:pt x="715293" y="186"/>
                  </a:moveTo>
                  <a:cubicBezTo>
                    <a:pt x="907126" y="186"/>
                    <a:pt x="1098960" y="186"/>
                    <a:pt x="1290793" y="186"/>
                  </a:cubicBezTo>
                  <a:cubicBezTo>
                    <a:pt x="1299080" y="186"/>
                    <a:pt x="1307462" y="-386"/>
                    <a:pt x="1315654" y="471"/>
                  </a:cubicBezTo>
                  <a:cubicBezTo>
                    <a:pt x="1340133" y="2948"/>
                    <a:pt x="1356325" y="19426"/>
                    <a:pt x="1358707" y="44286"/>
                  </a:cubicBezTo>
                  <a:cubicBezTo>
                    <a:pt x="1359373" y="51335"/>
                    <a:pt x="1358897" y="58479"/>
                    <a:pt x="1358897" y="65622"/>
                  </a:cubicBezTo>
                  <a:cubicBezTo>
                    <a:pt x="1358897" y="250312"/>
                    <a:pt x="1358897" y="435097"/>
                    <a:pt x="1358897" y="619787"/>
                  </a:cubicBezTo>
                  <a:cubicBezTo>
                    <a:pt x="1358897" y="625692"/>
                    <a:pt x="1359183" y="631693"/>
                    <a:pt x="1358802" y="637503"/>
                  </a:cubicBezTo>
                  <a:cubicBezTo>
                    <a:pt x="1356992" y="664269"/>
                    <a:pt x="1345943" y="676270"/>
                    <a:pt x="1319083" y="677127"/>
                  </a:cubicBezTo>
                  <a:cubicBezTo>
                    <a:pt x="1283554" y="678175"/>
                    <a:pt x="1248026" y="677508"/>
                    <a:pt x="1212498" y="677508"/>
                  </a:cubicBezTo>
                  <a:cubicBezTo>
                    <a:pt x="1191352" y="677508"/>
                    <a:pt x="1170207" y="677508"/>
                    <a:pt x="1146394" y="677508"/>
                  </a:cubicBezTo>
                  <a:cubicBezTo>
                    <a:pt x="1147537" y="688367"/>
                    <a:pt x="1147347" y="696368"/>
                    <a:pt x="1149252" y="703797"/>
                  </a:cubicBezTo>
                  <a:cubicBezTo>
                    <a:pt x="1177636" y="819717"/>
                    <a:pt x="1206307" y="935636"/>
                    <a:pt x="1234882" y="1051555"/>
                  </a:cubicBezTo>
                  <a:cubicBezTo>
                    <a:pt x="1237453" y="1061842"/>
                    <a:pt x="1240406" y="1072320"/>
                    <a:pt x="1240978" y="1082892"/>
                  </a:cubicBezTo>
                  <a:cubicBezTo>
                    <a:pt x="1242025" y="1102419"/>
                    <a:pt x="1229452" y="1117754"/>
                    <a:pt x="1211164" y="1121373"/>
                  </a:cubicBezTo>
                  <a:cubicBezTo>
                    <a:pt x="1195258" y="1124517"/>
                    <a:pt x="1177827" y="1115658"/>
                    <a:pt x="1171921" y="1098132"/>
                  </a:cubicBezTo>
                  <a:cubicBezTo>
                    <a:pt x="1164397" y="1075844"/>
                    <a:pt x="1159253" y="1052603"/>
                    <a:pt x="1153538" y="1029743"/>
                  </a:cubicBezTo>
                  <a:cubicBezTo>
                    <a:pt x="1126963" y="923063"/>
                    <a:pt x="1100484" y="816383"/>
                    <a:pt x="1073909" y="709798"/>
                  </a:cubicBezTo>
                  <a:cubicBezTo>
                    <a:pt x="1071623" y="700845"/>
                    <a:pt x="1068575" y="691986"/>
                    <a:pt x="1065527" y="682080"/>
                  </a:cubicBezTo>
                  <a:lnTo>
                    <a:pt x="1065146" y="681699"/>
                  </a:lnTo>
                  <a:cubicBezTo>
                    <a:pt x="1056859" y="681128"/>
                    <a:pt x="1050001" y="680271"/>
                    <a:pt x="1043048" y="680271"/>
                  </a:cubicBezTo>
                  <a:cubicBezTo>
                    <a:pt x="1012378" y="680080"/>
                    <a:pt x="981707" y="680271"/>
                    <a:pt x="948179" y="680271"/>
                  </a:cubicBezTo>
                  <a:cubicBezTo>
                    <a:pt x="937892" y="720276"/>
                    <a:pt x="927891" y="758852"/>
                    <a:pt x="918175" y="797523"/>
                  </a:cubicBezTo>
                  <a:cubicBezTo>
                    <a:pt x="894553" y="891535"/>
                    <a:pt x="871027" y="985547"/>
                    <a:pt x="847405" y="1079559"/>
                  </a:cubicBezTo>
                  <a:cubicBezTo>
                    <a:pt x="845404" y="1087560"/>
                    <a:pt x="843690" y="1095846"/>
                    <a:pt x="839975" y="1103085"/>
                  </a:cubicBezTo>
                  <a:cubicBezTo>
                    <a:pt x="832450" y="1117754"/>
                    <a:pt x="816353" y="1124993"/>
                    <a:pt x="801399" y="1121945"/>
                  </a:cubicBezTo>
                  <a:cubicBezTo>
                    <a:pt x="784825" y="1118516"/>
                    <a:pt x="772348" y="1104228"/>
                    <a:pt x="773014" y="1086131"/>
                  </a:cubicBezTo>
                  <a:cubicBezTo>
                    <a:pt x="773395" y="1074510"/>
                    <a:pt x="776729" y="1062795"/>
                    <a:pt x="779491" y="1051365"/>
                  </a:cubicBezTo>
                  <a:cubicBezTo>
                    <a:pt x="808257" y="934302"/>
                    <a:pt x="837308" y="817240"/>
                    <a:pt x="866169" y="700273"/>
                  </a:cubicBezTo>
                  <a:cubicBezTo>
                    <a:pt x="867312" y="695701"/>
                    <a:pt x="867407" y="691034"/>
                    <a:pt x="868455" y="683319"/>
                  </a:cubicBezTo>
                  <a:cubicBezTo>
                    <a:pt x="858930" y="682271"/>
                    <a:pt x="850072" y="680461"/>
                    <a:pt x="841213" y="680461"/>
                  </a:cubicBezTo>
                  <a:cubicBezTo>
                    <a:pt x="799780" y="680175"/>
                    <a:pt x="758346" y="680461"/>
                    <a:pt x="716912" y="680271"/>
                  </a:cubicBezTo>
                  <a:cubicBezTo>
                    <a:pt x="707482" y="680271"/>
                    <a:pt x="697862" y="680556"/>
                    <a:pt x="688623" y="679032"/>
                  </a:cubicBezTo>
                  <a:cubicBezTo>
                    <a:pt x="667954" y="675413"/>
                    <a:pt x="656047" y="664078"/>
                    <a:pt x="655666" y="643409"/>
                  </a:cubicBezTo>
                  <a:cubicBezTo>
                    <a:pt x="654714" y="584449"/>
                    <a:pt x="655285" y="525585"/>
                    <a:pt x="655285" y="464815"/>
                  </a:cubicBezTo>
                  <a:lnTo>
                    <a:pt x="725008" y="464815"/>
                  </a:lnTo>
                  <a:cubicBezTo>
                    <a:pt x="730057" y="509297"/>
                    <a:pt x="724627" y="555112"/>
                    <a:pt x="727961" y="599880"/>
                  </a:cubicBezTo>
                  <a:cubicBezTo>
                    <a:pt x="755298" y="606166"/>
                    <a:pt x="1234405" y="607690"/>
                    <a:pt x="1274315" y="601975"/>
                  </a:cubicBezTo>
                  <a:cubicBezTo>
                    <a:pt x="1280602" y="569114"/>
                    <a:pt x="1279935" y="101817"/>
                    <a:pt x="1273172" y="73528"/>
                  </a:cubicBezTo>
                  <a:lnTo>
                    <a:pt x="727771" y="73528"/>
                  </a:lnTo>
                  <a:cubicBezTo>
                    <a:pt x="723770" y="128773"/>
                    <a:pt x="728437" y="183923"/>
                    <a:pt x="725104" y="240120"/>
                  </a:cubicBezTo>
                  <a:lnTo>
                    <a:pt x="654333" y="240120"/>
                  </a:lnTo>
                  <a:cubicBezTo>
                    <a:pt x="654333" y="206783"/>
                    <a:pt x="654333" y="175065"/>
                    <a:pt x="654333" y="143346"/>
                  </a:cubicBezTo>
                  <a:cubicBezTo>
                    <a:pt x="654333" y="108961"/>
                    <a:pt x="653666" y="74671"/>
                    <a:pt x="654619" y="40286"/>
                  </a:cubicBezTo>
                  <a:cubicBezTo>
                    <a:pt x="655381" y="13616"/>
                    <a:pt x="667477" y="2091"/>
                    <a:pt x="693957" y="281"/>
                  </a:cubicBezTo>
                  <a:cubicBezTo>
                    <a:pt x="701005" y="-195"/>
                    <a:pt x="708149" y="186"/>
                    <a:pt x="715293" y="1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7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BCF1D-FA05-47B8-9A02-801532C8E2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068811" y="6464680"/>
            <a:ext cx="437389" cy="164720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IN" sz="1600" smtClean="0">
                <a:latin typeface="+mn-lt"/>
              </a:rPr>
              <a:t>23</a:t>
            </a:fld>
            <a:endParaRPr lang="en-IN" sz="1600" dirty="0">
              <a:latin typeface="+mn-l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B0E4F3C-7991-4A2D-ACB4-61E5E5221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112" y="332312"/>
            <a:ext cx="106036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Game Changer-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10.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Pressurized Distribution Network (PDN)</a:t>
            </a:r>
            <a:endParaRPr sz="2400" dirty="0">
              <a:solidFill>
                <a:srgbClr val="00B05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78C5C-D53B-F3B7-35EF-F93C8229664D}"/>
              </a:ext>
            </a:extLst>
          </p:cNvPr>
          <p:cNvGrpSpPr/>
          <p:nvPr/>
        </p:nvGrpSpPr>
        <p:grpSpPr>
          <a:xfrm>
            <a:off x="609600" y="1478935"/>
            <a:ext cx="4800600" cy="4321047"/>
            <a:chOff x="609600" y="1478935"/>
            <a:chExt cx="4800600" cy="43210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FC65CF-651B-4E2E-A17F-E1C6A8BC9C61}"/>
                </a:ext>
              </a:extLst>
            </p:cNvPr>
            <p:cNvSpPr/>
            <p:nvPr/>
          </p:nvSpPr>
          <p:spPr>
            <a:xfrm>
              <a:off x="609600" y="4382066"/>
              <a:ext cx="3886200" cy="1417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IN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One of the major reason for low penetration is the areas are very large compared with state AAP for PDMC and also Govt agencies are different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206FB-5032-4749-926C-CE30D6C8B584}"/>
                </a:ext>
              </a:extLst>
            </p:cNvPr>
            <p:cNvSpPr/>
            <p:nvPr/>
          </p:nvSpPr>
          <p:spPr>
            <a:xfrm>
              <a:off x="609600" y="1478935"/>
              <a:ext cx="3886200" cy="24687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IN" sz="1600" dirty="0">
                  <a:cs typeface="Arial" panose="020B0604020202020204" pitchFamily="34" charset="0"/>
                </a:rPr>
                <a:t>Under Jal Shakti, a large number of PDN projects have been awarded and some executed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IN" b="1" dirty="0">
                  <a:cs typeface="Arial" panose="020B0604020202020204" pitchFamily="34" charset="0"/>
                </a:rPr>
                <a:t>Much of it is in MP and Odisha (&gt; 3 lac ha in operation)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IN" sz="1600" dirty="0">
                  <a:cs typeface="Arial" panose="020B0604020202020204" pitchFamily="34" charset="0"/>
                </a:rPr>
                <a:t>While these projects, water is meant to be used by Micro Irrigation, less than 5% area is under MI</a:t>
              </a:r>
            </a:p>
            <a:p>
              <a:endParaRPr lang="en-IN" sz="1600" dirty="0">
                <a:cs typeface="Arial" panose="020B0604020202020204" pitchFamily="34" charset="0"/>
              </a:endParaRPr>
            </a:p>
          </p:txBody>
        </p:sp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8A1EFB9B-0B80-4BE5-9EF4-0B5CF829E060}"/>
                </a:ext>
              </a:extLst>
            </p:cNvPr>
            <p:cNvSpPr/>
            <p:nvPr/>
          </p:nvSpPr>
          <p:spPr>
            <a:xfrm>
              <a:off x="4648200" y="1981200"/>
              <a:ext cx="762000" cy="3581400"/>
            </a:xfrm>
            <a:prstGeom prst="flowChartDelay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D96CA-D841-5F35-DCEA-91375654D145}"/>
              </a:ext>
            </a:extLst>
          </p:cNvPr>
          <p:cNvGrpSpPr/>
          <p:nvPr/>
        </p:nvGrpSpPr>
        <p:grpSpPr>
          <a:xfrm>
            <a:off x="6317138" y="1078735"/>
            <a:ext cx="4925504" cy="4056549"/>
            <a:chOff x="6317138" y="1078735"/>
            <a:chExt cx="4925504" cy="40565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4C31B9-16B0-495F-941B-57B74F02F261}"/>
                </a:ext>
              </a:extLst>
            </p:cNvPr>
            <p:cNvSpPr/>
            <p:nvPr/>
          </p:nvSpPr>
          <p:spPr>
            <a:xfrm>
              <a:off x="6375083" y="1722716"/>
              <a:ext cx="480961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Standardised </a:t>
              </a:r>
              <a:r>
                <a:rPr lang="en-IN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BoQ</a:t>
              </a:r>
              <a:r>
                <a:rPr lang="en-IN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| Simplified guidelines to ease adoption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ADB247-AE51-4886-B435-DF056B372D1E}"/>
                </a:ext>
              </a:extLst>
            </p:cNvPr>
            <p:cNvSpPr txBox="1"/>
            <p:nvPr/>
          </p:nvSpPr>
          <p:spPr>
            <a:xfrm>
              <a:off x="6317138" y="1078735"/>
              <a:ext cx="4925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cs typeface="Arial" panose="020B0604020202020204" pitchFamily="34" charset="0"/>
                </a:rPr>
                <a:t>Creating a right policy for PDN can disrupt the entire ecosystem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5D9BD3-821E-43CF-B4C0-9C163056519B}"/>
                </a:ext>
              </a:extLst>
            </p:cNvPr>
            <p:cNvSpPr/>
            <p:nvPr/>
          </p:nvSpPr>
          <p:spPr>
            <a:xfrm>
              <a:off x="6375083" y="2933700"/>
              <a:ext cx="480961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Pilots for over 50k ha in FY 23-24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642F97-0F53-454A-984A-2711DB0E8B77}"/>
                </a:ext>
              </a:extLst>
            </p:cNvPr>
            <p:cNvSpPr/>
            <p:nvPr/>
          </p:nvSpPr>
          <p:spPr>
            <a:xfrm>
              <a:off x="6360093" y="4144684"/>
              <a:ext cx="4809615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Formation of a working group, comprising of Govt and Industry experts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9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9497"/>
            <a:ext cx="12192001" cy="4321395"/>
            <a:chOff x="0" y="-54864"/>
            <a:chExt cx="12192001" cy="432139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203721D0-0C07-774E-8DB2-D894332C9910}"/>
                </a:ext>
              </a:extLst>
            </p:cNvPr>
            <p:cNvSpPr/>
            <p:nvPr/>
          </p:nvSpPr>
          <p:spPr>
            <a:xfrm>
              <a:off x="0" y="-54864"/>
              <a:ext cx="12192001" cy="3657600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328" y="2943092"/>
              <a:ext cx="1147572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Thank You</a:t>
              </a:r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6125B9B-6B6A-BFCA-A4EC-7FA304573897}"/>
              </a:ext>
            </a:extLst>
          </p:cNvPr>
          <p:cNvSpPr txBox="1">
            <a:spLocks/>
          </p:cNvSpPr>
          <p:nvPr/>
        </p:nvSpPr>
        <p:spPr>
          <a:xfrm>
            <a:off x="11117826" y="6492724"/>
            <a:ext cx="38837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z="1050" smtClean="0"/>
              <a:pPr marL="38100">
                <a:lnSpc>
                  <a:spcPts val="1240"/>
                </a:lnSpc>
              </a:pPr>
              <a:t>24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057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5B042-4303-3DA4-755E-AF1C92FD0F22}"/>
              </a:ext>
            </a:extLst>
          </p:cNvPr>
          <p:cNvGrpSpPr/>
          <p:nvPr/>
        </p:nvGrpSpPr>
        <p:grpSpPr>
          <a:xfrm>
            <a:off x="816135" y="1600200"/>
            <a:ext cx="10559729" cy="4288340"/>
            <a:chOff x="816136" y="1917029"/>
            <a:chExt cx="10559729" cy="4288340"/>
          </a:xfrm>
        </p:grpSpPr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14CF6E46-B83D-4A44-AD97-7B04BED1ABBE}"/>
                </a:ext>
              </a:extLst>
            </p:cNvPr>
            <p:cNvSpPr/>
            <p:nvPr/>
          </p:nvSpPr>
          <p:spPr>
            <a:xfrm>
              <a:off x="10189387" y="4065850"/>
              <a:ext cx="27999" cy="42000"/>
            </a:xfrm>
            <a:custGeom>
              <a:avLst/>
              <a:gdLst>
                <a:gd name="connsiteX0" fmla="*/ 23786 w 63429"/>
                <a:gd name="connsiteY0" fmla="*/ 87532 h 95143"/>
                <a:gd name="connsiteX1" fmla="*/ 23786 w 63429"/>
                <a:gd name="connsiteY1" fmla="*/ 24103 h 95143"/>
                <a:gd name="connsiteX2" fmla="*/ 55183 w 63429"/>
                <a:gd name="connsiteY2" fmla="*/ 23786 h 95143"/>
                <a:gd name="connsiteX3" fmla="*/ 56133 w 63429"/>
                <a:gd name="connsiteY3" fmla="*/ 87215 h 95143"/>
                <a:gd name="connsiteX4" fmla="*/ 23786 w 63429"/>
                <a:gd name="connsiteY4" fmla="*/ 87532 h 9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29" h="95143">
                  <a:moveTo>
                    <a:pt x="23786" y="87532"/>
                  </a:moveTo>
                  <a:lnTo>
                    <a:pt x="23786" y="24103"/>
                  </a:lnTo>
                  <a:cubicBezTo>
                    <a:pt x="34250" y="24103"/>
                    <a:pt x="44717" y="24103"/>
                    <a:pt x="55183" y="23786"/>
                  </a:cubicBezTo>
                  <a:lnTo>
                    <a:pt x="56133" y="87215"/>
                  </a:lnTo>
                  <a:cubicBezTo>
                    <a:pt x="45352" y="87215"/>
                    <a:pt x="34568" y="87532"/>
                    <a:pt x="23786" y="87532"/>
                  </a:cubicBezTo>
                  <a:close/>
                </a:path>
              </a:pathLst>
            </a:custGeom>
            <a:solidFill>
              <a:srgbClr val="3438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02CB5C8D-00D8-49FA-B648-4B30559B64D6}"/>
                </a:ext>
              </a:extLst>
            </p:cNvPr>
            <p:cNvSpPr/>
            <p:nvPr/>
          </p:nvSpPr>
          <p:spPr>
            <a:xfrm>
              <a:off x="970273" y="2071482"/>
              <a:ext cx="10247814" cy="2477955"/>
            </a:xfrm>
            <a:custGeom>
              <a:avLst/>
              <a:gdLst>
                <a:gd name="connsiteX0" fmla="*/ 2315164 w 23215066"/>
                <a:gd name="connsiteY0" fmla="*/ 5601428 h 5613479"/>
                <a:gd name="connsiteX1" fmla="*/ 2303429 w 23215066"/>
                <a:gd name="connsiteY1" fmla="*/ 5601428 h 5613479"/>
                <a:gd name="connsiteX2" fmla="*/ 2304064 w 23215066"/>
                <a:gd name="connsiteY2" fmla="*/ 5537999 h 5613479"/>
                <a:gd name="connsiteX3" fmla="*/ 2315164 w 23215066"/>
                <a:gd name="connsiteY3" fmla="*/ 5537999 h 5613479"/>
                <a:gd name="connsiteX4" fmla="*/ 2366541 w 23215066"/>
                <a:gd name="connsiteY4" fmla="*/ 5537364 h 5613479"/>
                <a:gd name="connsiteX5" fmla="*/ 2368127 w 23215066"/>
                <a:gd name="connsiteY5" fmla="*/ 5600793 h 5613479"/>
                <a:gd name="connsiteX6" fmla="*/ 2315164 w 23215066"/>
                <a:gd name="connsiteY6" fmla="*/ 5601428 h 5613479"/>
                <a:gd name="connsiteX7" fmla="*/ 14701923 w 23215066"/>
                <a:gd name="connsiteY7" fmla="*/ 5601428 h 5613479"/>
                <a:gd name="connsiteX8" fmla="*/ 14637543 w 23215066"/>
                <a:gd name="connsiteY8" fmla="*/ 5600159 h 5613479"/>
                <a:gd name="connsiteX9" fmla="*/ 14639446 w 23215066"/>
                <a:gd name="connsiteY9" fmla="*/ 5536730 h 5613479"/>
                <a:gd name="connsiteX10" fmla="*/ 14701923 w 23215066"/>
                <a:gd name="connsiteY10" fmla="*/ 5537682 h 5613479"/>
                <a:gd name="connsiteX11" fmla="*/ 14701923 w 23215066"/>
                <a:gd name="connsiteY11" fmla="*/ 5601428 h 5613479"/>
                <a:gd name="connsiteX12" fmla="*/ 14766304 w 23215066"/>
                <a:gd name="connsiteY12" fmla="*/ 5600793 h 5613479"/>
                <a:gd name="connsiteX13" fmla="*/ 14764718 w 23215066"/>
                <a:gd name="connsiteY13" fmla="*/ 5537364 h 5613479"/>
                <a:gd name="connsiteX14" fmla="*/ 14817047 w 23215066"/>
                <a:gd name="connsiteY14" fmla="*/ 5535461 h 5613479"/>
                <a:gd name="connsiteX15" fmla="*/ 14827196 w 23215066"/>
                <a:gd name="connsiteY15" fmla="*/ 5534827 h 5613479"/>
                <a:gd name="connsiteX16" fmla="*/ 14830685 w 23215066"/>
                <a:gd name="connsiteY16" fmla="*/ 5598256 h 5613479"/>
                <a:gd name="connsiteX17" fmla="*/ 14820219 w 23215066"/>
                <a:gd name="connsiteY17" fmla="*/ 5598891 h 5613479"/>
                <a:gd name="connsiteX18" fmla="*/ 14766304 w 23215066"/>
                <a:gd name="connsiteY18" fmla="*/ 5600793 h 5613479"/>
                <a:gd name="connsiteX19" fmla="*/ 2239366 w 23215066"/>
                <a:gd name="connsiteY19" fmla="*/ 5600159 h 5613479"/>
                <a:gd name="connsiteX20" fmla="*/ 2174985 w 23215066"/>
                <a:gd name="connsiteY20" fmla="*/ 5597305 h 5613479"/>
                <a:gd name="connsiteX21" fmla="*/ 2178791 w 23215066"/>
                <a:gd name="connsiteY21" fmla="*/ 5533876 h 5613479"/>
                <a:gd name="connsiteX22" fmla="*/ 2241269 w 23215066"/>
                <a:gd name="connsiteY22" fmla="*/ 5536730 h 5613479"/>
                <a:gd name="connsiteX23" fmla="*/ 2239366 w 23215066"/>
                <a:gd name="connsiteY23" fmla="*/ 5600159 h 5613479"/>
                <a:gd name="connsiteX24" fmla="*/ 2432190 w 23215066"/>
                <a:gd name="connsiteY24" fmla="*/ 5598574 h 5613479"/>
                <a:gd name="connsiteX25" fmla="*/ 2429019 w 23215066"/>
                <a:gd name="connsiteY25" fmla="*/ 5535144 h 5613479"/>
                <a:gd name="connsiteX26" fmla="*/ 2491497 w 23215066"/>
                <a:gd name="connsiteY26" fmla="*/ 5531021 h 5613479"/>
                <a:gd name="connsiteX27" fmla="*/ 2496571 w 23215066"/>
                <a:gd name="connsiteY27" fmla="*/ 5594134 h 5613479"/>
                <a:gd name="connsiteX28" fmla="*/ 2432190 w 23215066"/>
                <a:gd name="connsiteY28" fmla="*/ 5598574 h 5613479"/>
                <a:gd name="connsiteX29" fmla="*/ 14573480 w 23215066"/>
                <a:gd name="connsiteY29" fmla="*/ 5597305 h 5613479"/>
                <a:gd name="connsiteX30" fmla="*/ 14509417 w 23215066"/>
                <a:gd name="connsiteY30" fmla="*/ 5592548 h 5613479"/>
                <a:gd name="connsiteX31" fmla="*/ 14514807 w 23215066"/>
                <a:gd name="connsiteY31" fmla="*/ 5529436 h 5613479"/>
                <a:gd name="connsiteX32" fmla="*/ 14577285 w 23215066"/>
                <a:gd name="connsiteY32" fmla="*/ 5533876 h 5613479"/>
                <a:gd name="connsiteX33" fmla="*/ 14573480 w 23215066"/>
                <a:gd name="connsiteY33" fmla="*/ 5597305 h 5613479"/>
                <a:gd name="connsiteX34" fmla="*/ 14894748 w 23215066"/>
                <a:gd name="connsiteY34" fmla="*/ 5594134 h 5613479"/>
                <a:gd name="connsiteX35" fmla="*/ 14889674 w 23215066"/>
                <a:gd name="connsiteY35" fmla="*/ 5531021 h 5613479"/>
                <a:gd name="connsiteX36" fmla="*/ 14951834 w 23215066"/>
                <a:gd name="connsiteY36" fmla="*/ 5525313 h 5613479"/>
                <a:gd name="connsiteX37" fmla="*/ 14958495 w 23215066"/>
                <a:gd name="connsiteY37" fmla="*/ 5588425 h 5613479"/>
                <a:gd name="connsiteX38" fmla="*/ 14894748 w 23215066"/>
                <a:gd name="connsiteY38" fmla="*/ 5594134 h 5613479"/>
                <a:gd name="connsiteX39" fmla="*/ 2110922 w 23215066"/>
                <a:gd name="connsiteY39" fmla="*/ 5592548 h 5613479"/>
                <a:gd name="connsiteX40" fmla="*/ 2046859 w 23215066"/>
                <a:gd name="connsiteY40" fmla="*/ 5585888 h 5613479"/>
                <a:gd name="connsiteX41" fmla="*/ 2054153 w 23215066"/>
                <a:gd name="connsiteY41" fmla="*/ 5522776 h 5613479"/>
                <a:gd name="connsiteX42" fmla="*/ 2116313 w 23215066"/>
                <a:gd name="connsiteY42" fmla="*/ 5529119 h 5613479"/>
                <a:gd name="connsiteX43" fmla="*/ 2110922 w 23215066"/>
                <a:gd name="connsiteY43" fmla="*/ 5592548 h 5613479"/>
                <a:gd name="connsiteX44" fmla="*/ 2560317 w 23215066"/>
                <a:gd name="connsiteY44" fmla="*/ 5588425 h 5613479"/>
                <a:gd name="connsiteX45" fmla="*/ 2553657 w 23215066"/>
                <a:gd name="connsiteY45" fmla="*/ 5525313 h 5613479"/>
                <a:gd name="connsiteX46" fmla="*/ 2615818 w 23215066"/>
                <a:gd name="connsiteY46" fmla="*/ 5517701 h 5613479"/>
                <a:gd name="connsiteX47" fmla="*/ 2624381 w 23215066"/>
                <a:gd name="connsiteY47" fmla="*/ 5580496 h 5613479"/>
                <a:gd name="connsiteX48" fmla="*/ 2560317 w 23215066"/>
                <a:gd name="connsiteY48" fmla="*/ 5588425 h 5613479"/>
                <a:gd name="connsiteX49" fmla="*/ 14445353 w 23215066"/>
                <a:gd name="connsiteY49" fmla="*/ 5586205 h 5613479"/>
                <a:gd name="connsiteX50" fmla="*/ 14381607 w 23215066"/>
                <a:gd name="connsiteY50" fmla="*/ 5577959 h 5613479"/>
                <a:gd name="connsiteX51" fmla="*/ 14390803 w 23215066"/>
                <a:gd name="connsiteY51" fmla="*/ 5515164 h 5613479"/>
                <a:gd name="connsiteX52" fmla="*/ 14452965 w 23215066"/>
                <a:gd name="connsiteY52" fmla="*/ 5523093 h 5613479"/>
                <a:gd name="connsiteX53" fmla="*/ 14445353 w 23215066"/>
                <a:gd name="connsiteY53" fmla="*/ 5586205 h 5613479"/>
                <a:gd name="connsiteX54" fmla="*/ 15022558 w 23215066"/>
                <a:gd name="connsiteY54" fmla="*/ 5580179 h 5613479"/>
                <a:gd name="connsiteX55" fmla="*/ 15013995 w 23215066"/>
                <a:gd name="connsiteY55" fmla="*/ 5517384 h 5613479"/>
                <a:gd name="connsiteX56" fmla="*/ 15075838 w 23215066"/>
                <a:gd name="connsiteY56" fmla="*/ 5507870 h 5613479"/>
                <a:gd name="connsiteX57" fmla="*/ 15086305 w 23215066"/>
                <a:gd name="connsiteY57" fmla="*/ 5570348 h 5613479"/>
                <a:gd name="connsiteX58" fmla="*/ 15022558 w 23215066"/>
                <a:gd name="connsiteY58" fmla="*/ 5580179 h 5613479"/>
                <a:gd name="connsiteX59" fmla="*/ 1983112 w 23215066"/>
                <a:gd name="connsiteY59" fmla="*/ 5577642 h 5613479"/>
                <a:gd name="connsiteX60" fmla="*/ 1919683 w 23215066"/>
                <a:gd name="connsiteY60" fmla="*/ 5567493 h 5613479"/>
                <a:gd name="connsiteX61" fmla="*/ 1930466 w 23215066"/>
                <a:gd name="connsiteY61" fmla="*/ 5505016 h 5613479"/>
                <a:gd name="connsiteX62" fmla="*/ 1992309 w 23215066"/>
                <a:gd name="connsiteY62" fmla="*/ 5514847 h 5613479"/>
                <a:gd name="connsiteX63" fmla="*/ 1983112 w 23215066"/>
                <a:gd name="connsiteY63" fmla="*/ 5577642 h 5613479"/>
                <a:gd name="connsiteX64" fmla="*/ 2687810 w 23215066"/>
                <a:gd name="connsiteY64" fmla="*/ 5571299 h 5613479"/>
                <a:gd name="connsiteX65" fmla="*/ 2677661 w 23215066"/>
                <a:gd name="connsiteY65" fmla="*/ 5508821 h 5613479"/>
                <a:gd name="connsiteX66" fmla="*/ 2739188 w 23215066"/>
                <a:gd name="connsiteY66" fmla="*/ 5497721 h 5613479"/>
                <a:gd name="connsiteX67" fmla="*/ 2751239 w 23215066"/>
                <a:gd name="connsiteY67" fmla="*/ 5559882 h 5613479"/>
                <a:gd name="connsiteX68" fmla="*/ 2687810 w 23215066"/>
                <a:gd name="connsiteY68" fmla="*/ 5571299 h 5613479"/>
                <a:gd name="connsiteX69" fmla="*/ 14318178 w 23215066"/>
                <a:gd name="connsiteY69" fmla="*/ 5567810 h 5613479"/>
                <a:gd name="connsiteX70" fmla="*/ 14255065 w 23215066"/>
                <a:gd name="connsiteY70" fmla="*/ 5555759 h 5613479"/>
                <a:gd name="connsiteX71" fmla="*/ 14267752 w 23215066"/>
                <a:gd name="connsiteY71" fmla="*/ 5493598 h 5613479"/>
                <a:gd name="connsiteX72" fmla="*/ 14329277 w 23215066"/>
                <a:gd name="connsiteY72" fmla="*/ 5505016 h 5613479"/>
                <a:gd name="connsiteX73" fmla="*/ 14318178 w 23215066"/>
                <a:gd name="connsiteY73" fmla="*/ 5567810 h 5613479"/>
                <a:gd name="connsiteX74" fmla="*/ 15149416 w 23215066"/>
                <a:gd name="connsiteY74" fmla="*/ 5559247 h 5613479"/>
                <a:gd name="connsiteX75" fmla="*/ 15137365 w 23215066"/>
                <a:gd name="connsiteY75" fmla="*/ 5497087 h 5613479"/>
                <a:gd name="connsiteX76" fmla="*/ 15198574 w 23215066"/>
                <a:gd name="connsiteY76" fmla="*/ 5484084 h 5613479"/>
                <a:gd name="connsiteX77" fmla="*/ 15212528 w 23215066"/>
                <a:gd name="connsiteY77" fmla="*/ 5545927 h 5613479"/>
                <a:gd name="connsiteX78" fmla="*/ 15149416 w 23215066"/>
                <a:gd name="connsiteY78" fmla="*/ 5559247 h 5613479"/>
                <a:gd name="connsiteX79" fmla="*/ 1856571 w 23215066"/>
                <a:gd name="connsiteY79" fmla="*/ 5555442 h 5613479"/>
                <a:gd name="connsiteX80" fmla="*/ 1793776 w 23215066"/>
                <a:gd name="connsiteY80" fmla="*/ 5541804 h 5613479"/>
                <a:gd name="connsiteX81" fmla="*/ 1808365 w 23215066"/>
                <a:gd name="connsiteY81" fmla="*/ 5479961 h 5613479"/>
                <a:gd name="connsiteX82" fmla="*/ 1869574 w 23215066"/>
                <a:gd name="connsiteY82" fmla="*/ 5493281 h 5613479"/>
                <a:gd name="connsiteX83" fmla="*/ 1856571 w 23215066"/>
                <a:gd name="connsiteY83" fmla="*/ 5555442 h 5613479"/>
                <a:gd name="connsiteX84" fmla="*/ 2814034 w 23215066"/>
                <a:gd name="connsiteY84" fmla="*/ 5546562 h 5613479"/>
                <a:gd name="connsiteX85" fmla="*/ 2800080 w 23215066"/>
                <a:gd name="connsiteY85" fmla="*/ 5484718 h 5613479"/>
                <a:gd name="connsiteX86" fmla="*/ 2860972 w 23215066"/>
                <a:gd name="connsiteY86" fmla="*/ 5470130 h 5613479"/>
                <a:gd name="connsiteX87" fmla="*/ 2876512 w 23215066"/>
                <a:gd name="connsiteY87" fmla="*/ 5531656 h 5613479"/>
                <a:gd name="connsiteX88" fmla="*/ 2814034 w 23215066"/>
                <a:gd name="connsiteY88" fmla="*/ 5546562 h 5613479"/>
                <a:gd name="connsiteX89" fmla="*/ 14191953 w 23215066"/>
                <a:gd name="connsiteY89" fmla="*/ 5542439 h 5613479"/>
                <a:gd name="connsiteX90" fmla="*/ 14129476 w 23215066"/>
                <a:gd name="connsiteY90" fmla="*/ 5526898 h 5613479"/>
                <a:gd name="connsiteX91" fmla="*/ 14145650 w 23215066"/>
                <a:gd name="connsiteY91" fmla="*/ 5465373 h 5613479"/>
                <a:gd name="connsiteX92" fmla="*/ 14206225 w 23215066"/>
                <a:gd name="connsiteY92" fmla="*/ 5480278 h 5613479"/>
                <a:gd name="connsiteX93" fmla="*/ 14191953 w 23215066"/>
                <a:gd name="connsiteY93" fmla="*/ 5542439 h 5613479"/>
                <a:gd name="connsiteX94" fmla="*/ 15275006 w 23215066"/>
                <a:gd name="connsiteY94" fmla="*/ 5531021 h 5613479"/>
                <a:gd name="connsiteX95" fmla="*/ 15259149 w 23215066"/>
                <a:gd name="connsiteY95" fmla="*/ 5469495 h 5613479"/>
                <a:gd name="connsiteX96" fmla="*/ 15319406 w 23215066"/>
                <a:gd name="connsiteY96" fmla="*/ 5453004 h 5613479"/>
                <a:gd name="connsiteX97" fmla="*/ 15336850 w 23215066"/>
                <a:gd name="connsiteY97" fmla="*/ 5513896 h 5613479"/>
                <a:gd name="connsiteX98" fmla="*/ 15275006 w 23215066"/>
                <a:gd name="connsiteY98" fmla="*/ 5531021 h 5613479"/>
                <a:gd name="connsiteX99" fmla="*/ 1731298 w 23215066"/>
                <a:gd name="connsiteY99" fmla="*/ 5526264 h 5613479"/>
                <a:gd name="connsiteX100" fmla="*/ 1669138 w 23215066"/>
                <a:gd name="connsiteY100" fmla="*/ 5509138 h 5613479"/>
                <a:gd name="connsiteX101" fmla="*/ 1687215 w 23215066"/>
                <a:gd name="connsiteY101" fmla="*/ 5448246 h 5613479"/>
                <a:gd name="connsiteX102" fmla="*/ 1747473 w 23215066"/>
                <a:gd name="connsiteY102" fmla="*/ 5465055 h 5613479"/>
                <a:gd name="connsiteX103" fmla="*/ 1731298 w 23215066"/>
                <a:gd name="connsiteY103" fmla="*/ 5526264 h 5613479"/>
                <a:gd name="connsiteX104" fmla="*/ 2938672 w 23215066"/>
                <a:gd name="connsiteY104" fmla="*/ 5514847 h 5613479"/>
                <a:gd name="connsiteX105" fmla="*/ 2921229 w 23215066"/>
                <a:gd name="connsiteY105" fmla="*/ 5453955 h 5613479"/>
                <a:gd name="connsiteX106" fmla="*/ 2981170 w 23215066"/>
                <a:gd name="connsiteY106" fmla="*/ 5435878 h 5613479"/>
                <a:gd name="connsiteX107" fmla="*/ 3000199 w 23215066"/>
                <a:gd name="connsiteY107" fmla="*/ 5496453 h 5613479"/>
                <a:gd name="connsiteX108" fmla="*/ 2938672 w 23215066"/>
                <a:gd name="connsiteY108" fmla="*/ 5514847 h 5613479"/>
                <a:gd name="connsiteX109" fmla="*/ 14067632 w 23215066"/>
                <a:gd name="connsiteY109" fmla="*/ 5509773 h 5613479"/>
                <a:gd name="connsiteX110" fmla="*/ 14006106 w 23215066"/>
                <a:gd name="connsiteY110" fmla="*/ 5490744 h 5613479"/>
                <a:gd name="connsiteX111" fmla="*/ 14025452 w 23215066"/>
                <a:gd name="connsiteY111" fmla="*/ 5430486 h 5613479"/>
                <a:gd name="connsiteX112" fmla="*/ 14085393 w 23215066"/>
                <a:gd name="connsiteY112" fmla="*/ 5448881 h 5613479"/>
                <a:gd name="connsiteX113" fmla="*/ 14067632 w 23215066"/>
                <a:gd name="connsiteY113" fmla="*/ 5509773 h 5613479"/>
                <a:gd name="connsiteX114" fmla="*/ 15398692 w 23215066"/>
                <a:gd name="connsiteY114" fmla="*/ 5495501 h 5613479"/>
                <a:gd name="connsiteX115" fmla="*/ 15379347 w 23215066"/>
                <a:gd name="connsiteY115" fmla="*/ 5434926 h 5613479"/>
                <a:gd name="connsiteX116" fmla="*/ 15438653 w 23215066"/>
                <a:gd name="connsiteY116" fmla="*/ 5415263 h 5613479"/>
                <a:gd name="connsiteX117" fmla="*/ 15459585 w 23215066"/>
                <a:gd name="connsiteY117" fmla="*/ 5475204 h 5613479"/>
                <a:gd name="connsiteX118" fmla="*/ 15398692 w 23215066"/>
                <a:gd name="connsiteY118" fmla="*/ 5495501 h 5613479"/>
                <a:gd name="connsiteX119" fmla="*/ 1607612 w 23215066"/>
                <a:gd name="connsiteY119" fmla="*/ 5489792 h 5613479"/>
                <a:gd name="connsiteX120" fmla="*/ 1546403 w 23215066"/>
                <a:gd name="connsiteY120" fmla="*/ 5468861 h 5613479"/>
                <a:gd name="connsiteX121" fmla="*/ 1567651 w 23215066"/>
                <a:gd name="connsiteY121" fmla="*/ 5409238 h 5613479"/>
                <a:gd name="connsiteX122" fmla="*/ 1626958 w 23215066"/>
                <a:gd name="connsiteY122" fmla="*/ 5429535 h 5613479"/>
                <a:gd name="connsiteX123" fmla="*/ 1607612 w 23215066"/>
                <a:gd name="connsiteY123" fmla="*/ 5489792 h 5613479"/>
                <a:gd name="connsiteX124" fmla="*/ 3061408 w 23215066"/>
                <a:gd name="connsiteY124" fmla="*/ 5476155 h 5613479"/>
                <a:gd name="connsiteX125" fmla="*/ 3040476 w 23215066"/>
                <a:gd name="connsiteY125" fmla="*/ 5416215 h 5613479"/>
                <a:gd name="connsiteX126" fmla="*/ 3099148 w 23215066"/>
                <a:gd name="connsiteY126" fmla="*/ 5394966 h 5613479"/>
                <a:gd name="connsiteX127" fmla="*/ 3121665 w 23215066"/>
                <a:gd name="connsiteY127" fmla="*/ 5454272 h 5613479"/>
                <a:gd name="connsiteX128" fmla="*/ 3061408 w 23215066"/>
                <a:gd name="connsiteY128" fmla="*/ 5476155 h 5613479"/>
                <a:gd name="connsiteX129" fmla="*/ 13944897 w 23215066"/>
                <a:gd name="connsiteY129" fmla="*/ 5469813 h 5613479"/>
                <a:gd name="connsiteX130" fmla="*/ 13884322 w 23215066"/>
                <a:gd name="connsiteY130" fmla="*/ 5447295 h 5613479"/>
                <a:gd name="connsiteX131" fmla="*/ 13907156 w 23215066"/>
                <a:gd name="connsiteY131" fmla="*/ 5387989 h 5613479"/>
                <a:gd name="connsiteX132" fmla="*/ 13965828 w 23215066"/>
                <a:gd name="connsiteY132" fmla="*/ 5409872 h 5613479"/>
                <a:gd name="connsiteX133" fmla="*/ 13944897 w 23215066"/>
                <a:gd name="connsiteY133" fmla="*/ 5469813 h 5613479"/>
                <a:gd name="connsiteX134" fmla="*/ 15519842 w 23215066"/>
                <a:gd name="connsiteY134" fmla="*/ 5453321 h 5613479"/>
                <a:gd name="connsiteX135" fmla="*/ 15497325 w 23215066"/>
                <a:gd name="connsiteY135" fmla="*/ 5394015 h 5613479"/>
                <a:gd name="connsiteX136" fmla="*/ 15555362 w 23215066"/>
                <a:gd name="connsiteY136" fmla="*/ 5371180 h 5613479"/>
                <a:gd name="connsiteX137" fmla="*/ 15579783 w 23215066"/>
                <a:gd name="connsiteY137" fmla="*/ 5429852 h 5613479"/>
                <a:gd name="connsiteX138" fmla="*/ 15519842 w 23215066"/>
                <a:gd name="connsiteY138" fmla="*/ 5453321 h 5613479"/>
                <a:gd name="connsiteX139" fmla="*/ 1486145 w 23215066"/>
                <a:gd name="connsiteY139" fmla="*/ 5446344 h 5613479"/>
                <a:gd name="connsiteX140" fmla="*/ 1426522 w 23215066"/>
                <a:gd name="connsiteY140" fmla="*/ 5422241 h 5613479"/>
                <a:gd name="connsiteX141" fmla="*/ 1451259 w 23215066"/>
                <a:gd name="connsiteY141" fmla="*/ 5363886 h 5613479"/>
                <a:gd name="connsiteX142" fmla="*/ 1509296 w 23215066"/>
                <a:gd name="connsiteY142" fmla="*/ 5387354 h 5613479"/>
                <a:gd name="connsiteX143" fmla="*/ 1486145 w 23215066"/>
                <a:gd name="connsiteY143" fmla="*/ 5446344 h 5613479"/>
                <a:gd name="connsiteX144" fmla="*/ 3181289 w 23215066"/>
                <a:gd name="connsiteY144" fmla="*/ 5430803 h 5613479"/>
                <a:gd name="connsiteX145" fmla="*/ 3157186 w 23215066"/>
                <a:gd name="connsiteY145" fmla="*/ 5372132 h 5613479"/>
                <a:gd name="connsiteX146" fmla="*/ 3214589 w 23215066"/>
                <a:gd name="connsiteY146" fmla="*/ 5347711 h 5613479"/>
                <a:gd name="connsiteX147" fmla="*/ 3240278 w 23215066"/>
                <a:gd name="connsiteY147" fmla="*/ 5405749 h 5613479"/>
                <a:gd name="connsiteX148" fmla="*/ 3181289 w 23215066"/>
                <a:gd name="connsiteY148" fmla="*/ 5430803 h 5613479"/>
                <a:gd name="connsiteX149" fmla="*/ 13824699 w 23215066"/>
                <a:gd name="connsiteY149" fmla="*/ 5423192 h 5613479"/>
                <a:gd name="connsiteX150" fmla="*/ 13765709 w 23215066"/>
                <a:gd name="connsiteY150" fmla="*/ 5397186 h 5613479"/>
                <a:gd name="connsiteX151" fmla="*/ 13792033 w 23215066"/>
                <a:gd name="connsiteY151" fmla="*/ 5339466 h 5613479"/>
                <a:gd name="connsiteX152" fmla="*/ 13849436 w 23215066"/>
                <a:gd name="connsiteY152" fmla="*/ 5364520 h 5613479"/>
                <a:gd name="connsiteX153" fmla="*/ 13824699 w 23215066"/>
                <a:gd name="connsiteY153" fmla="*/ 5423192 h 5613479"/>
                <a:gd name="connsiteX154" fmla="*/ 15638455 w 23215066"/>
                <a:gd name="connsiteY154" fmla="*/ 5404163 h 5613479"/>
                <a:gd name="connsiteX155" fmla="*/ 15612449 w 23215066"/>
                <a:gd name="connsiteY155" fmla="*/ 5346125 h 5613479"/>
                <a:gd name="connsiteX156" fmla="*/ 15668901 w 23215066"/>
                <a:gd name="connsiteY156" fmla="*/ 5319802 h 5613479"/>
                <a:gd name="connsiteX157" fmla="*/ 15696493 w 23215066"/>
                <a:gd name="connsiteY157" fmla="*/ 5376889 h 5613479"/>
                <a:gd name="connsiteX158" fmla="*/ 15638455 w 23215066"/>
                <a:gd name="connsiteY158" fmla="*/ 5404163 h 5613479"/>
                <a:gd name="connsiteX159" fmla="*/ 1367215 w 23215066"/>
                <a:gd name="connsiteY159" fmla="*/ 5396235 h 5613479"/>
                <a:gd name="connsiteX160" fmla="*/ 1308860 w 23215066"/>
                <a:gd name="connsiteY160" fmla="*/ 5368643 h 5613479"/>
                <a:gd name="connsiteX161" fmla="*/ 1336769 w 23215066"/>
                <a:gd name="connsiteY161" fmla="*/ 5311874 h 5613479"/>
                <a:gd name="connsiteX162" fmla="*/ 1393538 w 23215066"/>
                <a:gd name="connsiteY162" fmla="*/ 5338514 h 5613479"/>
                <a:gd name="connsiteX163" fmla="*/ 1367215 w 23215066"/>
                <a:gd name="connsiteY163" fmla="*/ 5396235 h 5613479"/>
                <a:gd name="connsiteX164" fmla="*/ 3298316 w 23215066"/>
                <a:gd name="connsiteY164" fmla="*/ 5378474 h 5613479"/>
                <a:gd name="connsiteX165" fmla="*/ 3270724 w 23215066"/>
                <a:gd name="connsiteY165" fmla="*/ 5321388 h 5613479"/>
                <a:gd name="connsiteX166" fmla="*/ 3326542 w 23215066"/>
                <a:gd name="connsiteY166" fmla="*/ 5293479 h 5613479"/>
                <a:gd name="connsiteX167" fmla="*/ 3355402 w 23215066"/>
                <a:gd name="connsiteY167" fmla="*/ 5349932 h 5613479"/>
                <a:gd name="connsiteX168" fmla="*/ 3298316 w 23215066"/>
                <a:gd name="connsiteY168" fmla="*/ 5378474 h 5613479"/>
                <a:gd name="connsiteX169" fmla="*/ 13707355 w 23215066"/>
                <a:gd name="connsiteY169" fmla="*/ 5369911 h 5613479"/>
                <a:gd name="connsiteX170" fmla="*/ 13649951 w 23215066"/>
                <a:gd name="connsiteY170" fmla="*/ 5340734 h 5613479"/>
                <a:gd name="connsiteX171" fmla="*/ 13679446 w 23215066"/>
                <a:gd name="connsiteY171" fmla="*/ 5284599 h 5613479"/>
                <a:gd name="connsiteX172" fmla="*/ 13735264 w 23215066"/>
                <a:gd name="connsiteY172" fmla="*/ 5312825 h 5613479"/>
                <a:gd name="connsiteX173" fmla="*/ 13707355 w 23215066"/>
                <a:gd name="connsiteY173" fmla="*/ 5369911 h 5613479"/>
                <a:gd name="connsiteX174" fmla="*/ 15753896 w 23215066"/>
                <a:gd name="connsiteY174" fmla="*/ 5348663 h 5613479"/>
                <a:gd name="connsiteX175" fmla="*/ 15724718 w 23215066"/>
                <a:gd name="connsiteY175" fmla="*/ 5292211 h 5613479"/>
                <a:gd name="connsiteX176" fmla="*/ 15779902 w 23215066"/>
                <a:gd name="connsiteY176" fmla="*/ 5262716 h 5613479"/>
                <a:gd name="connsiteX177" fmla="*/ 15810665 w 23215066"/>
                <a:gd name="connsiteY177" fmla="*/ 5318217 h 5613479"/>
                <a:gd name="connsiteX178" fmla="*/ 15753896 w 23215066"/>
                <a:gd name="connsiteY178" fmla="*/ 5348663 h 5613479"/>
                <a:gd name="connsiteX179" fmla="*/ 1251774 w 23215066"/>
                <a:gd name="connsiteY179" fmla="*/ 5339466 h 5613479"/>
                <a:gd name="connsiteX180" fmla="*/ 1195322 w 23215066"/>
                <a:gd name="connsiteY180" fmla="*/ 5308702 h 5613479"/>
                <a:gd name="connsiteX181" fmla="*/ 1226403 w 23215066"/>
                <a:gd name="connsiteY181" fmla="*/ 5253519 h 5613479"/>
                <a:gd name="connsiteX182" fmla="*/ 1281586 w 23215066"/>
                <a:gd name="connsiteY182" fmla="*/ 5283331 h 5613479"/>
                <a:gd name="connsiteX183" fmla="*/ 1251774 w 23215066"/>
                <a:gd name="connsiteY183" fmla="*/ 5339466 h 5613479"/>
                <a:gd name="connsiteX184" fmla="*/ 3412488 w 23215066"/>
                <a:gd name="connsiteY184" fmla="*/ 5319802 h 5613479"/>
                <a:gd name="connsiteX185" fmla="*/ 3382042 w 23215066"/>
                <a:gd name="connsiteY185" fmla="*/ 5264302 h 5613479"/>
                <a:gd name="connsiteX186" fmla="*/ 3436274 w 23215066"/>
                <a:gd name="connsiteY186" fmla="*/ 5233539 h 5613479"/>
                <a:gd name="connsiteX187" fmla="*/ 3468306 w 23215066"/>
                <a:gd name="connsiteY187" fmla="*/ 5288088 h 5613479"/>
                <a:gd name="connsiteX188" fmla="*/ 3412488 w 23215066"/>
                <a:gd name="connsiteY188" fmla="*/ 5319802 h 5613479"/>
                <a:gd name="connsiteX189" fmla="*/ 13593182 w 23215066"/>
                <a:gd name="connsiteY189" fmla="*/ 5309971 h 5613479"/>
                <a:gd name="connsiteX190" fmla="*/ 13537364 w 23215066"/>
                <a:gd name="connsiteY190" fmla="*/ 5277622 h 5613479"/>
                <a:gd name="connsiteX191" fmla="*/ 13569714 w 23215066"/>
                <a:gd name="connsiteY191" fmla="*/ 5223073 h 5613479"/>
                <a:gd name="connsiteX192" fmla="*/ 13623945 w 23215066"/>
                <a:gd name="connsiteY192" fmla="*/ 5254470 h 5613479"/>
                <a:gd name="connsiteX193" fmla="*/ 13593182 w 23215066"/>
                <a:gd name="connsiteY193" fmla="*/ 5309971 h 5613479"/>
                <a:gd name="connsiteX194" fmla="*/ 15866482 w 23215066"/>
                <a:gd name="connsiteY194" fmla="*/ 5286819 h 5613479"/>
                <a:gd name="connsiteX195" fmla="*/ 15834451 w 23215066"/>
                <a:gd name="connsiteY195" fmla="*/ 5232270 h 5613479"/>
                <a:gd name="connsiteX196" fmla="*/ 15887732 w 23215066"/>
                <a:gd name="connsiteY196" fmla="*/ 5199921 h 5613479"/>
                <a:gd name="connsiteX197" fmla="*/ 15921350 w 23215066"/>
                <a:gd name="connsiteY197" fmla="*/ 5253519 h 5613479"/>
                <a:gd name="connsiteX198" fmla="*/ 15866482 w 23215066"/>
                <a:gd name="connsiteY198" fmla="*/ 5286819 h 5613479"/>
                <a:gd name="connsiteX199" fmla="*/ 1139505 w 23215066"/>
                <a:gd name="connsiteY199" fmla="*/ 5276353 h 5613479"/>
                <a:gd name="connsiteX200" fmla="*/ 1084638 w 23215066"/>
                <a:gd name="connsiteY200" fmla="*/ 5242419 h 5613479"/>
                <a:gd name="connsiteX201" fmla="*/ 1118890 w 23215066"/>
                <a:gd name="connsiteY201" fmla="*/ 5188821 h 5613479"/>
                <a:gd name="connsiteX202" fmla="*/ 1172171 w 23215066"/>
                <a:gd name="connsiteY202" fmla="*/ 5221804 h 5613479"/>
                <a:gd name="connsiteX203" fmla="*/ 1139505 w 23215066"/>
                <a:gd name="connsiteY203" fmla="*/ 5276353 h 5613479"/>
                <a:gd name="connsiteX204" fmla="*/ 3523172 w 23215066"/>
                <a:gd name="connsiteY204" fmla="*/ 5254788 h 5613479"/>
                <a:gd name="connsiteX205" fmla="*/ 3489554 w 23215066"/>
                <a:gd name="connsiteY205" fmla="*/ 5200873 h 5613479"/>
                <a:gd name="connsiteX206" fmla="*/ 3542200 w 23215066"/>
                <a:gd name="connsiteY206" fmla="*/ 5166938 h 5613479"/>
                <a:gd name="connsiteX207" fmla="*/ 3577404 w 23215066"/>
                <a:gd name="connsiteY207" fmla="*/ 5219902 h 5613479"/>
                <a:gd name="connsiteX208" fmla="*/ 3523172 w 23215066"/>
                <a:gd name="connsiteY208" fmla="*/ 5254788 h 5613479"/>
                <a:gd name="connsiteX209" fmla="*/ 13482816 w 23215066"/>
                <a:gd name="connsiteY209" fmla="*/ 5244004 h 5613479"/>
                <a:gd name="connsiteX210" fmla="*/ 13428901 w 23215066"/>
                <a:gd name="connsiteY210" fmla="*/ 5208484 h 5613479"/>
                <a:gd name="connsiteX211" fmla="*/ 13464421 w 23215066"/>
                <a:gd name="connsiteY211" fmla="*/ 5156155 h 5613479"/>
                <a:gd name="connsiteX212" fmla="*/ 13516750 w 23215066"/>
                <a:gd name="connsiteY212" fmla="*/ 5190407 h 5613479"/>
                <a:gd name="connsiteX213" fmla="*/ 13482816 w 23215066"/>
                <a:gd name="connsiteY213" fmla="*/ 5244004 h 5613479"/>
                <a:gd name="connsiteX214" fmla="*/ 15975263 w 23215066"/>
                <a:gd name="connsiteY214" fmla="*/ 5218316 h 5613479"/>
                <a:gd name="connsiteX215" fmla="*/ 15940060 w 23215066"/>
                <a:gd name="connsiteY215" fmla="*/ 5165669 h 5613479"/>
                <a:gd name="connsiteX216" fmla="*/ 15991438 w 23215066"/>
                <a:gd name="connsiteY216" fmla="*/ 5130149 h 5613479"/>
                <a:gd name="connsiteX217" fmla="*/ 16028228 w 23215066"/>
                <a:gd name="connsiteY217" fmla="*/ 5181844 h 5613479"/>
                <a:gd name="connsiteX218" fmla="*/ 15975263 w 23215066"/>
                <a:gd name="connsiteY218" fmla="*/ 5218316 h 5613479"/>
                <a:gd name="connsiteX219" fmla="*/ 1031041 w 23215066"/>
                <a:gd name="connsiteY219" fmla="*/ 5206898 h 5613479"/>
                <a:gd name="connsiteX220" fmla="*/ 978395 w 23215066"/>
                <a:gd name="connsiteY220" fmla="*/ 5170109 h 5613479"/>
                <a:gd name="connsiteX221" fmla="*/ 1015501 w 23215066"/>
                <a:gd name="connsiteY221" fmla="*/ 5118732 h 5613479"/>
                <a:gd name="connsiteX222" fmla="*/ 1066878 w 23215066"/>
                <a:gd name="connsiteY222" fmla="*/ 5154570 h 5613479"/>
                <a:gd name="connsiteX223" fmla="*/ 1031041 w 23215066"/>
                <a:gd name="connsiteY223" fmla="*/ 5206898 h 5613479"/>
                <a:gd name="connsiteX224" fmla="*/ 3630050 w 23215066"/>
                <a:gd name="connsiteY224" fmla="*/ 5183747 h 5613479"/>
                <a:gd name="connsiteX225" fmla="*/ 3593578 w 23215066"/>
                <a:gd name="connsiteY225" fmla="*/ 5132052 h 5613479"/>
                <a:gd name="connsiteX226" fmla="*/ 3644004 w 23215066"/>
                <a:gd name="connsiteY226" fmla="*/ 5095263 h 5613479"/>
                <a:gd name="connsiteX227" fmla="*/ 3682062 w 23215066"/>
                <a:gd name="connsiteY227" fmla="*/ 5146007 h 5613479"/>
                <a:gd name="connsiteX228" fmla="*/ 3630050 w 23215066"/>
                <a:gd name="connsiteY228" fmla="*/ 5183747 h 5613479"/>
                <a:gd name="connsiteX229" fmla="*/ 13376255 w 23215066"/>
                <a:gd name="connsiteY229" fmla="*/ 5171695 h 5613479"/>
                <a:gd name="connsiteX230" fmla="*/ 13324560 w 23215066"/>
                <a:gd name="connsiteY230" fmla="*/ 5133321 h 5613479"/>
                <a:gd name="connsiteX231" fmla="*/ 13362934 w 23215066"/>
                <a:gd name="connsiteY231" fmla="*/ 5082894 h 5613479"/>
                <a:gd name="connsiteX232" fmla="*/ 13413361 w 23215066"/>
                <a:gd name="connsiteY232" fmla="*/ 5120001 h 5613479"/>
                <a:gd name="connsiteX233" fmla="*/ 13376255 w 23215066"/>
                <a:gd name="connsiteY233" fmla="*/ 5171695 h 5613479"/>
                <a:gd name="connsiteX234" fmla="*/ 16080238 w 23215066"/>
                <a:gd name="connsiteY234" fmla="*/ 5144104 h 5613479"/>
                <a:gd name="connsiteX235" fmla="*/ 16042182 w 23215066"/>
                <a:gd name="connsiteY235" fmla="*/ 5093360 h 5613479"/>
                <a:gd name="connsiteX236" fmla="*/ 16091657 w 23215066"/>
                <a:gd name="connsiteY236" fmla="*/ 5054986 h 5613479"/>
                <a:gd name="connsiteX237" fmla="*/ 16130983 w 23215066"/>
                <a:gd name="connsiteY237" fmla="*/ 5104778 h 5613479"/>
                <a:gd name="connsiteX238" fmla="*/ 16080238 w 23215066"/>
                <a:gd name="connsiteY238" fmla="*/ 5144104 h 5613479"/>
                <a:gd name="connsiteX239" fmla="*/ 926383 w 23215066"/>
                <a:gd name="connsiteY239" fmla="*/ 5131735 h 5613479"/>
                <a:gd name="connsiteX240" fmla="*/ 875957 w 23215066"/>
                <a:gd name="connsiteY240" fmla="*/ 5092092 h 5613479"/>
                <a:gd name="connsiteX241" fmla="*/ 915917 w 23215066"/>
                <a:gd name="connsiteY241" fmla="*/ 5042934 h 5613479"/>
                <a:gd name="connsiteX242" fmla="*/ 965074 w 23215066"/>
                <a:gd name="connsiteY242" fmla="*/ 5081626 h 5613479"/>
                <a:gd name="connsiteX243" fmla="*/ 926383 w 23215066"/>
                <a:gd name="connsiteY243" fmla="*/ 5131735 h 5613479"/>
                <a:gd name="connsiteX244" fmla="*/ 3733122 w 23215066"/>
                <a:gd name="connsiteY244" fmla="*/ 5106680 h 5613479"/>
                <a:gd name="connsiteX245" fmla="*/ 3693796 w 23215066"/>
                <a:gd name="connsiteY245" fmla="*/ 5056889 h 5613479"/>
                <a:gd name="connsiteX246" fmla="*/ 3742319 w 23215066"/>
                <a:gd name="connsiteY246" fmla="*/ 5017245 h 5613479"/>
                <a:gd name="connsiteX247" fmla="*/ 3783231 w 23215066"/>
                <a:gd name="connsiteY247" fmla="*/ 5065769 h 5613479"/>
                <a:gd name="connsiteX248" fmla="*/ 3733122 w 23215066"/>
                <a:gd name="connsiteY248" fmla="*/ 5106680 h 5613479"/>
                <a:gd name="connsiteX249" fmla="*/ 13273816 w 23215066"/>
                <a:gd name="connsiteY249" fmla="*/ 5093678 h 5613479"/>
                <a:gd name="connsiteX250" fmla="*/ 13224342 w 23215066"/>
                <a:gd name="connsiteY250" fmla="*/ 5052449 h 5613479"/>
                <a:gd name="connsiteX251" fmla="*/ 13265571 w 23215066"/>
                <a:gd name="connsiteY251" fmla="*/ 5004242 h 5613479"/>
                <a:gd name="connsiteX252" fmla="*/ 13313777 w 23215066"/>
                <a:gd name="connsiteY252" fmla="*/ 5044203 h 5613479"/>
                <a:gd name="connsiteX253" fmla="*/ 13273816 w 23215066"/>
                <a:gd name="connsiteY253" fmla="*/ 5093678 h 5613479"/>
                <a:gd name="connsiteX254" fmla="*/ 16180775 w 23215066"/>
                <a:gd name="connsiteY254" fmla="*/ 5064183 h 5613479"/>
                <a:gd name="connsiteX255" fmla="*/ 16139862 w 23215066"/>
                <a:gd name="connsiteY255" fmla="*/ 5015660 h 5613479"/>
                <a:gd name="connsiteX256" fmla="*/ 16187116 w 23215066"/>
                <a:gd name="connsiteY256" fmla="*/ 4974748 h 5613479"/>
                <a:gd name="connsiteX257" fmla="*/ 16229297 w 23215066"/>
                <a:gd name="connsiteY257" fmla="*/ 5022320 h 5613479"/>
                <a:gd name="connsiteX258" fmla="*/ 16180775 w 23215066"/>
                <a:gd name="connsiteY258" fmla="*/ 5064183 h 5613479"/>
                <a:gd name="connsiteX259" fmla="*/ 826482 w 23215066"/>
                <a:gd name="connsiteY259" fmla="*/ 5050863 h 5613479"/>
                <a:gd name="connsiteX260" fmla="*/ 778276 w 23215066"/>
                <a:gd name="connsiteY260" fmla="*/ 5008365 h 5613479"/>
                <a:gd name="connsiteX261" fmla="*/ 820773 w 23215066"/>
                <a:gd name="connsiteY261" fmla="*/ 4961428 h 5613479"/>
                <a:gd name="connsiteX262" fmla="*/ 867711 w 23215066"/>
                <a:gd name="connsiteY262" fmla="*/ 5002657 h 5613479"/>
                <a:gd name="connsiteX263" fmla="*/ 826482 w 23215066"/>
                <a:gd name="connsiteY263" fmla="*/ 5050863 h 5613479"/>
                <a:gd name="connsiteX264" fmla="*/ 3831438 w 23215066"/>
                <a:gd name="connsiteY264" fmla="*/ 5024223 h 5613479"/>
                <a:gd name="connsiteX265" fmla="*/ 3789257 w 23215066"/>
                <a:gd name="connsiteY265" fmla="*/ 4976651 h 5613479"/>
                <a:gd name="connsiteX266" fmla="*/ 3835560 w 23215066"/>
                <a:gd name="connsiteY266" fmla="*/ 4934470 h 5613479"/>
                <a:gd name="connsiteX267" fmla="*/ 3879010 w 23215066"/>
                <a:gd name="connsiteY267" fmla="*/ 4980774 h 5613479"/>
                <a:gd name="connsiteX268" fmla="*/ 3831438 w 23215066"/>
                <a:gd name="connsiteY268" fmla="*/ 5024223 h 5613479"/>
                <a:gd name="connsiteX269" fmla="*/ 13176136 w 23215066"/>
                <a:gd name="connsiteY269" fmla="*/ 5010268 h 5613479"/>
                <a:gd name="connsiteX270" fmla="*/ 13128881 w 23215066"/>
                <a:gd name="connsiteY270" fmla="*/ 4966502 h 5613479"/>
                <a:gd name="connsiteX271" fmla="*/ 13172647 w 23215066"/>
                <a:gd name="connsiteY271" fmla="*/ 4920516 h 5613479"/>
                <a:gd name="connsiteX272" fmla="*/ 13218633 w 23215066"/>
                <a:gd name="connsiteY272" fmla="*/ 4963013 h 5613479"/>
                <a:gd name="connsiteX273" fmla="*/ 13176136 w 23215066"/>
                <a:gd name="connsiteY273" fmla="*/ 5010268 h 5613479"/>
                <a:gd name="connsiteX274" fmla="*/ 16276869 w 23215066"/>
                <a:gd name="connsiteY274" fmla="*/ 4978871 h 5613479"/>
                <a:gd name="connsiteX275" fmla="*/ 16233420 w 23215066"/>
                <a:gd name="connsiteY275" fmla="*/ 4932568 h 5613479"/>
                <a:gd name="connsiteX276" fmla="*/ 16278454 w 23215066"/>
                <a:gd name="connsiteY276" fmla="*/ 4889118 h 5613479"/>
                <a:gd name="connsiteX277" fmla="*/ 16323173 w 23215066"/>
                <a:gd name="connsiteY277" fmla="*/ 4934153 h 5613479"/>
                <a:gd name="connsiteX278" fmla="*/ 16276869 w 23215066"/>
                <a:gd name="connsiteY278" fmla="*/ 4978871 h 5613479"/>
                <a:gd name="connsiteX279" fmla="*/ 731338 w 23215066"/>
                <a:gd name="connsiteY279" fmla="*/ 4964282 h 5613479"/>
                <a:gd name="connsiteX280" fmla="*/ 685669 w 23215066"/>
                <a:gd name="connsiteY280" fmla="*/ 4919248 h 5613479"/>
                <a:gd name="connsiteX281" fmla="*/ 730704 w 23215066"/>
                <a:gd name="connsiteY281" fmla="*/ 4874530 h 5613479"/>
                <a:gd name="connsiteX282" fmla="*/ 775104 w 23215066"/>
                <a:gd name="connsiteY282" fmla="*/ 4918296 h 5613479"/>
                <a:gd name="connsiteX283" fmla="*/ 731338 w 23215066"/>
                <a:gd name="connsiteY283" fmla="*/ 4964282 h 5613479"/>
                <a:gd name="connsiteX284" fmla="*/ 3925313 w 23215066"/>
                <a:gd name="connsiteY284" fmla="*/ 4936056 h 5613479"/>
                <a:gd name="connsiteX285" fmla="*/ 3880595 w 23215066"/>
                <a:gd name="connsiteY285" fmla="*/ 4891022 h 5613479"/>
                <a:gd name="connsiteX286" fmla="*/ 3924361 w 23215066"/>
                <a:gd name="connsiteY286" fmla="*/ 4846304 h 5613479"/>
                <a:gd name="connsiteX287" fmla="*/ 3970347 w 23215066"/>
                <a:gd name="connsiteY287" fmla="*/ 4890070 h 5613479"/>
                <a:gd name="connsiteX288" fmla="*/ 3925313 w 23215066"/>
                <a:gd name="connsiteY288" fmla="*/ 4936056 h 5613479"/>
                <a:gd name="connsiteX289" fmla="*/ 13083212 w 23215066"/>
                <a:gd name="connsiteY289" fmla="*/ 4921467 h 5613479"/>
                <a:gd name="connsiteX290" fmla="*/ 13038495 w 23215066"/>
                <a:gd name="connsiteY290" fmla="*/ 4875164 h 5613479"/>
                <a:gd name="connsiteX291" fmla="*/ 13084798 w 23215066"/>
                <a:gd name="connsiteY291" fmla="*/ 4831715 h 5613479"/>
                <a:gd name="connsiteX292" fmla="*/ 13128246 w 23215066"/>
                <a:gd name="connsiteY292" fmla="*/ 4876750 h 5613479"/>
                <a:gd name="connsiteX293" fmla="*/ 13083212 w 23215066"/>
                <a:gd name="connsiteY293" fmla="*/ 4921467 h 5613479"/>
                <a:gd name="connsiteX294" fmla="*/ 16367890 w 23215066"/>
                <a:gd name="connsiteY294" fmla="*/ 4888167 h 5613479"/>
                <a:gd name="connsiteX295" fmla="*/ 16321903 w 23215066"/>
                <a:gd name="connsiteY295" fmla="*/ 4844401 h 5613479"/>
                <a:gd name="connsiteX296" fmla="*/ 16364402 w 23215066"/>
                <a:gd name="connsiteY296" fmla="*/ 4798415 h 5613479"/>
                <a:gd name="connsiteX297" fmla="*/ 16411656 w 23215066"/>
                <a:gd name="connsiteY297" fmla="*/ 4840913 h 5613479"/>
                <a:gd name="connsiteX298" fmla="*/ 16367890 w 23215066"/>
                <a:gd name="connsiteY298" fmla="*/ 4888167 h 5613479"/>
                <a:gd name="connsiteX299" fmla="*/ 640951 w 23215066"/>
                <a:gd name="connsiteY299" fmla="*/ 4872944 h 5613479"/>
                <a:gd name="connsiteX300" fmla="*/ 597820 w 23215066"/>
                <a:gd name="connsiteY300" fmla="*/ 4825372 h 5613479"/>
                <a:gd name="connsiteX301" fmla="*/ 645392 w 23215066"/>
                <a:gd name="connsiteY301" fmla="*/ 4783509 h 5613479"/>
                <a:gd name="connsiteX302" fmla="*/ 687572 w 23215066"/>
                <a:gd name="connsiteY302" fmla="*/ 4829812 h 5613479"/>
                <a:gd name="connsiteX303" fmla="*/ 640951 w 23215066"/>
                <a:gd name="connsiteY303" fmla="*/ 4872944 h 5613479"/>
                <a:gd name="connsiteX304" fmla="*/ 4014113 w 23215066"/>
                <a:gd name="connsiteY304" fmla="*/ 4843132 h 5613479"/>
                <a:gd name="connsiteX305" fmla="*/ 3967176 w 23215066"/>
                <a:gd name="connsiteY305" fmla="*/ 4800635 h 5613479"/>
                <a:gd name="connsiteX306" fmla="*/ 4008405 w 23215066"/>
                <a:gd name="connsiteY306" fmla="*/ 4753697 h 5613479"/>
                <a:gd name="connsiteX307" fmla="*/ 4056611 w 23215066"/>
                <a:gd name="connsiteY307" fmla="*/ 4794927 h 5613479"/>
                <a:gd name="connsiteX308" fmla="*/ 4014113 w 23215066"/>
                <a:gd name="connsiteY308" fmla="*/ 4843132 h 5613479"/>
                <a:gd name="connsiteX309" fmla="*/ 12995362 w 23215066"/>
                <a:gd name="connsiteY309" fmla="*/ 4827592 h 5613479"/>
                <a:gd name="connsiteX310" fmla="*/ 12953500 w 23215066"/>
                <a:gd name="connsiteY310" fmla="*/ 4778752 h 5613479"/>
                <a:gd name="connsiteX311" fmla="*/ 13002023 w 23215066"/>
                <a:gd name="connsiteY311" fmla="*/ 4738157 h 5613479"/>
                <a:gd name="connsiteX312" fmla="*/ 13042934 w 23215066"/>
                <a:gd name="connsiteY312" fmla="*/ 4785412 h 5613479"/>
                <a:gd name="connsiteX313" fmla="*/ 12995362 w 23215066"/>
                <a:gd name="connsiteY313" fmla="*/ 4827592 h 5613479"/>
                <a:gd name="connsiteX314" fmla="*/ 16454154 w 23215066"/>
                <a:gd name="connsiteY314" fmla="*/ 4792706 h 5613479"/>
                <a:gd name="connsiteX315" fmla="*/ 16405948 w 23215066"/>
                <a:gd name="connsiteY315" fmla="*/ 4751477 h 5613479"/>
                <a:gd name="connsiteX316" fmla="*/ 16445908 w 23215066"/>
                <a:gd name="connsiteY316" fmla="*/ 4703271 h 5613479"/>
                <a:gd name="connsiteX317" fmla="*/ 16495383 w 23215066"/>
                <a:gd name="connsiteY317" fmla="*/ 4742915 h 5613479"/>
                <a:gd name="connsiteX318" fmla="*/ 16454154 w 23215066"/>
                <a:gd name="connsiteY318" fmla="*/ 4792706 h 5613479"/>
                <a:gd name="connsiteX319" fmla="*/ 555639 w 23215066"/>
                <a:gd name="connsiteY319" fmla="*/ 4776532 h 5613479"/>
                <a:gd name="connsiteX320" fmla="*/ 515045 w 23215066"/>
                <a:gd name="connsiteY320" fmla="*/ 4726740 h 5613479"/>
                <a:gd name="connsiteX321" fmla="*/ 564837 w 23215066"/>
                <a:gd name="connsiteY321" fmla="*/ 4687414 h 5613479"/>
                <a:gd name="connsiteX322" fmla="*/ 604163 w 23215066"/>
                <a:gd name="connsiteY322" fmla="*/ 4735937 h 5613479"/>
                <a:gd name="connsiteX323" fmla="*/ 555639 w 23215066"/>
                <a:gd name="connsiteY323" fmla="*/ 4776532 h 5613479"/>
                <a:gd name="connsiteX324" fmla="*/ 4097523 w 23215066"/>
                <a:gd name="connsiteY324" fmla="*/ 4745451 h 5613479"/>
                <a:gd name="connsiteX325" fmla="*/ 4048365 w 23215066"/>
                <a:gd name="connsiteY325" fmla="*/ 4705491 h 5613479"/>
                <a:gd name="connsiteX326" fmla="*/ 4087057 w 23215066"/>
                <a:gd name="connsiteY326" fmla="*/ 4656333 h 5613479"/>
                <a:gd name="connsiteX327" fmla="*/ 4137483 w 23215066"/>
                <a:gd name="connsiteY327" fmla="*/ 4694708 h 5613479"/>
                <a:gd name="connsiteX328" fmla="*/ 4097523 w 23215066"/>
                <a:gd name="connsiteY328" fmla="*/ 4745451 h 5613479"/>
                <a:gd name="connsiteX329" fmla="*/ 12912905 w 23215066"/>
                <a:gd name="connsiteY329" fmla="*/ 4728960 h 5613479"/>
                <a:gd name="connsiteX330" fmla="*/ 12873896 w 23215066"/>
                <a:gd name="connsiteY330" fmla="*/ 4677900 h 5613479"/>
                <a:gd name="connsiteX331" fmla="*/ 12924639 w 23215066"/>
                <a:gd name="connsiteY331" fmla="*/ 4639842 h 5613479"/>
                <a:gd name="connsiteX332" fmla="*/ 12962696 w 23215066"/>
                <a:gd name="connsiteY332" fmla="*/ 4689317 h 5613479"/>
                <a:gd name="connsiteX333" fmla="*/ 12912905 w 23215066"/>
                <a:gd name="connsiteY333" fmla="*/ 4728960 h 5613479"/>
                <a:gd name="connsiteX334" fmla="*/ 16534709 w 23215066"/>
                <a:gd name="connsiteY334" fmla="*/ 4692488 h 5613479"/>
                <a:gd name="connsiteX335" fmla="*/ 16484284 w 23215066"/>
                <a:gd name="connsiteY335" fmla="*/ 4654114 h 5613479"/>
                <a:gd name="connsiteX336" fmla="*/ 16521389 w 23215066"/>
                <a:gd name="connsiteY336" fmla="*/ 4603687 h 5613479"/>
                <a:gd name="connsiteX337" fmla="*/ 16573084 w 23215066"/>
                <a:gd name="connsiteY337" fmla="*/ 4640794 h 5613479"/>
                <a:gd name="connsiteX338" fmla="*/ 16534709 w 23215066"/>
                <a:gd name="connsiteY338" fmla="*/ 4692488 h 5613479"/>
                <a:gd name="connsiteX339" fmla="*/ 476353 w 23215066"/>
                <a:gd name="connsiteY339" fmla="*/ 4675679 h 5613479"/>
                <a:gd name="connsiteX340" fmla="*/ 438613 w 23215066"/>
                <a:gd name="connsiteY340" fmla="*/ 4623668 h 5613479"/>
                <a:gd name="connsiteX341" fmla="*/ 490624 w 23215066"/>
                <a:gd name="connsiteY341" fmla="*/ 4587196 h 5613479"/>
                <a:gd name="connsiteX342" fmla="*/ 527096 w 23215066"/>
                <a:gd name="connsiteY342" fmla="*/ 4637939 h 5613479"/>
                <a:gd name="connsiteX343" fmla="*/ 476353 w 23215066"/>
                <a:gd name="connsiteY343" fmla="*/ 4675679 h 5613479"/>
                <a:gd name="connsiteX344" fmla="*/ 4175540 w 23215066"/>
                <a:gd name="connsiteY344" fmla="*/ 4643013 h 5613479"/>
                <a:gd name="connsiteX345" fmla="*/ 4124163 w 23215066"/>
                <a:gd name="connsiteY345" fmla="*/ 4605907 h 5613479"/>
                <a:gd name="connsiteX346" fmla="*/ 4160000 w 23215066"/>
                <a:gd name="connsiteY346" fmla="*/ 4554530 h 5613479"/>
                <a:gd name="connsiteX347" fmla="*/ 4212647 w 23215066"/>
                <a:gd name="connsiteY347" fmla="*/ 4590050 h 5613479"/>
                <a:gd name="connsiteX348" fmla="*/ 4175540 w 23215066"/>
                <a:gd name="connsiteY348" fmla="*/ 4643013 h 5613479"/>
                <a:gd name="connsiteX349" fmla="*/ 12835838 w 23215066"/>
                <a:gd name="connsiteY349" fmla="*/ 4625888 h 5613479"/>
                <a:gd name="connsiteX350" fmla="*/ 12799684 w 23215066"/>
                <a:gd name="connsiteY350" fmla="*/ 4572925 h 5613479"/>
                <a:gd name="connsiteX351" fmla="*/ 12852647 w 23215066"/>
                <a:gd name="connsiteY351" fmla="*/ 4538038 h 5613479"/>
                <a:gd name="connsiteX352" fmla="*/ 12887850 w 23215066"/>
                <a:gd name="connsiteY352" fmla="*/ 4589733 h 5613479"/>
                <a:gd name="connsiteX353" fmla="*/ 12835838 w 23215066"/>
                <a:gd name="connsiteY353" fmla="*/ 4625888 h 5613479"/>
                <a:gd name="connsiteX354" fmla="*/ 21004878 w 23215066"/>
                <a:gd name="connsiteY354" fmla="*/ 4603687 h 5613479"/>
                <a:gd name="connsiteX355" fmla="*/ 21002340 w 23215066"/>
                <a:gd name="connsiteY355" fmla="*/ 4540258 h 5613479"/>
                <a:gd name="connsiteX356" fmla="*/ 21064818 w 23215066"/>
                <a:gd name="connsiteY356" fmla="*/ 4536770 h 5613479"/>
                <a:gd name="connsiteX357" fmla="*/ 21069258 w 23215066"/>
                <a:gd name="connsiteY357" fmla="*/ 4600199 h 5613479"/>
                <a:gd name="connsiteX358" fmla="*/ 21004878 w 23215066"/>
                <a:gd name="connsiteY358" fmla="*/ 4603687 h 5613479"/>
                <a:gd name="connsiteX359" fmla="*/ 21133322 w 23215066"/>
                <a:gd name="connsiteY359" fmla="*/ 4594807 h 5613479"/>
                <a:gd name="connsiteX360" fmla="*/ 21126978 w 23215066"/>
                <a:gd name="connsiteY360" fmla="*/ 4531695 h 5613479"/>
                <a:gd name="connsiteX361" fmla="*/ 21189140 w 23215066"/>
                <a:gd name="connsiteY361" fmla="*/ 4524718 h 5613479"/>
                <a:gd name="connsiteX362" fmla="*/ 21197068 w 23215066"/>
                <a:gd name="connsiteY362" fmla="*/ 4587513 h 5613479"/>
                <a:gd name="connsiteX363" fmla="*/ 21133322 w 23215066"/>
                <a:gd name="connsiteY363" fmla="*/ 4594807 h 5613479"/>
                <a:gd name="connsiteX364" fmla="*/ 16609872 w 23215066"/>
                <a:gd name="connsiteY364" fmla="*/ 4588147 h 5613479"/>
                <a:gd name="connsiteX365" fmla="*/ 16557227 w 23215066"/>
                <a:gd name="connsiteY365" fmla="*/ 4552627 h 5613479"/>
                <a:gd name="connsiteX366" fmla="*/ 16591477 w 23215066"/>
                <a:gd name="connsiteY366" fmla="*/ 4500298 h 5613479"/>
                <a:gd name="connsiteX367" fmla="*/ 16645075 w 23215066"/>
                <a:gd name="connsiteY367" fmla="*/ 4534233 h 5613479"/>
                <a:gd name="connsiteX368" fmla="*/ 16609872 w 23215066"/>
                <a:gd name="connsiteY368" fmla="*/ 4588147 h 5613479"/>
                <a:gd name="connsiteX369" fmla="*/ 21260814 w 23215066"/>
                <a:gd name="connsiteY369" fmla="*/ 4578633 h 5613479"/>
                <a:gd name="connsiteX370" fmla="*/ 21250984 w 23215066"/>
                <a:gd name="connsiteY370" fmla="*/ 4515838 h 5613479"/>
                <a:gd name="connsiteX371" fmla="*/ 21312510 w 23215066"/>
                <a:gd name="connsiteY371" fmla="*/ 4505372 h 5613479"/>
                <a:gd name="connsiteX372" fmla="*/ 21323926 w 23215066"/>
                <a:gd name="connsiteY372" fmla="*/ 4567850 h 5613479"/>
                <a:gd name="connsiteX373" fmla="*/ 21260814 w 23215066"/>
                <a:gd name="connsiteY373" fmla="*/ 4578633 h 5613479"/>
                <a:gd name="connsiteX374" fmla="*/ 402458 w 23215066"/>
                <a:gd name="connsiteY374" fmla="*/ 4570704 h 5613479"/>
                <a:gd name="connsiteX375" fmla="*/ 367889 w 23215066"/>
                <a:gd name="connsiteY375" fmla="*/ 4516472 h 5613479"/>
                <a:gd name="connsiteX376" fmla="*/ 421804 w 23215066"/>
                <a:gd name="connsiteY376" fmla="*/ 4483172 h 5613479"/>
                <a:gd name="connsiteX377" fmla="*/ 455421 w 23215066"/>
                <a:gd name="connsiteY377" fmla="*/ 4535818 h 5613479"/>
                <a:gd name="connsiteX378" fmla="*/ 402458 w 23215066"/>
                <a:gd name="connsiteY378" fmla="*/ 4570704 h 5613479"/>
                <a:gd name="connsiteX379" fmla="*/ 21387356 w 23215066"/>
                <a:gd name="connsiteY379" fmla="*/ 4555481 h 5613479"/>
                <a:gd name="connsiteX380" fmla="*/ 21374036 w 23215066"/>
                <a:gd name="connsiteY380" fmla="*/ 4493321 h 5613479"/>
                <a:gd name="connsiteX381" fmla="*/ 21434928 w 23215066"/>
                <a:gd name="connsiteY381" fmla="*/ 4479366 h 5613479"/>
                <a:gd name="connsiteX382" fmla="*/ 21449832 w 23215066"/>
                <a:gd name="connsiteY382" fmla="*/ 4540892 h 5613479"/>
                <a:gd name="connsiteX383" fmla="*/ 21387356 w 23215066"/>
                <a:gd name="connsiteY383" fmla="*/ 4555481 h 5613479"/>
                <a:gd name="connsiteX384" fmla="*/ 4247850 w 23215066"/>
                <a:gd name="connsiteY384" fmla="*/ 4536452 h 5613479"/>
                <a:gd name="connsiteX385" fmla="*/ 4194252 w 23215066"/>
                <a:gd name="connsiteY385" fmla="*/ 4502201 h 5613479"/>
                <a:gd name="connsiteX386" fmla="*/ 4227236 w 23215066"/>
                <a:gd name="connsiteY386" fmla="*/ 4448920 h 5613479"/>
                <a:gd name="connsiteX387" fmla="*/ 4281467 w 23215066"/>
                <a:gd name="connsiteY387" fmla="*/ 4481586 h 5613479"/>
                <a:gd name="connsiteX388" fmla="*/ 4247850 w 23215066"/>
                <a:gd name="connsiteY388" fmla="*/ 4536452 h 5613479"/>
                <a:gd name="connsiteX389" fmla="*/ 21512310 w 23215066"/>
                <a:gd name="connsiteY389" fmla="*/ 4525035 h 5613479"/>
                <a:gd name="connsiteX390" fmla="*/ 21495502 w 23215066"/>
                <a:gd name="connsiteY390" fmla="*/ 4463826 h 5613479"/>
                <a:gd name="connsiteX391" fmla="*/ 21555442 w 23215066"/>
                <a:gd name="connsiteY391" fmla="*/ 4446383 h 5613479"/>
                <a:gd name="connsiteX392" fmla="*/ 21573838 w 23215066"/>
                <a:gd name="connsiteY392" fmla="*/ 4506958 h 5613479"/>
                <a:gd name="connsiteX393" fmla="*/ 21512310 w 23215066"/>
                <a:gd name="connsiteY393" fmla="*/ 4525035 h 5613479"/>
                <a:gd name="connsiteX394" fmla="*/ 12764798 w 23215066"/>
                <a:gd name="connsiteY394" fmla="*/ 4519009 h 5613479"/>
                <a:gd name="connsiteX395" fmla="*/ 12731498 w 23215066"/>
                <a:gd name="connsiteY395" fmla="*/ 4464143 h 5613479"/>
                <a:gd name="connsiteX396" fmla="*/ 12786047 w 23215066"/>
                <a:gd name="connsiteY396" fmla="*/ 4432112 h 5613479"/>
                <a:gd name="connsiteX397" fmla="*/ 12818395 w 23215066"/>
                <a:gd name="connsiteY397" fmla="*/ 4485709 h 5613479"/>
                <a:gd name="connsiteX398" fmla="*/ 12764798 w 23215066"/>
                <a:gd name="connsiteY398" fmla="*/ 4519009 h 5613479"/>
                <a:gd name="connsiteX399" fmla="*/ 21635364 w 23215066"/>
                <a:gd name="connsiteY399" fmla="*/ 4487612 h 5613479"/>
                <a:gd name="connsiteX400" fmla="*/ 21615066 w 23215066"/>
                <a:gd name="connsiteY400" fmla="*/ 4427354 h 5613479"/>
                <a:gd name="connsiteX401" fmla="*/ 21674372 w 23215066"/>
                <a:gd name="connsiteY401" fmla="*/ 4406423 h 5613479"/>
                <a:gd name="connsiteX402" fmla="*/ 21696256 w 23215066"/>
                <a:gd name="connsiteY402" fmla="*/ 4466046 h 5613479"/>
                <a:gd name="connsiteX403" fmla="*/ 21635364 w 23215066"/>
                <a:gd name="connsiteY403" fmla="*/ 4487612 h 5613479"/>
                <a:gd name="connsiteX404" fmla="*/ 16679010 w 23215066"/>
                <a:gd name="connsiteY404" fmla="*/ 4479366 h 5613479"/>
                <a:gd name="connsiteX405" fmla="*/ 16624461 w 23215066"/>
                <a:gd name="connsiteY405" fmla="*/ 4447018 h 5613479"/>
                <a:gd name="connsiteX406" fmla="*/ 16655858 w 23215066"/>
                <a:gd name="connsiteY406" fmla="*/ 4392785 h 5613479"/>
                <a:gd name="connsiteX407" fmla="*/ 16711359 w 23215066"/>
                <a:gd name="connsiteY407" fmla="*/ 4423866 h 5613479"/>
                <a:gd name="connsiteX408" fmla="*/ 16679010 w 23215066"/>
                <a:gd name="connsiteY408" fmla="*/ 4479366 h 5613479"/>
                <a:gd name="connsiteX409" fmla="*/ 334589 w 23215066"/>
                <a:gd name="connsiteY409" fmla="*/ 4461606 h 5613479"/>
                <a:gd name="connsiteX410" fmla="*/ 302874 w 23215066"/>
                <a:gd name="connsiteY410" fmla="*/ 4405789 h 5613479"/>
                <a:gd name="connsiteX411" fmla="*/ 358692 w 23215066"/>
                <a:gd name="connsiteY411" fmla="*/ 4375342 h 5613479"/>
                <a:gd name="connsiteX412" fmla="*/ 389455 w 23215066"/>
                <a:gd name="connsiteY412" fmla="*/ 4429575 h 5613479"/>
                <a:gd name="connsiteX413" fmla="*/ 334589 w 23215066"/>
                <a:gd name="connsiteY413" fmla="*/ 4461606 h 5613479"/>
                <a:gd name="connsiteX414" fmla="*/ 21756514 w 23215066"/>
                <a:gd name="connsiteY414" fmla="*/ 4443212 h 5613479"/>
                <a:gd name="connsiteX415" fmla="*/ 21733046 w 23215066"/>
                <a:gd name="connsiteY415" fmla="*/ 4384222 h 5613479"/>
                <a:gd name="connsiteX416" fmla="*/ 21790764 w 23215066"/>
                <a:gd name="connsiteY416" fmla="*/ 4360120 h 5613479"/>
                <a:gd name="connsiteX417" fmla="*/ 21816138 w 23215066"/>
                <a:gd name="connsiteY417" fmla="*/ 4418157 h 5613479"/>
                <a:gd name="connsiteX418" fmla="*/ 21756514 w 23215066"/>
                <a:gd name="connsiteY418" fmla="*/ 4443212 h 5613479"/>
                <a:gd name="connsiteX419" fmla="*/ 4314133 w 23215066"/>
                <a:gd name="connsiteY419" fmla="*/ 4426086 h 5613479"/>
                <a:gd name="connsiteX420" fmla="*/ 4258950 w 23215066"/>
                <a:gd name="connsiteY420" fmla="*/ 4395006 h 5613479"/>
                <a:gd name="connsiteX421" fmla="*/ 4288762 w 23215066"/>
                <a:gd name="connsiteY421" fmla="*/ 4340139 h 5613479"/>
                <a:gd name="connsiteX422" fmla="*/ 4344896 w 23215066"/>
                <a:gd name="connsiteY422" fmla="*/ 4369634 h 5613479"/>
                <a:gd name="connsiteX423" fmla="*/ 4314133 w 23215066"/>
                <a:gd name="connsiteY423" fmla="*/ 4426086 h 5613479"/>
                <a:gd name="connsiteX424" fmla="*/ 12700100 w 23215066"/>
                <a:gd name="connsiteY424" fmla="*/ 4408326 h 5613479"/>
                <a:gd name="connsiteX425" fmla="*/ 12669971 w 23215066"/>
                <a:gd name="connsiteY425" fmla="*/ 4351556 h 5613479"/>
                <a:gd name="connsiteX426" fmla="*/ 12726423 w 23215066"/>
                <a:gd name="connsiteY426" fmla="*/ 4322697 h 5613479"/>
                <a:gd name="connsiteX427" fmla="*/ 12755600 w 23215066"/>
                <a:gd name="connsiteY427" fmla="*/ 4377880 h 5613479"/>
                <a:gd name="connsiteX428" fmla="*/ 12700100 w 23215066"/>
                <a:gd name="connsiteY428" fmla="*/ 4408326 h 5613479"/>
                <a:gd name="connsiteX429" fmla="*/ 21874808 w 23215066"/>
                <a:gd name="connsiteY429" fmla="*/ 4391834 h 5613479"/>
                <a:gd name="connsiteX430" fmla="*/ 21847852 w 23215066"/>
                <a:gd name="connsiteY430" fmla="*/ 4334431 h 5613479"/>
                <a:gd name="connsiteX431" fmla="*/ 21904302 w 23215066"/>
                <a:gd name="connsiteY431" fmla="*/ 4307156 h 5613479"/>
                <a:gd name="connsiteX432" fmla="*/ 21932846 w 23215066"/>
                <a:gd name="connsiteY432" fmla="*/ 4363925 h 5613479"/>
                <a:gd name="connsiteX433" fmla="*/ 21874808 w 23215066"/>
                <a:gd name="connsiteY433" fmla="*/ 4391834 h 5613479"/>
                <a:gd name="connsiteX434" fmla="*/ 16741806 w 23215066"/>
                <a:gd name="connsiteY434" fmla="*/ 4367097 h 5613479"/>
                <a:gd name="connsiteX435" fmla="*/ 16685670 w 23215066"/>
                <a:gd name="connsiteY435" fmla="*/ 4337602 h 5613479"/>
                <a:gd name="connsiteX436" fmla="*/ 16713897 w 23215066"/>
                <a:gd name="connsiteY436" fmla="*/ 4281784 h 5613479"/>
                <a:gd name="connsiteX437" fmla="*/ 16770983 w 23215066"/>
                <a:gd name="connsiteY437" fmla="*/ 4309693 h 5613479"/>
                <a:gd name="connsiteX438" fmla="*/ 16741806 w 23215066"/>
                <a:gd name="connsiteY438" fmla="*/ 4367097 h 5613479"/>
                <a:gd name="connsiteX439" fmla="*/ 273062 w 23215066"/>
                <a:gd name="connsiteY439" fmla="*/ 4349019 h 5613479"/>
                <a:gd name="connsiteX440" fmla="*/ 244836 w 23215066"/>
                <a:gd name="connsiteY440" fmla="*/ 4291616 h 5613479"/>
                <a:gd name="connsiteX441" fmla="*/ 302240 w 23215066"/>
                <a:gd name="connsiteY441" fmla="*/ 4264341 h 5613479"/>
                <a:gd name="connsiteX442" fmla="*/ 329832 w 23215066"/>
                <a:gd name="connsiteY442" fmla="*/ 4320159 h 5613479"/>
                <a:gd name="connsiteX443" fmla="*/ 273062 w 23215066"/>
                <a:gd name="connsiteY443" fmla="*/ 4349019 h 5613479"/>
                <a:gd name="connsiteX444" fmla="*/ 21989932 w 23215066"/>
                <a:gd name="connsiteY444" fmla="*/ 4334113 h 5613479"/>
                <a:gd name="connsiteX445" fmla="*/ 21959804 w 23215066"/>
                <a:gd name="connsiteY445" fmla="*/ 4278296 h 5613479"/>
                <a:gd name="connsiteX446" fmla="*/ 22014668 w 23215066"/>
                <a:gd name="connsiteY446" fmla="*/ 4247850 h 5613479"/>
                <a:gd name="connsiteX447" fmla="*/ 22046384 w 23215066"/>
                <a:gd name="connsiteY447" fmla="*/ 4302716 h 5613479"/>
                <a:gd name="connsiteX448" fmla="*/ 21989932 w 23215066"/>
                <a:gd name="connsiteY448" fmla="*/ 4334113 h 5613479"/>
                <a:gd name="connsiteX449" fmla="*/ 4374074 w 23215066"/>
                <a:gd name="connsiteY449" fmla="*/ 4312231 h 5613479"/>
                <a:gd name="connsiteX450" fmla="*/ 4317305 w 23215066"/>
                <a:gd name="connsiteY450" fmla="*/ 4284322 h 5613479"/>
                <a:gd name="connsiteX451" fmla="*/ 4343945 w 23215066"/>
                <a:gd name="connsiteY451" fmla="*/ 4227553 h 5613479"/>
                <a:gd name="connsiteX452" fmla="*/ 4401666 w 23215066"/>
                <a:gd name="connsiteY452" fmla="*/ 4253876 h 5613479"/>
                <a:gd name="connsiteX453" fmla="*/ 4374074 w 23215066"/>
                <a:gd name="connsiteY453" fmla="*/ 4312231 h 5613479"/>
                <a:gd name="connsiteX454" fmla="*/ 12641745 w 23215066"/>
                <a:gd name="connsiteY454" fmla="*/ 4293836 h 5613479"/>
                <a:gd name="connsiteX455" fmla="*/ 12614787 w 23215066"/>
                <a:gd name="connsiteY455" fmla="*/ 4235481 h 5613479"/>
                <a:gd name="connsiteX456" fmla="*/ 12672826 w 23215066"/>
                <a:gd name="connsiteY456" fmla="*/ 4209792 h 5613479"/>
                <a:gd name="connsiteX457" fmla="*/ 12698832 w 23215066"/>
                <a:gd name="connsiteY457" fmla="*/ 4266562 h 5613479"/>
                <a:gd name="connsiteX458" fmla="*/ 12641745 w 23215066"/>
                <a:gd name="connsiteY458" fmla="*/ 4293836 h 5613479"/>
                <a:gd name="connsiteX459" fmla="*/ 22101568 w 23215066"/>
                <a:gd name="connsiteY459" fmla="*/ 4269733 h 5613479"/>
                <a:gd name="connsiteX460" fmla="*/ 22068584 w 23215066"/>
                <a:gd name="connsiteY460" fmla="*/ 4215501 h 5613479"/>
                <a:gd name="connsiteX461" fmla="*/ 22121548 w 23215066"/>
                <a:gd name="connsiteY461" fmla="*/ 4182201 h 5613479"/>
                <a:gd name="connsiteX462" fmla="*/ 22156116 w 23215066"/>
                <a:gd name="connsiteY462" fmla="*/ 4235481 h 5613479"/>
                <a:gd name="connsiteX463" fmla="*/ 22101568 w 23215066"/>
                <a:gd name="connsiteY463" fmla="*/ 4269733 h 5613479"/>
                <a:gd name="connsiteX464" fmla="*/ 16798256 w 23215066"/>
                <a:gd name="connsiteY464" fmla="*/ 4251339 h 5613479"/>
                <a:gd name="connsiteX465" fmla="*/ 16740536 w 23215066"/>
                <a:gd name="connsiteY465" fmla="*/ 4225016 h 5613479"/>
                <a:gd name="connsiteX466" fmla="*/ 16765592 w 23215066"/>
                <a:gd name="connsiteY466" fmla="*/ 4167612 h 5613479"/>
                <a:gd name="connsiteX467" fmla="*/ 16823946 w 23215066"/>
                <a:gd name="connsiteY467" fmla="*/ 4192350 h 5613479"/>
                <a:gd name="connsiteX468" fmla="*/ 16798256 w 23215066"/>
                <a:gd name="connsiteY468" fmla="*/ 4251339 h 5613479"/>
                <a:gd name="connsiteX469" fmla="*/ 218196 w 23215066"/>
                <a:gd name="connsiteY469" fmla="*/ 4232944 h 5613479"/>
                <a:gd name="connsiteX470" fmla="*/ 193142 w 23215066"/>
                <a:gd name="connsiteY470" fmla="*/ 4173955 h 5613479"/>
                <a:gd name="connsiteX471" fmla="*/ 251814 w 23215066"/>
                <a:gd name="connsiteY471" fmla="*/ 4149852 h 5613479"/>
                <a:gd name="connsiteX472" fmla="*/ 276234 w 23215066"/>
                <a:gd name="connsiteY472" fmla="*/ 4207255 h 5613479"/>
                <a:gd name="connsiteX473" fmla="*/ 218196 w 23215066"/>
                <a:gd name="connsiteY473" fmla="*/ 4232944 h 5613479"/>
                <a:gd name="connsiteX474" fmla="*/ 22209396 w 23215066"/>
                <a:gd name="connsiteY474" fmla="*/ 4199644 h 5613479"/>
                <a:gd name="connsiteX475" fmla="*/ 22173242 w 23215066"/>
                <a:gd name="connsiteY475" fmla="*/ 4147632 h 5613479"/>
                <a:gd name="connsiteX476" fmla="*/ 22224304 w 23215066"/>
                <a:gd name="connsiteY476" fmla="*/ 4111160 h 5613479"/>
                <a:gd name="connsiteX477" fmla="*/ 22261726 w 23215066"/>
                <a:gd name="connsiteY477" fmla="*/ 4162220 h 5613479"/>
                <a:gd name="connsiteX478" fmla="*/ 22209396 w 23215066"/>
                <a:gd name="connsiteY478" fmla="*/ 4199644 h 5613479"/>
                <a:gd name="connsiteX479" fmla="*/ 4427354 w 23215066"/>
                <a:gd name="connsiteY479" fmla="*/ 4194886 h 5613479"/>
                <a:gd name="connsiteX480" fmla="*/ 4369000 w 23215066"/>
                <a:gd name="connsiteY480" fmla="*/ 4170149 h 5613479"/>
                <a:gd name="connsiteX481" fmla="*/ 4392468 w 23215066"/>
                <a:gd name="connsiteY481" fmla="*/ 4112111 h 5613479"/>
                <a:gd name="connsiteX482" fmla="*/ 4451457 w 23215066"/>
                <a:gd name="connsiteY482" fmla="*/ 4135263 h 5613479"/>
                <a:gd name="connsiteX483" fmla="*/ 4427354 w 23215066"/>
                <a:gd name="connsiteY483" fmla="*/ 4194886 h 5613479"/>
                <a:gd name="connsiteX484" fmla="*/ 12589734 w 23215066"/>
                <a:gd name="connsiteY484" fmla="*/ 4176809 h 5613479"/>
                <a:gd name="connsiteX485" fmla="*/ 12566264 w 23215066"/>
                <a:gd name="connsiteY485" fmla="*/ 4117186 h 5613479"/>
                <a:gd name="connsiteX486" fmla="*/ 12625570 w 23215066"/>
                <a:gd name="connsiteY486" fmla="*/ 4094669 h 5613479"/>
                <a:gd name="connsiteX487" fmla="*/ 12648405 w 23215066"/>
                <a:gd name="connsiteY487" fmla="*/ 4152706 h 5613479"/>
                <a:gd name="connsiteX488" fmla="*/ 12589734 w 23215066"/>
                <a:gd name="connsiteY488" fmla="*/ 4176809 h 5613479"/>
                <a:gd name="connsiteX489" fmla="*/ 16848366 w 23215066"/>
                <a:gd name="connsiteY489" fmla="*/ 4132726 h 5613479"/>
                <a:gd name="connsiteX490" fmla="*/ 16789378 w 23215066"/>
                <a:gd name="connsiteY490" fmla="*/ 4109891 h 5613479"/>
                <a:gd name="connsiteX491" fmla="*/ 16811260 w 23215066"/>
                <a:gd name="connsiteY491" fmla="*/ 4051219 h 5613479"/>
                <a:gd name="connsiteX492" fmla="*/ 16870882 w 23215066"/>
                <a:gd name="connsiteY492" fmla="*/ 4072468 h 5613479"/>
                <a:gd name="connsiteX493" fmla="*/ 16848366 w 23215066"/>
                <a:gd name="connsiteY493" fmla="*/ 4132726 h 5613479"/>
                <a:gd name="connsiteX494" fmla="*/ 22313422 w 23215066"/>
                <a:gd name="connsiteY494" fmla="*/ 4123212 h 5613479"/>
                <a:gd name="connsiteX495" fmla="*/ 22274412 w 23215066"/>
                <a:gd name="connsiteY495" fmla="*/ 4073102 h 5613479"/>
                <a:gd name="connsiteX496" fmla="*/ 22323252 w 23215066"/>
                <a:gd name="connsiteY496" fmla="*/ 4034094 h 5613479"/>
                <a:gd name="connsiteX497" fmla="*/ 22363528 w 23215066"/>
                <a:gd name="connsiteY497" fmla="*/ 4082934 h 5613479"/>
                <a:gd name="connsiteX498" fmla="*/ 22313422 w 23215066"/>
                <a:gd name="connsiteY498" fmla="*/ 4123212 h 5613479"/>
                <a:gd name="connsiteX499" fmla="*/ 169673 w 23215066"/>
                <a:gd name="connsiteY499" fmla="*/ 4114331 h 5613479"/>
                <a:gd name="connsiteX500" fmla="*/ 147790 w 23215066"/>
                <a:gd name="connsiteY500" fmla="*/ 4053757 h 5613479"/>
                <a:gd name="connsiteX501" fmla="*/ 207730 w 23215066"/>
                <a:gd name="connsiteY501" fmla="*/ 4033142 h 5613479"/>
                <a:gd name="connsiteX502" fmla="*/ 228979 w 23215066"/>
                <a:gd name="connsiteY502" fmla="*/ 4092131 h 5613479"/>
                <a:gd name="connsiteX503" fmla="*/ 169673 w 23215066"/>
                <a:gd name="connsiteY503" fmla="*/ 4114331 h 5613479"/>
                <a:gd name="connsiteX504" fmla="*/ 4474292 w 23215066"/>
                <a:gd name="connsiteY504" fmla="*/ 4074688 h 5613479"/>
                <a:gd name="connsiteX505" fmla="*/ 4414669 w 23215066"/>
                <a:gd name="connsiteY505" fmla="*/ 4053440 h 5613479"/>
                <a:gd name="connsiteX506" fmla="*/ 4434966 w 23215066"/>
                <a:gd name="connsiteY506" fmla="*/ 3994133 h 5613479"/>
                <a:gd name="connsiteX507" fmla="*/ 4495224 w 23215066"/>
                <a:gd name="connsiteY507" fmla="*/ 4013796 h 5613479"/>
                <a:gd name="connsiteX508" fmla="*/ 4474292 w 23215066"/>
                <a:gd name="connsiteY508" fmla="*/ 4074688 h 5613479"/>
                <a:gd name="connsiteX509" fmla="*/ 12544381 w 23215066"/>
                <a:gd name="connsiteY509" fmla="*/ 4056611 h 5613479"/>
                <a:gd name="connsiteX510" fmla="*/ 12524084 w 23215066"/>
                <a:gd name="connsiteY510" fmla="*/ 3995402 h 5613479"/>
                <a:gd name="connsiteX511" fmla="*/ 12584659 w 23215066"/>
                <a:gd name="connsiteY511" fmla="*/ 3976373 h 5613479"/>
                <a:gd name="connsiteX512" fmla="*/ 12604322 w 23215066"/>
                <a:gd name="connsiteY512" fmla="*/ 4035679 h 5613479"/>
                <a:gd name="connsiteX513" fmla="*/ 12544381 w 23215066"/>
                <a:gd name="connsiteY513" fmla="*/ 4056611 h 5613479"/>
                <a:gd name="connsiteX514" fmla="*/ 22412688 w 23215066"/>
                <a:gd name="connsiteY514" fmla="*/ 4041705 h 5613479"/>
                <a:gd name="connsiteX515" fmla="*/ 22371142 w 23215066"/>
                <a:gd name="connsiteY515" fmla="*/ 3993816 h 5613479"/>
                <a:gd name="connsiteX516" fmla="*/ 22417762 w 23215066"/>
                <a:gd name="connsiteY516" fmla="*/ 3951953 h 5613479"/>
                <a:gd name="connsiteX517" fmla="*/ 22460576 w 23215066"/>
                <a:gd name="connsiteY517" fmla="*/ 3998573 h 5613479"/>
                <a:gd name="connsiteX518" fmla="*/ 22412688 w 23215066"/>
                <a:gd name="connsiteY518" fmla="*/ 4041705 h 5613479"/>
                <a:gd name="connsiteX519" fmla="*/ 16891498 w 23215066"/>
                <a:gd name="connsiteY519" fmla="*/ 4010942 h 5613479"/>
                <a:gd name="connsiteX520" fmla="*/ 16831240 w 23215066"/>
                <a:gd name="connsiteY520" fmla="*/ 3991596 h 5613479"/>
                <a:gd name="connsiteX521" fmla="*/ 16849634 w 23215066"/>
                <a:gd name="connsiteY521" fmla="*/ 3931656 h 5613479"/>
                <a:gd name="connsiteX522" fmla="*/ 16910526 w 23215066"/>
                <a:gd name="connsiteY522" fmla="*/ 3949416 h 5613479"/>
                <a:gd name="connsiteX523" fmla="*/ 16891498 w 23215066"/>
                <a:gd name="connsiteY523" fmla="*/ 4010942 h 5613479"/>
                <a:gd name="connsiteX524" fmla="*/ 127810 w 23215066"/>
                <a:gd name="connsiteY524" fmla="*/ 3992865 h 5613479"/>
                <a:gd name="connsiteX525" fmla="*/ 109415 w 23215066"/>
                <a:gd name="connsiteY525" fmla="*/ 3931021 h 5613479"/>
                <a:gd name="connsiteX526" fmla="*/ 170307 w 23215066"/>
                <a:gd name="connsiteY526" fmla="*/ 3913895 h 5613479"/>
                <a:gd name="connsiteX527" fmla="*/ 188067 w 23215066"/>
                <a:gd name="connsiteY527" fmla="*/ 3973836 h 5613479"/>
                <a:gd name="connsiteX528" fmla="*/ 127810 w 23215066"/>
                <a:gd name="connsiteY528" fmla="*/ 3992865 h 5613479"/>
                <a:gd name="connsiteX529" fmla="*/ 22506880 w 23215066"/>
                <a:gd name="connsiteY529" fmla="*/ 3954490 h 5613479"/>
                <a:gd name="connsiteX530" fmla="*/ 22462796 w 23215066"/>
                <a:gd name="connsiteY530" fmla="*/ 3909138 h 5613479"/>
                <a:gd name="connsiteX531" fmla="*/ 22506880 w 23215066"/>
                <a:gd name="connsiteY531" fmla="*/ 3864738 h 5613479"/>
                <a:gd name="connsiteX532" fmla="*/ 22552548 w 23215066"/>
                <a:gd name="connsiteY532" fmla="*/ 3908821 h 5613479"/>
                <a:gd name="connsiteX533" fmla="*/ 22506880 w 23215066"/>
                <a:gd name="connsiteY533" fmla="*/ 3954490 h 5613479"/>
                <a:gd name="connsiteX534" fmla="*/ 4514252 w 23215066"/>
                <a:gd name="connsiteY534" fmla="*/ 3952270 h 5613479"/>
                <a:gd name="connsiteX535" fmla="*/ 4453360 w 23215066"/>
                <a:gd name="connsiteY535" fmla="*/ 3934510 h 5613479"/>
                <a:gd name="connsiteX536" fmla="*/ 4470169 w 23215066"/>
                <a:gd name="connsiteY536" fmla="*/ 3874252 h 5613479"/>
                <a:gd name="connsiteX537" fmla="*/ 4531378 w 23215066"/>
                <a:gd name="connsiteY537" fmla="*/ 3890427 h 5613479"/>
                <a:gd name="connsiteX538" fmla="*/ 4514252 w 23215066"/>
                <a:gd name="connsiteY538" fmla="*/ 3952270 h 5613479"/>
                <a:gd name="connsiteX539" fmla="*/ 12505689 w 23215066"/>
                <a:gd name="connsiteY539" fmla="*/ 3933875 h 5613479"/>
                <a:gd name="connsiteX540" fmla="*/ 12488881 w 23215066"/>
                <a:gd name="connsiteY540" fmla="*/ 3871715 h 5613479"/>
                <a:gd name="connsiteX541" fmla="*/ 12550407 w 23215066"/>
                <a:gd name="connsiteY541" fmla="*/ 3856175 h 5613479"/>
                <a:gd name="connsiteX542" fmla="*/ 12566582 w 23215066"/>
                <a:gd name="connsiteY542" fmla="*/ 3916432 h 5613479"/>
                <a:gd name="connsiteX543" fmla="*/ 12505689 w 23215066"/>
                <a:gd name="connsiteY543" fmla="*/ 3933875 h 5613479"/>
                <a:gd name="connsiteX544" fmla="*/ 16927652 w 23215066"/>
                <a:gd name="connsiteY544" fmla="*/ 3887255 h 5613479"/>
                <a:gd name="connsiteX545" fmla="*/ 16866126 w 23215066"/>
                <a:gd name="connsiteY545" fmla="*/ 3871081 h 5613479"/>
                <a:gd name="connsiteX546" fmla="*/ 16881032 w 23215066"/>
                <a:gd name="connsiteY546" fmla="*/ 3810506 h 5613479"/>
                <a:gd name="connsiteX547" fmla="*/ 16942874 w 23215066"/>
                <a:gd name="connsiteY547" fmla="*/ 3824777 h 5613479"/>
                <a:gd name="connsiteX548" fmla="*/ 16927652 w 23215066"/>
                <a:gd name="connsiteY548" fmla="*/ 3887255 h 5613479"/>
                <a:gd name="connsiteX549" fmla="*/ 92924 w 23215066"/>
                <a:gd name="connsiteY549" fmla="*/ 3869178 h 5613479"/>
                <a:gd name="connsiteX550" fmla="*/ 78018 w 23215066"/>
                <a:gd name="connsiteY550" fmla="*/ 3806700 h 5613479"/>
                <a:gd name="connsiteX551" fmla="*/ 139861 w 23215066"/>
                <a:gd name="connsiteY551" fmla="*/ 3793063 h 5613479"/>
                <a:gd name="connsiteX552" fmla="*/ 154133 w 23215066"/>
                <a:gd name="connsiteY552" fmla="*/ 3853955 h 5613479"/>
                <a:gd name="connsiteX553" fmla="*/ 92924 w 23215066"/>
                <a:gd name="connsiteY553" fmla="*/ 3869178 h 5613479"/>
                <a:gd name="connsiteX554" fmla="*/ 22596632 w 23215066"/>
                <a:gd name="connsiteY554" fmla="*/ 3862201 h 5613479"/>
                <a:gd name="connsiteX555" fmla="*/ 22550010 w 23215066"/>
                <a:gd name="connsiteY555" fmla="*/ 3819386 h 5613479"/>
                <a:gd name="connsiteX556" fmla="*/ 22591556 w 23215066"/>
                <a:gd name="connsiteY556" fmla="*/ 3772765 h 5613479"/>
                <a:gd name="connsiteX557" fmla="*/ 22639446 w 23215066"/>
                <a:gd name="connsiteY557" fmla="*/ 3814311 h 5613479"/>
                <a:gd name="connsiteX558" fmla="*/ 22596632 w 23215066"/>
                <a:gd name="connsiteY558" fmla="*/ 3862201 h 5613479"/>
                <a:gd name="connsiteX559" fmla="*/ 4546918 w 23215066"/>
                <a:gd name="connsiteY559" fmla="*/ 3827632 h 5613479"/>
                <a:gd name="connsiteX560" fmla="*/ 4485075 w 23215066"/>
                <a:gd name="connsiteY560" fmla="*/ 3813360 h 5613479"/>
                <a:gd name="connsiteX561" fmla="*/ 4498395 w 23215066"/>
                <a:gd name="connsiteY561" fmla="*/ 3752151 h 5613479"/>
                <a:gd name="connsiteX562" fmla="*/ 4560555 w 23215066"/>
                <a:gd name="connsiteY562" fmla="*/ 3764837 h 5613479"/>
                <a:gd name="connsiteX563" fmla="*/ 4546918 w 23215066"/>
                <a:gd name="connsiteY563" fmla="*/ 3827632 h 5613479"/>
                <a:gd name="connsiteX564" fmla="*/ 12474292 w 23215066"/>
                <a:gd name="connsiteY564" fmla="*/ 3809237 h 5613479"/>
                <a:gd name="connsiteX565" fmla="*/ 12461289 w 23215066"/>
                <a:gd name="connsiteY565" fmla="*/ 3746442 h 5613479"/>
                <a:gd name="connsiteX566" fmla="*/ 12523450 w 23215066"/>
                <a:gd name="connsiteY566" fmla="*/ 3734391 h 5613479"/>
                <a:gd name="connsiteX567" fmla="*/ 12536136 w 23215066"/>
                <a:gd name="connsiteY567" fmla="*/ 3795600 h 5613479"/>
                <a:gd name="connsiteX568" fmla="*/ 12474292 w 23215066"/>
                <a:gd name="connsiteY568" fmla="*/ 3809237 h 5613479"/>
                <a:gd name="connsiteX569" fmla="*/ 22680674 w 23215066"/>
                <a:gd name="connsiteY569" fmla="*/ 3765154 h 5613479"/>
                <a:gd name="connsiteX570" fmla="*/ 22631518 w 23215066"/>
                <a:gd name="connsiteY570" fmla="*/ 3724877 h 5613479"/>
                <a:gd name="connsiteX571" fmla="*/ 22670528 w 23215066"/>
                <a:gd name="connsiteY571" fmla="*/ 3676036 h 5613479"/>
                <a:gd name="connsiteX572" fmla="*/ 22720636 w 23215066"/>
                <a:gd name="connsiteY572" fmla="*/ 3714728 h 5613479"/>
                <a:gd name="connsiteX573" fmla="*/ 22680674 w 23215066"/>
                <a:gd name="connsiteY573" fmla="*/ 3765154 h 5613479"/>
                <a:gd name="connsiteX574" fmla="*/ 16956830 w 23215066"/>
                <a:gd name="connsiteY574" fmla="*/ 3761983 h 5613479"/>
                <a:gd name="connsiteX575" fmla="*/ 16894668 w 23215066"/>
                <a:gd name="connsiteY575" fmla="*/ 3749297 h 5613479"/>
                <a:gd name="connsiteX576" fmla="*/ 16906086 w 23215066"/>
                <a:gd name="connsiteY576" fmla="*/ 3687771 h 5613479"/>
                <a:gd name="connsiteX577" fmla="*/ 16968564 w 23215066"/>
                <a:gd name="connsiteY577" fmla="*/ 3698553 h 5613479"/>
                <a:gd name="connsiteX578" fmla="*/ 16956830 w 23215066"/>
                <a:gd name="connsiteY578" fmla="*/ 3761983 h 5613479"/>
                <a:gd name="connsiteX579" fmla="*/ 65015 w 23215066"/>
                <a:gd name="connsiteY579" fmla="*/ 3743588 h 5613479"/>
                <a:gd name="connsiteX580" fmla="*/ 53915 w 23215066"/>
                <a:gd name="connsiteY580" fmla="*/ 3680159 h 5613479"/>
                <a:gd name="connsiteX581" fmla="*/ 116392 w 23215066"/>
                <a:gd name="connsiteY581" fmla="*/ 3670010 h 5613479"/>
                <a:gd name="connsiteX582" fmla="*/ 127175 w 23215066"/>
                <a:gd name="connsiteY582" fmla="*/ 3731537 h 5613479"/>
                <a:gd name="connsiteX583" fmla="*/ 65015 w 23215066"/>
                <a:gd name="connsiteY583" fmla="*/ 3743588 h 5613479"/>
                <a:gd name="connsiteX584" fmla="*/ 4572607 w 23215066"/>
                <a:gd name="connsiteY584" fmla="*/ 3701408 h 5613479"/>
                <a:gd name="connsiteX585" fmla="*/ 4510129 w 23215066"/>
                <a:gd name="connsiteY585" fmla="*/ 3690625 h 5613479"/>
                <a:gd name="connsiteX586" fmla="*/ 4519961 w 23215066"/>
                <a:gd name="connsiteY586" fmla="*/ 3628781 h 5613479"/>
                <a:gd name="connsiteX587" fmla="*/ 4582756 w 23215066"/>
                <a:gd name="connsiteY587" fmla="*/ 3637979 h 5613479"/>
                <a:gd name="connsiteX588" fmla="*/ 4572607 w 23215066"/>
                <a:gd name="connsiteY588" fmla="*/ 3701408 h 5613479"/>
                <a:gd name="connsiteX589" fmla="*/ 12449872 w 23215066"/>
                <a:gd name="connsiteY589" fmla="*/ 3683013 h 5613479"/>
                <a:gd name="connsiteX590" fmla="*/ 12440357 w 23215066"/>
                <a:gd name="connsiteY590" fmla="*/ 3619584 h 5613479"/>
                <a:gd name="connsiteX591" fmla="*/ 12503152 w 23215066"/>
                <a:gd name="connsiteY591" fmla="*/ 3611021 h 5613479"/>
                <a:gd name="connsiteX592" fmla="*/ 12512350 w 23215066"/>
                <a:gd name="connsiteY592" fmla="*/ 3672865 h 5613479"/>
                <a:gd name="connsiteX593" fmla="*/ 12449872 w 23215066"/>
                <a:gd name="connsiteY593" fmla="*/ 3683013 h 5613479"/>
                <a:gd name="connsiteX594" fmla="*/ 22759328 w 23215066"/>
                <a:gd name="connsiteY594" fmla="*/ 3663350 h 5613479"/>
                <a:gd name="connsiteX595" fmla="*/ 22707950 w 23215066"/>
                <a:gd name="connsiteY595" fmla="*/ 3625927 h 5613479"/>
                <a:gd name="connsiteX596" fmla="*/ 22744104 w 23215066"/>
                <a:gd name="connsiteY596" fmla="*/ 3574867 h 5613479"/>
                <a:gd name="connsiteX597" fmla="*/ 22796434 w 23215066"/>
                <a:gd name="connsiteY597" fmla="*/ 3610704 h 5613479"/>
                <a:gd name="connsiteX598" fmla="*/ 22759328 w 23215066"/>
                <a:gd name="connsiteY598" fmla="*/ 3663350 h 5613479"/>
                <a:gd name="connsiteX599" fmla="*/ 16978712 w 23215066"/>
                <a:gd name="connsiteY599" fmla="*/ 3635124 h 5613479"/>
                <a:gd name="connsiteX600" fmla="*/ 16915918 w 23215066"/>
                <a:gd name="connsiteY600" fmla="*/ 3626244 h 5613479"/>
                <a:gd name="connsiteX601" fmla="*/ 16923848 w 23215066"/>
                <a:gd name="connsiteY601" fmla="*/ 3564084 h 5613479"/>
                <a:gd name="connsiteX602" fmla="*/ 16986958 w 23215066"/>
                <a:gd name="connsiteY602" fmla="*/ 3571378 h 5613479"/>
                <a:gd name="connsiteX603" fmla="*/ 16978712 w 23215066"/>
                <a:gd name="connsiteY603" fmla="*/ 3635124 h 5613479"/>
                <a:gd name="connsiteX604" fmla="*/ 44400 w 23215066"/>
                <a:gd name="connsiteY604" fmla="*/ 3616413 h 5613479"/>
                <a:gd name="connsiteX605" fmla="*/ 36789 w 23215066"/>
                <a:gd name="connsiteY605" fmla="*/ 3552666 h 5613479"/>
                <a:gd name="connsiteX606" fmla="*/ 99901 w 23215066"/>
                <a:gd name="connsiteY606" fmla="*/ 3546006 h 5613479"/>
                <a:gd name="connsiteX607" fmla="*/ 107195 w 23215066"/>
                <a:gd name="connsiteY607" fmla="*/ 3608167 h 5613479"/>
                <a:gd name="connsiteX608" fmla="*/ 44400 w 23215066"/>
                <a:gd name="connsiteY608" fmla="*/ 3616413 h 5613479"/>
                <a:gd name="connsiteX609" fmla="*/ 4591002 w 23215066"/>
                <a:gd name="connsiteY609" fmla="*/ 3574232 h 5613479"/>
                <a:gd name="connsiteX610" fmla="*/ 4527890 w 23215066"/>
                <a:gd name="connsiteY610" fmla="*/ 3566938 h 5613479"/>
                <a:gd name="connsiteX611" fmla="*/ 4534232 w 23215066"/>
                <a:gd name="connsiteY611" fmla="*/ 3504777 h 5613479"/>
                <a:gd name="connsiteX612" fmla="*/ 4597345 w 23215066"/>
                <a:gd name="connsiteY612" fmla="*/ 3510169 h 5613479"/>
                <a:gd name="connsiteX613" fmla="*/ 4591002 w 23215066"/>
                <a:gd name="connsiteY613" fmla="*/ 3574232 h 5613479"/>
                <a:gd name="connsiteX614" fmla="*/ 22832272 w 23215066"/>
                <a:gd name="connsiteY614" fmla="*/ 3557741 h 5613479"/>
                <a:gd name="connsiteX615" fmla="*/ 22778990 w 23215066"/>
                <a:gd name="connsiteY615" fmla="*/ 3523172 h 5613479"/>
                <a:gd name="connsiteX616" fmla="*/ 22812290 w 23215066"/>
                <a:gd name="connsiteY616" fmla="*/ 3470209 h 5613479"/>
                <a:gd name="connsiteX617" fmla="*/ 22866524 w 23215066"/>
                <a:gd name="connsiteY617" fmla="*/ 3503192 h 5613479"/>
                <a:gd name="connsiteX618" fmla="*/ 22832272 w 23215066"/>
                <a:gd name="connsiteY618" fmla="*/ 3557741 h 5613479"/>
                <a:gd name="connsiteX619" fmla="*/ 12432746 w 23215066"/>
                <a:gd name="connsiteY619" fmla="*/ 3555521 h 5613479"/>
                <a:gd name="connsiteX620" fmla="*/ 12426720 w 23215066"/>
                <a:gd name="connsiteY620" fmla="*/ 3491457 h 5613479"/>
                <a:gd name="connsiteX621" fmla="*/ 12489832 w 23215066"/>
                <a:gd name="connsiteY621" fmla="*/ 3486383 h 5613479"/>
                <a:gd name="connsiteX622" fmla="*/ 12495541 w 23215066"/>
                <a:gd name="connsiteY622" fmla="*/ 3548544 h 5613479"/>
                <a:gd name="connsiteX623" fmla="*/ 12432746 w 23215066"/>
                <a:gd name="connsiteY623" fmla="*/ 3555521 h 5613479"/>
                <a:gd name="connsiteX624" fmla="*/ 16993302 w 23215066"/>
                <a:gd name="connsiteY624" fmla="*/ 3507315 h 5613479"/>
                <a:gd name="connsiteX625" fmla="*/ 16930190 w 23215066"/>
                <a:gd name="connsiteY625" fmla="*/ 3501923 h 5613479"/>
                <a:gd name="connsiteX626" fmla="*/ 16934628 w 23215066"/>
                <a:gd name="connsiteY626" fmla="*/ 3439445 h 5613479"/>
                <a:gd name="connsiteX627" fmla="*/ 16998058 w 23215066"/>
                <a:gd name="connsiteY627" fmla="*/ 3442934 h 5613479"/>
                <a:gd name="connsiteX628" fmla="*/ 16993302 w 23215066"/>
                <a:gd name="connsiteY628" fmla="*/ 3507315 h 5613479"/>
                <a:gd name="connsiteX629" fmla="*/ 30763 w 23215066"/>
                <a:gd name="connsiteY629" fmla="*/ 3488603 h 5613479"/>
                <a:gd name="connsiteX630" fmla="*/ 26640 w 23215066"/>
                <a:gd name="connsiteY630" fmla="*/ 3424540 h 5613479"/>
                <a:gd name="connsiteX631" fmla="*/ 90069 w 23215066"/>
                <a:gd name="connsiteY631" fmla="*/ 3421368 h 5613479"/>
                <a:gd name="connsiteX632" fmla="*/ 94192 w 23215066"/>
                <a:gd name="connsiteY632" fmla="*/ 3483846 h 5613479"/>
                <a:gd name="connsiteX633" fmla="*/ 30763 w 23215066"/>
                <a:gd name="connsiteY633" fmla="*/ 3488603 h 5613479"/>
                <a:gd name="connsiteX634" fmla="*/ 22899188 w 23215066"/>
                <a:gd name="connsiteY634" fmla="*/ 3448008 h 5613479"/>
                <a:gd name="connsiteX635" fmla="*/ 22844006 w 23215066"/>
                <a:gd name="connsiteY635" fmla="*/ 3416611 h 5613479"/>
                <a:gd name="connsiteX636" fmla="*/ 22874134 w 23215066"/>
                <a:gd name="connsiteY636" fmla="*/ 3362062 h 5613479"/>
                <a:gd name="connsiteX637" fmla="*/ 22929952 w 23215066"/>
                <a:gd name="connsiteY637" fmla="*/ 3391874 h 5613479"/>
                <a:gd name="connsiteX638" fmla="*/ 22899188 w 23215066"/>
                <a:gd name="connsiteY638" fmla="*/ 3448008 h 5613479"/>
                <a:gd name="connsiteX639" fmla="*/ 4602101 w 23215066"/>
                <a:gd name="connsiteY639" fmla="*/ 3446105 h 5613479"/>
                <a:gd name="connsiteX640" fmla="*/ 4538672 w 23215066"/>
                <a:gd name="connsiteY640" fmla="*/ 3442300 h 5613479"/>
                <a:gd name="connsiteX641" fmla="*/ 4540893 w 23215066"/>
                <a:gd name="connsiteY641" fmla="*/ 3397265 h 5613479"/>
                <a:gd name="connsiteX642" fmla="*/ 4541527 w 23215066"/>
                <a:gd name="connsiteY642" fmla="*/ 3379822 h 5613479"/>
                <a:gd name="connsiteX643" fmla="*/ 4604956 w 23215066"/>
                <a:gd name="connsiteY643" fmla="*/ 3381725 h 5613479"/>
                <a:gd name="connsiteX644" fmla="*/ 4604322 w 23215066"/>
                <a:gd name="connsiteY644" fmla="*/ 3399802 h 5613479"/>
                <a:gd name="connsiteX645" fmla="*/ 4602101 w 23215066"/>
                <a:gd name="connsiteY645" fmla="*/ 3446105 h 5613479"/>
                <a:gd name="connsiteX646" fmla="*/ 12422597 w 23215066"/>
                <a:gd name="connsiteY646" fmla="*/ 3427394 h 5613479"/>
                <a:gd name="connsiteX647" fmla="*/ 12420378 w 23215066"/>
                <a:gd name="connsiteY647" fmla="*/ 3363330 h 5613479"/>
                <a:gd name="connsiteX648" fmla="*/ 12483807 w 23215066"/>
                <a:gd name="connsiteY648" fmla="*/ 3361745 h 5613479"/>
                <a:gd name="connsiteX649" fmla="*/ 12486026 w 23215066"/>
                <a:gd name="connsiteY649" fmla="*/ 3424222 h 5613479"/>
                <a:gd name="connsiteX650" fmla="*/ 12422597 w 23215066"/>
                <a:gd name="connsiteY650" fmla="*/ 3427394 h 5613479"/>
                <a:gd name="connsiteX651" fmla="*/ 17000596 w 23215066"/>
                <a:gd name="connsiteY651" fmla="*/ 3378870 h 5613479"/>
                <a:gd name="connsiteX652" fmla="*/ 16937166 w 23215066"/>
                <a:gd name="connsiteY652" fmla="*/ 3376968 h 5613479"/>
                <a:gd name="connsiteX653" fmla="*/ 16938118 w 23215066"/>
                <a:gd name="connsiteY653" fmla="*/ 3314490 h 5613479"/>
                <a:gd name="connsiteX654" fmla="*/ 17001548 w 23215066"/>
                <a:gd name="connsiteY654" fmla="*/ 3314490 h 5613479"/>
                <a:gd name="connsiteX655" fmla="*/ 17000596 w 23215066"/>
                <a:gd name="connsiteY655" fmla="*/ 3378870 h 5613479"/>
                <a:gd name="connsiteX656" fmla="*/ 24420 w 23215066"/>
                <a:gd name="connsiteY656" fmla="*/ 3360159 h 5613479"/>
                <a:gd name="connsiteX657" fmla="*/ 23786 w 23215066"/>
                <a:gd name="connsiteY657" fmla="*/ 3310367 h 5613479"/>
                <a:gd name="connsiteX658" fmla="*/ 23786 w 23215066"/>
                <a:gd name="connsiteY658" fmla="*/ 3295778 h 5613479"/>
                <a:gd name="connsiteX659" fmla="*/ 87215 w 23215066"/>
                <a:gd name="connsiteY659" fmla="*/ 3296095 h 5613479"/>
                <a:gd name="connsiteX660" fmla="*/ 87215 w 23215066"/>
                <a:gd name="connsiteY660" fmla="*/ 3310367 h 5613479"/>
                <a:gd name="connsiteX661" fmla="*/ 87849 w 23215066"/>
                <a:gd name="connsiteY661" fmla="*/ 3358890 h 5613479"/>
                <a:gd name="connsiteX662" fmla="*/ 24420 w 23215066"/>
                <a:gd name="connsiteY662" fmla="*/ 3360159 h 5613479"/>
                <a:gd name="connsiteX663" fmla="*/ 22959446 w 23215066"/>
                <a:gd name="connsiteY663" fmla="*/ 3334787 h 5613479"/>
                <a:gd name="connsiteX664" fmla="*/ 22902676 w 23215066"/>
                <a:gd name="connsiteY664" fmla="*/ 3306561 h 5613479"/>
                <a:gd name="connsiteX665" fmla="*/ 22929636 w 23215066"/>
                <a:gd name="connsiteY665" fmla="*/ 3250427 h 5613479"/>
                <a:gd name="connsiteX666" fmla="*/ 22987038 w 23215066"/>
                <a:gd name="connsiteY666" fmla="*/ 3277067 h 5613479"/>
                <a:gd name="connsiteX667" fmla="*/ 22959446 w 23215066"/>
                <a:gd name="connsiteY667" fmla="*/ 3334787 h 5613479"/>
                <a:gd name="connsiteX668" fmla="*/ 4605908 w 23215066"/>
                <a:gd name="connsiteY668" fmla="*/ 3317661 h 5613479"/>
                <a:gd name="connsiteX669" fmla="*/ 4542478 w 23215066"/>
                <a:gd name="connsiteY669" fmla="*/ 3317344 h 5613479"/>
                <a:gd name="connsiteX670" fmla="*/ 4542478 w 23215066"/>
                <a:gd name="connsiteY670" fmla="*/ 3310684 h 5613479"/>
                <a:gd name="connsiteX671" fmla="*/ 4542478 w 23215066"/>
                <a:gd name="connsiteY671" fmla="*/ 3303073 h 5613479"/>
                <a:gd name="connsiteX672" fmla="*/ 4544698 w 23215066"/>
                <a:gd name="connsiteY672" fmla="*/ 3251061 h 5613479"/>
                <a:gd name="connsiteX673" fmla="*/ 4607810 w 23215066"/>
                <a:gd name="connsiteY673" fmla="*/ 3257087 h 5613479"/>
                <a:gd name="connsiteX674" fmla="*/ 4605590 w 23215066"/>
                <a:gd name="connsiteY674" fmla="*/ 3301170 h 5613479"/>
                <a:gd name="connsiteX675" fmla="*/ 4605590 w 23215066"/>
                <a:gd name="connsiteY675" fmla="*/ 3310684 h 5613479"/>
                <a:gd name="connsiteX676" fmla="*/ 4605908 w 23215066"/>
                <a:gd name="connsiteY676" fmla="*/ 3317661 h 5613479"/>
                <a:gd name="connsiteX677" fmla="*/ 12419743 w 23215066"/>
                <a:gd name="connsiteY677" fmla="*/ 3299267 h 5613479"/>
                <a:gd name="connsiteX678" fmla="*/ 12415303 w 23215066"/>
                <a:gd name="connsiteY678" fmla="*/ 3239961 h 5613479"/>
                <a:gd name="connsiteX679" fmla="*/ 12478098 w 23215066"/>
                <a:gd name="connsiteY679" fmla="*/ 3231398 h 5613479"/>
                <a:gd name="connsiteX680" fmla="*/ 12482855 w 23215066"/>
                <a:gd name="connsiteY680" fmla="*/ 3298633 h 5613479"/>
                <a:gd name="connsiteX681" fmla="*/ 12419743 w 23215066"/>
                <a:gd name="connsiteY681" fmla="*/ 3299267 h 5613479"/>
                <a:gd name="connsiteX682" fmla="*/ 17004084 w 23215066"/>
                <a:gd name="connsiteY682" fmla="*/ 3254549 h 5613479"/>
                <a:gd name="connsiteX683" fmla="*/ 16940972 w 23215066"/>
                <a:gd name="connsiteY683" fmla="*/ 3248207 h 5613479"/>
                <a:gd name="connsiteX684" fmla="*/ 16952074 w 23215066"/>
                <a:gd name="connsiteY684" fmla="*/ 3181606 h 5613479"/>
                <a:gd name="connsiteX685" fmla="*/ 17013916 w 23215066"/>
                <a:gd name="connsiteY685" fmla="*/ 3195878 h 5613479"/>
                <a:gd name="connsiteX686" fmla="*/ 17004084 w 23215066"/>
                <a:gd name="connsiteY686" fmla="*/ 3254549 h 5613479"/>
                <a:gd name="connsiteX687" fmla="*/ 88801 w 23215066"/>
                <a:gd name="connsiteY687" fmla="*/ 3233935 h 5613479"/>
                <a:gd name="connsiteX688" fmla="*/ 25372 w 23215066"/>
                <a:gd name="connsiteY688" fmla="*/ 3231715 h 5613479"/>
                <a:gd name="connsiteX689" fmla="*/ 28543 w 23215066"/>
                <a:gd name="connsiteY689" fmla="*/ 3167334 h 5613479"/>
                <a:gd name="connsiteX690" fmla="*/ 91972 w 23215066"/>
                <a:gd name="connsiteY690" fmla="*/ 3171457 h 5613479"/>
                <a:gd name="connsiteX691" fmla="*/ 88801 w 23215066"/>
                <a:gd name="connsiteY691" fmla="*/ 3233935 h 5613479"/>
                <a:gd name="connsiteX692" fmla="*/ 23013678 w 23215066"/>
                <a:gd name="connsiteY692" fmla="*/ 3218712 h 5613479"/>
                <a:gd name="connsiteX693" fmla="*/ 22955324 w 23215066"/>
                <a:gd name="connsiteY693" fmla="*/ 3193657 h 5613479"/>
                <a:gd name="connsiteX694" fmla="*/ 22979110 w 23215066"/>
                <a:gd name="connsiteY694" fmla="*/ 3135937 h 5613479"/>
                <a:gd name="connsiteX695" fmla="*/ 23038098 w 23215066"/>
                <a:gd name="connsiteY695" fmla="*/ 3159406 h 5613479"/>
                <a:gd name="connsiteX696" fmla="*/ 23013678 w 23215066"/>
                <a:gd name="connsiteY696" fmla="*/ 3218712 h 5613479"/>
                <a:gd name="connsiteX697" fmla="*/ 4617325 w 23215066"/>
                <a:gd name="connsiteY697" fmla="*/ 3198732 h 5613479"/>
                <a:gd name="connsiteX698" fmla="*/ 4555481 w 23215066"/>
                <a:gd name="connsiteY698" fmla="*/ 3184777 h 5613479"/>
                <a:gd name="connsiteX699" fmla="*/ 4574510 w 23215066"/>
                <a:gd name="connsiteY699" fmla="*/ 3120080 h 5613479"/>
                <a:gd name="connsiteX700" fmla="*/ 4634134 w 23215066"/>
                <a:gd name="connsiteY700" fmla="*/ 3141963 h 5613479"/>
                <a:gd name="connsiteX701" fmla="*/ 4617325 w 23215066"/>
                <a:gd name="connsiteY701" fmla="*/ 3198732 h 5613479"/>
                <a:gd name="connsiteX702" fmla="*/ 12403568 w 23215066"/>
                <a:gd name="connsiteY702" fmla="*/ 3181923 h 5613479"/>
                <a:gd name="connsiteX703" fmla="*/ 12384540 w 23215066"/>
                <a:gd name="connsiteY703" fmla="*/ 3125788 h 5613479"/>
                <a:gd name="connsiteX704" fmla="*/ 12443211 w 23215066"/>
                <a:gd name="connsiteY704" fmla="*/ 3101685 h 5613479"/>
                <a:gd name="connsiteX705" fmla="*/ 12465095 w 23215066"/>
                <a:gd name="connsiteY705" fmla="*/ 3165749 h 5613479"/>
                <a:gd name="connsiteX706" fmla="*/ 12403568 w 23215066"/>
                <a:gd name="connsiteY706" fmla="*/ 3181923 h 5613479"/>
                <a:gd name="connsiteX707" fmla="*/ 17030724 w 23215066"/>
                <a:gd name="connsiteY707" fmla="*/ 3139108 h 5613479"/>
                <a:gd name="connsiteX708" fmla="*/ 16971418 w 23215066"/>
                <a:gd name="connsiteY708" fmla="*/ 3116908 h 5613479"/>
                <a:gd name="connsiteX709" fmla="*/ 16999328 w 23215066"/>
                <a:gd name="connsiteY709" fmla="*/ 3055382 h 5613479"/>
                <a:gd name="connsiteX710" fmla="*/ 17055462 w 23215066"/>
                <a:gd name="connsiteY710" fmla="*/ 3085194 h 5613479"/>
                <a:gd name="connsiteX711" fmla="*/ 17030724 w 23215066"/>
                <a:gd name="connsiteY711" fmla="*/ 3139108 h 5613479"/>
                <a:gd name="connsiteX712" fmla="*/ 96412 w 23215066"/>
                <a:gd name="connsiteY712" fmla="*/ 3108980 h 5613479"/>
                <a:gd name="connsiteX713" fmla="*/ 33300 w 23215066"/>
                <a:gd name="connsiteY713" fmla="*/ 3103271 h 5613479"/>
                <a:gd name="connsiteX714" fmla="*/ 39960 w 23215066"/>
                <a:gd name="connsiteY714" fmla="*/ 3039207 h 5613479"/>
                <a:gd name="connsiteX715" fmla="*/ 103072 w 23215066"/>
                <a:gd name="connsiteY715" fmla="*/ 3046502 h 5613479"/>
                <a:gd name="connsiteX716" fmla="*/ 96412 w 23215066"/>
                <a:gd name="connsiteY716" fmla="*/ 3108980 h 5613479"/>
                <a:gd name="connsiteX717" fmla="*/ 23060934 w 23215066"/>
                <a:gd name="connsiteY717" fmla="*/ 3099465 h 5613479"/>
                <a:gd name="connsiteX718" fmla="*/ 23001310 w 23215066"/>
                <a:gd name="connsiteY718" fmla="*/ 3077582 h 5613479"/>
                <a:gd name="connsiteX719" fmla="*/ 23021924 w 23215066"/>
                <a:gd name="connsiteY719" fmla="*/ 3018593 h 5613479"/>
                <a:gd name="connsiteX720" fmla="*/ 23082182 w 23215066"/>
                <a:gd name="connsiteY720" fmla="*/ 3038573 h 5613479"/>
                <a:gd name="connsiteX721" fmla="*/ 23060934 w 23215066"/>
                <a:gd name="connsiteY721" fmla="*/ 3099465 h 5613479"/>
                <a:gd name="connsiteX722" fmla="*/ 4658236 w 23215066"/>
                <a:gd name="connsiteY722" fmla="*/ 3087731 h 5613479"/>
                <a:gd name="connsiteX723" fmla="*/ 4602101 w 23215066"/>
                <a:gd name="connsiteY723" fmla="*/ 3058236 h 5613479"/>
                <a:gd name="connsiteX724" fmla="*/ 4637305 w 23215066"/>
                <a:gd name="connsiteY724" fmla="*/ 3000516 h 5613479"/>
                <a:gd name="connsiteX725" fmla="*/ 4689317 w 23215066"/>
                <a:gd name="connsiteY725" fmla="*/ 3036987 h 5613479"/>
                <a:gd name="connsiteX726" fmla="*/ 4658236 w 23215066"/>
                <a:gd name="connsiteY726" fmla="*/ 3087731 h 5613479"/>
                <a:gd name="connsiteX727" fmla="*/ 12358217 w 23215066"/>
                <a:gd name="connsiteY727" fmla="*/ 3072508 h 5613479"/>
                <a:gd name="connsiteX728" fmla="*/ 12325551 w 23215066"/>
                <a:gd name="connsiteY728" fmla="*/ 3023033 h 5613479"/>
                <a:gd name="connsiteX729" fmla="*/ 12375977 w 23215066"/>
                <a:gd name="connsiteY729" fmla="*/ 2984658 h 5613479"/>
                <a:gd name="connsiteX730" fmla="*/ 12413083 w 23215066"/>
                <a:gd name="connsiteY730" fmla="*/ 3040793 h 5613479"/>
                <a:gd name="connsiteX731" fmla="*/ 12358217 w 23215066"/>
                <a:gd name="connsiteY731" fmla="*/ 3072508 h 5613479"/>
                <a:gd name="connsiteX732" fmla="*/ 17086226 w 23215066"/>
                <a:gd name="connsiteY732" fmla="*/ 3034767 h 5613479"/>
                <a:gd name="connsiteX733" fmla="*/ 17034530 w 23215066"/>
                <a:gd name="connsiteY733" fmla="*/ 2997979 h 5613479"/>
                <a:gd name="connsiteX734" fmla="*/ 17077026 w 23215066"/>
                <a:gd name="connsiteY734" fmla="*/ 2945650 h 5613479"/>
                <a:gd name="connsiteX735" fmla="*/ 17123648 w 23215066"/>
                <a:gd name="connsiteY735" fmla="*/ 2988781 h 5613479"/>
                <a:gd name="connsiteX736" fmla="*/ 17086226 w 23215066"/>
                <a:gd name="connsiteY736" fmla="*/ 3034767 h 5613479"/>
                <a:gd name="connsiteX737" fmla="*/ 4726106 w 23215066"/>
                <a:gd name="connsiteY737" fmla="*/ 2990684 h 5613479"/>
                <a:gd name="connsiteX738" fmla="*/ 4679485 w 23215066"/>
                <a:gd name="connsiteY738" fmla="*/ 2947870 h 5613479"/>
                <a:gd name="connsiteX739" fmla="*/ 4728326 w 23215066"/>
                <a:gd name="connsiteY739" fmla="*/ 2901249 h 5613479"/>
                <a:gd name="connsiteX740" fmla="*/ 4769237 w 23215066"/>
                <a:gd name="connsiteY740" fmla="*/ 2949772 h 5613479"/>
                <a:gd name="connsiteX741" fmla="*/ 4726106 w 23215066"/>
                <a:gd name="connsiteY741" fmla="*/ 2990684 h 5613479"/>
                <a:gd name="connsiteX742" fmla="*/ 111001 w 23215066"/>
                <a:gd name="connsiteY742" fmla="*/ 2984976 h 5613479"/>
                <a:gd name="connsiteX743" fmla="*/ 48206 w 23215066"/>
                <a:gd name="connsiteY743" fmla="*/ 2975778 h 5613479"/>
                <a:gd name="connsiteX744" fmla="*/ 58355 w 23215066"/>
                <a:gd name="connsiteY744" fmla="*/ 2912349 h 5613479"/>
                <a:gd name="connsiteX745" fmla="*/ 120833 w 23215066"/>
                <a:gd name="connsiteY745" fmla="*/ 2923449 h 5613479"/>
                <a:gd name="connsiteX746" fmla="*/ 111001 w 23215066"/>
                <a:gd name="connsiteY746" fmla="*/ 2984976 h 5613479"/>
                <a:gd name="connsiteX747" fmla="*/ 12286542 w 23215066"/>
                <a:gd name="connsiteY747" fmla="*/ 2978316 h 5613479"/>
                <a:gd name="connsiteX748" fmla="*/ 12242141 w 23215066"/>
                <a:gd name="connsiteY748" fmla="*/ 2938990 h 5613479"/>
                <a:gd name="connsiteX749" fmla="*/ 12281150 w 23215066"/>
                <a:gd name="connsiteY749" fmla="*/ 2888880 h 5613479"/>
                <a:gd name="connsiteX750" fmla="*/ 12331577 w 23215066"/>
                <a:gd name="connsiteY750" fmla="*/ 2933598 h 5613479"/>
                <a:gd name="connsiteX751" fmla="*/ 12286542 w 23215066"/>
                <a:gd name="connsiteY751" fmla="*/ 2978316 h 5613479"/>
                <a:gd name="connsiteX752" fmla="*/ 23101846 w 23215066"/>
                <a:gd name="connsiteY752" fmla="*/ 2977364 h 5613479"/>
                <a:gd name="connsiteX753" fmla="*/ 23041272 w 23215066"/>
                <a:gd name="connsiteY753" fmla="*/ 2958970 h 5613479"/>
                <a:gd name="connsiteX754" fmla="*/ 23058396 w 23215066"/>
                <a:gd name="connsiteY754" fmla="*/ 2899029 h 5613479"/>
                <a:gd name="connsiteX755" fmla="*/ 23119606 w 23215066"/>
                <a:gd name="connsiteY755" fmla="*/ 2915521 h 5613479"/>
                <a:gd name="connsiteX756" fmla="*/ 23101846 w 23215066"/>
                <a:gd name="connsiteY756" fmla="*/ 2977364 h 5613479"/>
                <a:gd name="connsiteX757" fmla="*/ 17166462 w 23215066"/>
                <a:gd name="connsiteY757" fmla="*/ 2948187 h 5613479"/>
                <a:gd name="connsiteX758" fmla="*/ 17125868 w 23215066"/>
                <a:gd name="connsiteY758" fmla="*/ 2899346 h 5613479"/>
                <a:gd name="connsiteX759" fmla="*/ 17180416 w 23215066"/>
                <a:gd name="connsiteY759" fmla="*/ 2859703 h 5613479"/>
                <a:gd name="connsiteX760" fmla="*/ 17214352 w 23215066"/>
                <a:gd name="connsiteY760" fmla="*/ 2913301 h 5613479"/>
                <a:gd name="connsiteX761" fmla="*/ 17166462 w 23215066"/>
                <a:gd name="connsiteY761" fmla="*/ 2948187 h 5613479"/>
                <a:gd name="connsiteX762" fmla="*/ 4816809 w 23215066"/>
                <a:gd name="connsiteY762" fmla="*/ 2914569 h 5613479"/>
                <a:gd name="connsiteX763" fmla="*/ 4782557 w 23215066"/>
                <a:gd name="connsiteY763" fmla="*/ 2860972 h 5613479"/>
                <a:gd name="connsiteX764" fmla="*/ 4841864 w 23215066"/>
                <a:gd name="connsiteY764" fmla="*/ 2828305 h 5613479"/>
                <a:gd name="connsiteX765" fmla="*/ 4868504 w 23215066"/>
                <a:gd name="connsiteY765" fmla="*/ 2885709 h 5613479"/>
                <a:gd name="connsiteX766" fmla="*/ 4816809 w 23215066"/>
                <a:gd name="connsiteY766" fmla="*/ 2914569 h 5613479"/>
                <a:gd name="connsiteX767" fmla="*/ 12193618 w 23215066"/>
                <a:gd name="connsiteY767" fmla="*/ 2905689 h 5613479"/>
                <a:gd name="connsiteX768" fmla="*/ 12140655 w 23215066"/>
                <a:gd name="connsiteY768" fmla="*/ 2879366 h 5613479"/>
                <a:gd name="connsiteX769" fmla="*/ 12165075 w 23215066"/>
                <a:gd name="connsiteY769" fmla="*/ 2821011 h 5613479"/>
                <a:gd name="connsiteX770" fmla="*/ 12225650 w 23215066"/>
                <a:gd name="connsiteY770" fmla="*/ 2851140 h 5613479"/>
                <a:gd name="connsiteX771" fmla="*/ 12193618 w 23215066"/>
                <a:gd name="connsiteY771" fmla="*/ 2905689 h 5613479"/>
                <a:gd name="connsiteX772" fmla="*/ 17266682 w 23215066"/>
                <a:gd name="connsiteY772" fmla="*/ 2885075 h 5613479"/>
                <a:gd name="connsiteX773" fmla="*/ 17240358 w 23215066"/>
                <a:gd name="connsiteY773" fmla="*/ 2827354 h 5613479"/>
                <a:gd name="connsiteX774" fmla="*/ 17303470 w 23215066"/>
                <a:gd name="connsiteY774" fmla="*/ 2803251 h 5613479"/>
                <a:gd name="connsiteX775" fmla="*/ 17322182 w 23215066"/>
                <a:gd name="connsiteY775" fmla="*/ 2863826 h 5613479"/>
                <a:gd name="connsiteX776" fmla="*/ 17266682 w 23215066"/>
                <a:gd name="connsiteY776" fmla="*/ 2885075 h 5613479"/>
                <a:gd name="connsiteX777" fmla="*/ 4923687 w 23215066"/>
                <a:gd name="connsiteY777" fmla="*/ 2864777 h 5613479"/>
                <a:gd name="connsiteX778" fmla="*/ 4904659 w 23215066"/>
                <a:gd name="connsiteY778" fmla="*/ 2804203 h 5613479"/>
                <a:gd name="connsiteX779" fmla="*/ 4970308 w 23215066"/>
                <a:gd name="connsiteY779" fmla="*/ 2788345 h 5613479"/>
                <a:gd name="connsiteX780" fmla="*/ 4981091 w 23215066"/>
                <a:gd name="connsiteY780" fmla="*/ 2850823 h 5613479"/>
                <a:gd name="connsiteX781" fmla="*/ 4923687 w 23215066"/>
                <a:gd name="connsiteY781" fmla="*/ 2864777 h 5613479"/>
                <a:gd name="connsiteX782" fmla="*/ 132884 w 23215066"/>
                <a:gd name="connsiteY782" fmla="*/ 2861606 h 5613479"/>
                <a:gd name="connsiteX783" fmla="*/ 70723 w 23215066"/>
                <a:gd name="connsiteY783" fmla="*/ 2848920 h 5613479"/>
                <a:gd name="connsiteX784" fmla="*/ 84678 w 23215066"/>
                <a:gd name="connsiteY784" fmla="*/ 2786125 h 5613479"/>
                <a:gd name="connsiteX785" fmla="*/ 146521 w 23215066"/>
                <a:gd name="connsiteY785" fmla="*/ 2800714 h 5613479"/>
                <a:gd name="connsiteX786" fmla="*/ 132884 w 23215066"/>
                <a:gd name="connsiteY786" fmla="*/ 2861606 h 5613479"/>
                <a:gd name="connsiteX787" fmla="*/ 12084837 w 23215066"/>
                <a:gd name="connsiteY787" fmla="*/ 2860020 h 5613479"/>
                <a:gd name="connsiteX788" fmla="*/ 12026800 w 23215066"/>
                <a:gd name="connsiteY788" fmla="*/ 2848286 h 5613479"/>
                <a:gd name="connsiteX789" fmla="*/ 12035045 w 23215066"/>
                <a:gd name="connsiteY789" fmla="*/ 2785491 h 5613479"/>
                <a:gd name="connsiteX790" fmla="*/ 12101328 w 23215066"/>
                <a:gd name="connsiteY790" fmla="*/ 2798811 h 5613479"/>
                <a:gd name="connsiteX791" fmla="*/ 12084837 w 23215066"/>
                <a:gd name="connsiteY791" fmla="*/ 2860020 h 5613479"/>
                <a:gd name="connsiteX792" fmla="*/ 23135462 w 23215066"/>
                <a:gd name="connsiteY792" fmla="*/ 2853360 h 5613479"/>
                <a:gd name="connsiteX793" fmla="*/ 23073936 w 23215066"/>
                <a:gd name="connsiteY793" fmla="*/ 2838454 h 5613479"/>
                <a:gd name="connsiteX794" fmla="*/ 23087890 w 23215066"/>
                <a:gd name="connsiteY794" fmla="*/ 2777562 h 5613479"/>
                <a:gd name="connsiteX795" fmla="*/ 23150052 w 23215066"/>
                <a:gd name="connsiteY795" fmla="*/ 2790882 h 5613479"/>
                <a:gd name="connsiteX796" fmla="*/ 23135462 w 23215066"/>
                <a:gd name="connsiteY796" fmla="*/ 2853360 h 5613479"/>
                <a:gd name="connsiteX797" fmla="*/ 17379586 w 23215066"/>
                <a:gd name="connsiteY797" fmla="*/ 2850506 h 5613479"/>
                <a:gd name="connsiteX798" fmla="*/ 17369118 w 23215066"/>
                <a:gd name="connsiteY798" fmla="*/ 2788028 h 5613479"/>
                <a:gd name="connsiteX799" fmla="*/ 17436354 w 23215066"/>
                <a:gd name="connsiteY799" fmla="*/ 2781368 h 5613479"/>
                <a:gd name="connsiteX800" fmla="*/ 17438574 w 23215066"/>
                <a:gd name="connsiteY800" fmla="*/ 2844797 h 5613479"/>
                <a:gd name="connsiteX801" fmla="*/ 17379586 w 23215066"/>
                <a:gd name="connsiteY801" fmla="*/ 2850506 h 5613479"/>
                <a:gd name="connsiteX802" fmla="*/ 5040080 w 23215066"/>
                <a:gd name="connsiteY802" fmla="*/ 2844797 h 5613479"/>
                <a:gd name="connsiteX803" fmla="*/ 5037543 w 23215066"/>
                <a:gd name="connsiteY803" fmla="*/ 2781368 h 5613479"/>
                <a:gd name="connsiteX804" fmla="*/ 5058792 w 23215066"/>
                <a:gd name="connsiteY804" fmla="*/ 2781051 h 5613479"/>
                <a:gd name="connsiteX805" fmla="*/ 5102240 w 23215066"/>
                <a:gd name="connsiteY805" fmla="*/ 2781051 h 5613479"/>
                <a:gd name="connsiteX806" fmla="*/ 5102240 w 23215066"/>
                <a:gd name="connsiteY806" fmla="*/ 2844480 h 5613479"/>
                <a:gd name="connsiteX807" fmla="*/ 5058792 w 23215066"/>
                <a:gd name="connsiteY807" fmla="*/ 2844480 h 5613479"/>
                <a:gd name="connsiteX808" fmla="*/ 5040080 w 23215066"/>
                <a:gd name="connsiteY808" fmla="*/ 2844797 h 5613479"/>
                <a:gd name="connsiteX809" fmla="*/ 11586918 w 23215066"/>
                <a:gd name="connsiteY809" fmla="*/ 2844163 h 5613479"/>
                <a:gd name="connsiteX810" fmla="*/ 11523489 w 23215066"/>
                <a:gd name="connsiteY810" fmla="*/ 2844163 h 5613479"/>
                <a:gd name="connsiteX811" fmla="*/ 11523489 w 23215066"/>
                <a:gd name="connsiteY811" fmla="*/ 2780734 h 5613479"/>
                <a:gd name="connsiteX812" fmla="*/ 11586918 w 23215066"/>
                <a:gd name="connsiteY812" fmla="*/ 2780734 h 5613479"/>
                <a:gd name="connsiteX813" fmla="*/ 11586918 w 23215066"/>
                <a:gd name="connsiteY813" fmla="*/ 2844163 h 5613479"/>
                <a:gd name="connsiteX814" fmla="*/ 11460060 w 23215066"/>
                <a:gd name="connsiteY814" fmla="*/ 2844163 h 5613479"/>
                <a:gd name="connsiteX815" fmla="*/ 11396631 w 23215066"/>
                <a:gd name="connsiteY815" fmla="*/ 2844163 h 5613479"/>
                <a:gd name="connsiteX816" fmla="*/ 11396631 w 23215066"/>
                <a:gd name="connsiteY816" fmla="*/ 2780734 h 5613479"/>
                <a:gd name="connsiteX817" fmla="*/ 11460060 w 23215066"/>
                <a:gd name="connsiteY817" fmla="*/ 2780734 h 5613479"/>
                <a:gd name="connsiteX818" fmla="*/ 11460060 w 23215066"/>
                <a:gd name="connsiteY818" fmla="*/ 2844163 h 5613479"/>
                <a:gd name="connsiteX819" fmla="*/ 11333201 w 23215066"/>
                <a:gd name="connsiteY819" fmla="*/ 2844163 h 5613479"/>
                <a:gd name="connsiteX820" fmla="*/ 11269772 w 23215066"/>
                <a:gd name="connsiteY820" fmla="*/ 2844163 h 5613479"/>
                <a:gd name="connsiteX821" fmla="*/ 11269772 w 23215066"/>
                <a:gd name="connsiteY821" fmla="*/ 2780734 h 5613479"/>
                <a:gd name="connsiteX822" fmla="*/ 11333201 w 23215066"/>
                <a:gd name="connsiteY822" fmla="*/ 2780734 h 5613479"/>
                <a:gd name="connsiteX823" fmla="*/ 11333201 w 23215066"/>
                <a:gd name="connsiteY823" fmla="*/ 2844163 h 5613479"/>
                <a:gd name="connsiteX824" fmla="*/ 18164520 w 23215066"/>
                <a:gd name="connsiteY824" fmla="*/ 2844163 h 5613479"/>
                <a:gd name="connsiteX825" fmla="*/ 18135344 w 23215066"/>
                <a:gd name="connsiteY825" fmla="*/ 2844163 h 5613479"/>
                <a:gd name="connsiteX826" fmla="*/ 18135344 w 23215066"/>
                <a:gd name="connsiteY826" fmla="*/ 2780734 h 5613479"/>
                <a:gd name="connsiteX827" fmla="*/ 18164520 w 23215066"/>
                <a:gd name="connsiteY827" fmla="*/ 2780734 h 5613479"/>
                <a:gd name="connsiteX828" fmla="*/ 18196552 w 23215066"/>
                <a:gd name="connsiteY828" fmla="*/ 2779465 h 5613479"/>
                <a:gd name="connsiteX829" fmla="*/ 18200992 w 23215066"/>
                <a:gd name="connsiteY829" fmla="*/ 2842894 h 5613479"/>
                <a:gd name="connsiteX830" fmla="*/ 18164520 w 23215066"/>
                <a:gd name="connsiteY830" fmla="*/ 2844163 h 5613479"/>
                <a:gd name="connsiteX831" fmla="*/ 18071914 w 23215066"/>
                <a:gd name="connsiteY831" fmla="*/ 2844163 h 5613479"/>
                <a:gd name="connsiteX832" fmla="*/ 18008486 w 23215066"/>
                <a:gd name="connsiteY832" fmla="*/ 2844163 h 5613479"/>
                <a:gd name="connsiteX833" fmla="*/ 18008486 w 23215066"/>
                <a:gd name="connsiteY833" fmla="*/ 2780734 h 5613479"/>
                <a:gd name="connsiteX834" fmla="*/ 18071914 w 23215066"/>
                <a:gd name="connsiteY834" fmla="*/ 2780734 h 5613479"/>
                <a:gd name="connsiteX835" fmla="*/ 18071914 w 23215066"/>
                <a:gd name="connsiteY835" fmla="*/ 2844163 h 5613479"/>
                <a:gd name="connsiteX836" fmla="*/ 17945056 w 23215066"/>
                <a:gd name="connsiteY836" fmla="*/ 2844163 h 5613479"/>
                <a:gd name="connsiteX837" fmla="*/ 17881628 w 23215066"/>
                <a:gd name="connsiteY837" fmla="*/ 2844163 h 5613479"/>
                <a:gd name="connsiteX838" fmla="*/ 17881628 w 23215066"/>
                <a:gd name="connsiteY838" fmla="*/ 2780734 h 5613479"/>
                <a:gd name="connsiteX839" fmla="*/ 17945056 w 23215066"/>
                <a:gd name="connsiteY839" fmla="*/ 2780734 h 5613479"/>
                <a:gd name="connsiteX840" fmla="*/ 17945056 w 23215066"/>
                <a:gd name="connsiteY840" fmla="*/ 2844163 h 5613479"/>
                <a:gd name="connsiteX841" fmla="*/ 17818198 w 23215066"/>
                <a:gd name="connsiteY841" fmla="*/ 2844163 h 5613479"/>
                <a:gd name="connsiteX842" fmla="*/ 17754770 w 23215066"/>
                <a:gd name="connsiteY842" fmla="*/ 2844163 h 5613479"/>
                <a:gd name="connsiteX843" fmla="*/ 17754770 w 23215066"/>
                <a:gd name="connsiteY843" fmla="*/ 2780734 h 5613479"/>
                <a:gd name="connsiteX844" fmla="*/ 17818198 w 23215066"/>
                <a:gd name="connsiteY844" fmla="*/ 2780734 h 5613479"/>
                <a:gd name="connsiteX845" fmla="*/ 17818198 w 23215066"/>
                <a:gd name="connsiteY845" fmla="*/ 2844163 h 5613479"/>
                <a:gd name="connsiteX846" fmla="*/ 17691340 w 23215066"/>
                <a:gd name="connsiteY846" fmla="*/ 2844163 h 5613479"/>
                <a:gd name="connsiteX847" fmla="*/ 17627910 w 23215066"/>
                <a:gd name="connsiteY847" fmla="*/ 2844163 h 5613479"/>
                <a:gd name="connsiteX848" fmla="*/ 17627910 w 23215066"/>
                <a:gd name="connsiteY848" fmla="*/ 2780734 h 5613479"/>
                <a:gd name="connsiteX849" fmla="*/ 17691340 w 23215066"/>
                <a:gd name="connsiteY849" fmla="*/ 2780734 h 5613479"/>
                <a:gd name="connsiteX850" fmla="*/ 17691340 w 23215066"/>
                <a:gd name="connsiteY850" fmla="*/ 2844163 h 5613479"/>
                <a:gd name="connsiteX851" fmla="*/ 17564164 w 23215066"/>
                <a:gd name="connsiteY851" fmla="*/ 2844163 h 5613479"/>
                <a:gd name="connsiteX852" fmla="*/ 17500736 w 23215066"/>
                <a:gd name="connsiteY852" fmla="*/ 2844163 h 5613479"/>
                <a:gd name="connsiteX853" fmla="*/ 17500736 w 23215066"/>
                <a:gd name="connsiteY853" fmla="*/ 2780734 h 5613479"/>
                <a:gd name="connsiteX854" fmla="*/ 17564164 w 23215066"/>
                <a:gd name="connsiteY854" fmla="*/ 2780734 h 5613479"/>
                <a:gd name="connsiteX855" fmla="*/ 17564164 w 23215066"/>
                <a:gd name="connsiteY855" fmla="*/ 2844163 h 5613479"/>
                <a:gd name="connsiteX856" fmla="*/ 11967493 w 23215066"/>
                <a:gd name="connsiteY856" fmla="*/ 2844163 h 5613479"/>
                <a:gd name="connsiteX857" fmla="*/ 11904064 w 23215066"/>
                <a:gd name="connsiteY857" fmla="*/ 2844163 h 5613479"/>
                <a:gd name="connsiteX858" fmla="*/ 11904064 w 23215066"/>
                <a:gd name="connsiteY858" fmla="*/ 2780734 h 5613479"/>
                <a:gd name="connsiteX859" fmla="*/ 11966225 w 23215066"/>
                <a:gd name="connsiteY859" fmla="*/ 2780734 h 5613479"/>
                <a:gd name="connsiteX860" fmla="*/ 11967493 w 23215066"/>
                <a:gd name="connsiteY860" fmla="*/ 2844163 h 5613479"/>
                <a:gd name="connsiteX861" fmla="*/ 11840952 w 23215066"/>
                <a:gd name="connsiteY861" fmla="*/ 2844163 h 5613479"/>
                <a:gd name="connsiteX862" fmla="*/ 11777523 w 23215066"/>
                <a:gd name="connsiteY862" fmla="*/ 2844163 h 5613479"/>
                <a:gd name="connsiteX863" fmla="*/ 11777523 w 23215066"/>
                <a:gd name="connsiteY863" fmla="*/ 2780734 h 5613479"/>
                <a:gd name="connsiteX864" fmla="*/ 11840952 w 23215066"/>
                <a:gd name="connsiteY864" fmla="*/ 2780734 h 5613479"/>
                <a:gd name="connsiteX865" fmla="*/ 11840952 w 23215066"/>
                <a:gd name="connsiteY865" fmla="*/ 2844163 h 5613479"/>
                <a:gd name="connsiteX866" fmla="*/ 11713776 w 23215066"/>
                <a:gd name="connsiteY866" fmla="*/ 2844163 h 5613479"/>
                <a:gd name="connsiteX867" fmla="*/ 11650347 w 23215066"/>
                <a:gd name="connsiteY867" fmla="*/ 2844163 h 5613479"/>
                <a:gd name="connsiteX868" fmla="*/ 11650347 w 23215066"/>
                <a:gd name="connsiteY868" fmla="*/ 2780734 h 5613479"/>
                <a:gd name="connsiteX869" fmla="*/ 11713776 w 23215066"/>
                <a:gd name="connsiteY869" fmla="*/ 2780734 h 5613479"/>
                <a:gd name="connsiteX870" fmla="*/ 11713776 w 23215066"/>
                <a:gd name="connsiteY870" fmla="*/ 2844163 h 5613479"/>
                <a:gd name="connsiteX871" fmla="*/ 5736849 w 23215066"/>
                <a:gd name="connsiteY871" fmla="*/ 2844163 h 5613479"/>
                <a:gd name="connsiteX872" fmla="*/ 5673420 w 23215066"/>
                <a:gd name="connsiteY872" fmla="*/ 2844163 h 5613479"/>
                <a:gd name="connsiteX873" fmla="*/ 5673420 w 23215066"/>
                <a:gd name="connsiteY873" fmla="*/ 2780734 h 5613479"/>
                <a:gd name="connsiteX874" fmla="*/ 5736849 w 23215066"/>
                <a:gd name="connsiteY874" fmla="*/ 2780734 h 5613479"/>
                <a:gd name="connsiteX875" fmla="*/ 5736849 w 23215066"/>
                <a:gd name="connsiteY875" fmla="*/ 2844163 h 5613479"/>
                <a:gd name="connsiteX876" fmla="*/ 5609991 w 23215066"/>
                <a:gd name="connsiteY876" fmla="*/ 2844163 h 5613479"/>
                <a:gd name="connsiteX877" fmla="*/ 5546561 w 23215066"/>
                <a:gd name="connsiteY877" fmla="*/ 2844163 h 5613479"/>
                <a:gd name="connsiteX878" fmla="*/ 5546561 w 23215066"/>
                <a:gd name="connsiteY878" fmla="*/ 2780734 h 5613479"/>
                <a:gd name="connsiteX879" fmla="*/ 5609991 w 23215066"/>
                <a:gd name="connsiteY879" fmla="*/ 2780734 h 5613479"/>
                <a:gd name="connsiteX880" fmla="*/ 5609991 w 23215066"/>
                <a:gd name="connsiteY880" fmla="*/ 2844163 h 5613479"/>
                <a:gd name="connsiteX881" fmla="*/ 5483132 w 23215066"/>
                <a:gd name="connsiteY881" fmla="*/ 2844163 h 5613479"/>
                <a:gd name="connsiteX882" fmla="*/ 5419703 w 23215066"/>
                <a:gd name="connsiteY882" fmla="*/ 2844163 h 5613479"/>
                <a:gd name="connsiteX883" fmla="*/ 5419703 w 23215066"/>
                <a:gd name="connsiteY883" fmla="*/ 2780734 h 5613479"/>
                <a:gd name="connsiteX884" fmla="*/ 5483132 w 23215066"/>
                <a:gd name="connsiteY884" fmla="*/ 2780734 h 5613479"/>
                <a:gd name="connsiteX885" fmla="*/ 5483132 w 23215066"/>
                <a:gd name="connsiteY885" fmla="*/ 2844163 h 5613479"/>
                <a:gd name="connsiteX886" fmla="*/ 5356274 w 23215066"/>
                <a:gd name="connsiteY886" fmla="*/ 2844163 h 5613479"/>
                <a:gd name="connsiteX887" fmla="*/ 5292845 w 23215066"/>
                <a:gd name="connsiteY887" fmla="*/ 2844163 h 5613479"/>
                <a:gd name="connsiteX888" fmla="*/ 5292845 w 23215066"/>
                <a:gd name="connsiteY888" fmla="*/ 2780734 h 5613479"/>
                <a:gd name="connsiteX889" fmla="*/ 5356274 w 23215066"/>
                <a:gd name="connsiteY889" fmla="*/ 2780734 h 5613479"/>
                <a:gd name="connsiteX890" fmla="*/ 5356274 w 23215066"/>
                <a:gd name="connsiteY890" fmla="*/ 2844163 h 5613479"/>
                <a:gd name="connsiteX891" fmla="*/ 5229416 w 23215066"/>
                <a:gd name="connsiteY891" fmla="*/ 2844163 h 5613479"/>
                <a:gd name="connsiteX892" fmla="*/ 5165987 w 23215066"/>
                <a:gd name="connsiteY892" fmla="*/ 2844163 h 5613479"/>
                <a:gd name="connsiteX893" fmla="*/ 5165987 w 23215066"/>
                <a:gd name="connsiteY893" fmla="*/ 2780734 h 5613479"/>
                <a:gd name="connsiteX894" fmla="*/ 5229416 w 23215066"/>
                <a:gd name="connsiteY894" fmla="*/ 2780734 h 5613479"/>
                <a:gd name="connsiteX895" fmla="*/ 5229416 w 23215066"/>
                <a:gd name="connsiteY895" fmla="*/ 2844163 h 5613479"/>
                <a:gd name="connsiteX896" fmla="*/ 5802181 w 23215066"/>
                <a:gd name="connsiteY896" fmla="*/ 2843211 h 5613479"/>
                <a:gd name="connsiteX897" fmla="*/ 5798058 w 23215066"/>
                <a:gd name="connsiteY897" fmla="*/ 2779782 h 5613479"/>
                <a:gd name="connsiteX898" fmla="*/ 5856730 w 23215066"/>
                <a:gd name="connsiteY898" fmla="*/ 2772171 h 5613479"/>
                <a:gd name="connsiteX899" fmla="*/ 5869099 w 23215066"/>
                <a:gd name="connsiteY899" fmla="*/ 2834331 h 5613479"/>
                <a:gd name="connsiteX900" fmla="*/ 5802181 w 23215066"/>
                <a:gd name="connsiteY900" fmla="*/ 2843211 h 5613479"/>
                <a:gd name="connsiteX901" fmla="*/ 11203489 w 23215066"/>
                <a:gd name="connsiteY901" fmla="*/ 2841626 h 5613479"/>
                <a:gd name="connsiteX902" fmla="*/ 11136889 w 23215066"/>
                <a:gd name="connsiteY902" fmla="*/ 2830209 h 5613479"/>
                <a:gd name="connsiteX903" fmla="*/ 11151478 w 23215066"/>
                <a:gd name="connsiteY903" fmla="*/ 2768365 h 5613479"/>
                <a:gd name="connsiteX904" fmla="*/ 11209832 w 23215066"/>
                <a:gd name="connsiteY904" fmla="*/ 2778197 h 5613479"/>
                <a:gd name="connsiteX905" fmla="*/ 11203489 w 23215066"/>
                <a:gd name="connsiteY905" fmla="*/ 2841626 h 5613479"/>
                <a:gd name="connsiteX906" fmla="*/ 18267910 w 23215066"/>
                <a:gd name="connsiteY906" fmla="*/ 2834014 h 5613479"/>
                <a:gd name="connsiteX907" fmla="*/ 18255224 w 23215066"/>
                <a:gd name="connsiteY907" fmla="*/ 2771854 h 5613479"/>
                <a:gd name="connsiteX908" fmla="*/ 18312310 w 23215066"/>
                <a:gd name="connsiteY908" fmla="*/ 2756314 h 5613479"/>
                <a:gd name="connsiteX909" fmla="*/ 18333242 w 23215066"/>
                <a:gd name="connsiteY909" fmla="*/ 2816254 h 5613479"/>
                <a:gd name="connsiteX910" fmla="*/ 18267910 w 23215066"/>
                <a:gd name="connsiteY910" fmla="*/ 2834014 h 5613479"/>
                <a:gd name="connsiteX911" fmla="*/ 5934431 w 23215066"/>
                <a:gd name="connsiteY911" fmla="*/ 2816888 h 5613479"/>
                <a:gd name="connsiteX912" fmla="*/ 5913816 w 23215066"/>
                <a:gd name="connsiteY912" fmla="*/ 2756948 h 5613479"/>
                <a:gd name="connsiteX913" fmla="*/ 5968365 w 23215066"/>
                <a:gd name="connsiteY913" fmla="*/ 2734113 h 5613479"/>
                <a:gd name="connsiteX914" fmla="*/ 5996591 w 23215066"/>
                <a:gd name="connsiteY914" fmla="*/ 2790882 h 5613479"/>
                <a:gd name="connsiteX915" fmla="*/ 5934431 w 23215066"/>
                <a:gd name="connsiteY915" fmla="*/ 2816888 h 5613479"/>
                <a:gd name="connsiteX916" fmla="*/ 11072191 w 23215066"/>
                <a:gd name="connsiteY916" fmla="*/ 2810228 h 5613479"/>
                <a:gd name="connsiteX917" fmla="*/ 11010665 w 23215066"/>
                <a:gd name="connsiteY917" fmla="*/ 2781685 h 5613479"/>
                <a:gd name="connsiteX918" fmla="*/ 11041111 w 23215066"/>
                <a:gd name="connsiteY918" fmla="*/ 2726185 h 5613479"/>
                <a:gd name="connsiteX919" fmla="*/ 11094708 w 23215066"/>
                <a:gd name="connsiteY919" fmla="*/ 2750922 h 5613479"/>
                <a:gd name="connsiteX920" fmla="*/ 11072191 w 23215066"/>
                <a:gd name="connsiteY920" fmla="*/ 2810228 h 5613479"/>
                <a:gd name="connsiteX921" fmla="*/ 18395086 w 23215066"/>
                <a:gd name="connsiteY921" fmla="*/ 2789614 h 5613479"/>
                <a:gd name="connsiteX922" fmla="*/ 18366542 w 23215066"/>
                <a:gd name="connsiteY922" fmla="*/ 2732845 h 5613479"/>
                <a:gd name="connsiteX923" fmla="*/ 18417602 w 23215066"/>
                <a:gd name="connsiteY923" fmla="*/ 2702716 h 5613479"/>
                <a:gd name="connsiteX924" fmla="*/ 18453440 w 23215066"/>
                <a:gd name="connsiteY924" fmla="*/ 2755045 h 5613479"/>
                <a:gd name="connsiteX925" fmla="*/ 18395086 w 23215066"/>
                <a:gd name="connsiteY925" fmla="*/ 2789614 h 5613479"/>
                <a:gd name="connsiteX926" fmla="*/ 6055263 w 23215066"/>
                <a:gd name="connsiteY926" fmla="*/ 2756948 h 5613479"/>
                <a:gd name="connsiteX927" fmla="*/ 6019743 w 23215066"/>
                <a:gd name="connsiteY927" fmla="*/ 2704302 h 5613479"/>
                <a:gd name="connsiteX928" fmla="*/ 6066681 w 23215066"/>
                <a:gd name="connsiteY928" fmla="*/ 2668147 h 5613479"/>
                <a:gd name="connsiteX929" fmla="*/ 6108861 w 23215066"/>
                <a:gd name="connsiteY929" fmla="*/ 2715719 h 5613479"/>
                <a:gd name="connsiteX930" fmla="*/ 6055263 w 23215066"/>
                <a:gd name="connsiteY930" fmla="*/ 2756948 h 5613479"/>
                <a:gd name="connsiteX931" fmla="*/ 10953895 w 23215066"/>
                <a:gd name="connsiteY931" fmla="*/ 2745530 h 5613479"/>
                <a:gd name="connsiteX932" fmla="*/ 10902201 w 23215066"/>
                <a:gd name="connsiteY932" fmla="*/ 2702082 h 5613479"/>
                <a:gd name="connsiteX933" fmla="*/ 10945967 w 23215066"/>
                <a:gd name="connsiteY933" fmla="*/ 2656095 h 5613479"/>
                <a:gd name="connsiteX934" fmla="*/ 10991318 w 23215066"/>
                <a:gd name="connsiteY934" fmla="*/ 2694153 h 5613479"/>
                <a:gd name="connsiteX935" fmla="*/ 10953895 w 23215066"/>
                <a:gd name="connsiteY935" fmla="*/ 2745530 h 5613479"/>
                <a:gd name="connsiteX936" fmla="*/ 161427 w 23215066"/>
                <a:gd name="connsiteY936" fmla="*/ 2740139 h 5613479"/>
                <a:gd name="connsiteX937" fmla="*/ 100218 w 23215066"/>
                <a:gd name="connsiteY937" fmla="*/ 2723965 h 5613479"/>
                <a:gd name="connsiteX938" fmla="*/ 117661 w 23215066"/>
                <a:gd name="connsiteY938" fmla="*/ 2662121 h 5613479"/>
                <a:gd name="connsiteX939" fmla="*/ 178553 w 23215066"/>
                <a:gd name="connsiteY939" fmla="*/ 2680199 h 5613479"/>
                <a:gd name="connsiteX940" fmla="*/ 161427 w 23215066"/>
                <a:gd name="connsiteY940" fmla="*/ 2740139 h 5613479"/>
                <a:gd name="connsiteX941" fmla="*/ 23162104 w 23215066"/>
                <a:gd name="connsiteY941" fmla="*/ 2727453 h 5613479"/>
                <a:gd name="connsiteX942" fmla="*/ 23099624 w 23215066"/>
                <a:gd name="connsiteY942" fmla="*/ 2716036 h 5613479"/>
                <a:gd name="connsiteX943" fmla="*/ 23110092 w 23215066"/>
                <a:gd name="connsiteY943" fmla="*/ 2654510 h 5613479"/>
                <a:gd name="connsiteX944" fmla="*/ 23172886 w 23215066"/>
                <a:gd name="connsiteY944" fmla="*/ 2664024 h 5613479"/>
                <a:gd name="connsiteX945" fmla="*/ 23162104 w 23215066"/>
                <a:gd name="connsiteY945" fmla="*/ 2727453 h 5613479"/>
                <a:gd name="connsiteX946" fmla="*/ 18506402 w 23215066"/>
                <a:gd name="connsiteY946" fmla="*/ 2713499 h 5613479"/>
                <a:gd name="connsiteX947" fmla="*/ 18464224 w 23215066"/>
                <a:gd name="connsiteY947" fmla="*/ 2666244 h 5613479"/>
                <a:gd name="connsiteX948" fmla="*/ 18505770 w 23215066"/>
                <a:gd name="connsiteY948" fmla="*/ 2624064 h 5613479"/>
                <a:gd name="connsiteX949" fmla="*/ 18553974 w 23215066"/>
                <a:gd name="connsiteY949" fmla="*/ 2665293 h 5613479"/>
                <a:gd name="connsiteX950" fmla="*/ 18506402 w 23215066"/>
                <a:gd name="connsiteY950" fmla="*/ 2713499 h 5613479"/>
                <a:gd name="connsiteX951" fmla="*/ 6156115 w 23215066"/>
                <a:gd name="connsiteY951" fmla="*/ 2667830 h 5613479"/>
                <a:gd name="connsiteX952" fmla="*/ 6108227 w 23215066"/>
                <a:gd name="connsiteY952" fmla="*/ 2626284 h 5613479"/>
                <a:gd name="connsiteX953" fmla="*/ 6144064 w 23215066"/>
                <a:gd name="connsiteY953" fmla="*/ 2579029 h 5613479"/>
                <a:gd name="connsiteX954" fmla="*/ 6196710 w 23215066"/>
                <a:gd name="connsiteY954" fmla="*/ 2614232 h 5613479"/>
                <a:gd name="connsiteX955" fmla="*/ 6156115 w 23215066"/>
                <a:gd name="connsiteY955" fmla="*/ 2667830 h 5613479"/>
                <a:gd name="connsiteX956" fmla="*/ 10856215 w 23215066"/>
                <a:gd name="connsiteY956" fmla="*/ 2652607 h 5613479"/>
                <a:gd name="connsiteX957" fmla="*/ 10817206 w 23215066"/>
                <a:gd name="connsiteY957" fmla="*/ 2597423 h 5613479"/>
                <a:gd name="connsiteX958" fmla="*/ 10871437 w 23215066"/>
                <a:gd name="connsiteY958" fmla="*/ 2564123 h 5613479"/>
                <a:gd name="connsiteX959" fmla="*/ 10905690 w 23215066"/>
                <a:gd name="connsiteY959" fmla="*/ 2612647 h 5613479"/>
                <a:gd name="connsiteX960" fmla="*/ 10856215 w 23215066"/>
                <a:gd name="connsiteY960" fmla="*/ 2652607 h 5613479"/>
                <a:gd name="connsiteX961" fmla="*/ 196947 w 23215066"/>
                <a:gd name="connsiteY961" fmla="*/ 2619941 h 5613479"/>
                <a:gd name="connsiteX962" fmla="*/ 136690 w 23215066"/>
                <a:gd name="connsiteY962" fmla="*/ 2600278 h 5613479"/>
                <a:gd name="connsiteX963" fmla="*/ 157621 w 23215066"/>
                <a:gd name="connsiteY963" fmla="*/ 2539069 h 5613479"/>
                <a:gd name="connsiteX964" fmla="*/ 217245 w 23215066"/>
                <a:gd name="connsiteY964" fmla="*/ 2560635 h 5613479"/>
                <a:gd name="connsiteX965" fmla="*/ 196947 w 23215066"/>
                <a:gd name="connsiteY965" fmla="*/ 2619941 h 5613479"/>
                <a:gd name="connsiteX966" fmla="*/ 18594252 w 23215066"/>
                <a:gd name="connsiteY966" fmla="*/ 2611695 h 5613479"/>
                <a:gd name="connsiteX967" fmla="*/ 18541290 w 23215066"/>
                <a:gd name="connsiteY967" fmla="*/ 2576809 h 5613479"/>
                <a:gd name="connsiteX968" fmla="*/ 18570466 w 23215066"/>
                <a:gd name="connsiteY968" fmla="*/ 2525114 h 5613479"/>
                <a:gd name="connsiteX969" fmla="*/ 18627552 w 23215066"/>
                <a:gd name="connsiteY969" fmla="*/ 2553023 h 5613479"/>
                <a:gd name="connsiteX970" fmla="*/ 18594252 w 23215066"/>
                <a:gd name="connsiteY970" fmla="*/ 2611695 h 5613479"/>
                <a:gd name="connsiteX971" fmla="*/ 23181766 w 23215066"/>
                <a:gd name="connsiteY971" fmla="*/ 2600278 h 5613479"/>
                <a:gd name="connsiteX972" fmla="*/ 23118970 w 23215066"/>
                <a:gd name="connsiteY972" fmla="*/ 2592349 h 5613479"/>
                <a:gd name="connsiteX973" fmla="*/ 23125948 w 23215066"/>
                <a:gd name="connsiteY973" fmla="*/ 2530189 h 5613479"/>
                <a:gd name="connsiteX974" fmla="*/ 23189060 w 23215066"/>
                <a:gd name="connsiteY974" fmla="*/ 2536214 h 5613479"/>
                <a:gd name="connsiteX975" fmla="*/ 23181766 w 23215066"/>
                <a:gd name="connsiteY975" fmla="*/ 2600278 h 5613479"/>
                <a:gd name="connsiteX976" fmla="*/ 6230645 w 23215066"/>
                <a:gd name="connsiteY976" fmla="*/ 2555560 h 5613479"/>
                <a:gd name="connsiteX977" fmla="*/ 6173876 w 23215066"/>
                <a:gd name="connsiteY977" fmla="*/ 2527334 h 5613479"/>
                <a:gd name="connsiteX978" fmla="*/ 6196710 w 23215066"/>
                <a:gd name="connsiteY978" fmla="*/ 2472468 h 5613479"/>
                <a:gd name="connsiteX979" fmla="*/ 6256651 w 23215066"/>
                <a:gd name="connsiteY979" fmla="*/ 2493082 h 5613479"/>
                <a:gd name="connsiteX980" fmla="*/ 6230645 w 23215066"/>
                <a:gd name="connsiteY980" fmla="*/ 2555560 h 5613479"/>
                <a:gd name="connsiteX981" fmla="*/ 10785809 w 23215066"/>
                <a:gd name="connsiteY981" fmla="*/ 2538117 h 5613479"/>
                <a:gd name="connsiteX982" fmla="*/ 10762339 w 23215066"/>
                <a:gd name="connsiteY982" fmla="*/ 2474688 h 5613479"/>
                <a:gd name="connsiteX983" fmla="*/ 10823232 w 23215066"/>
                <a:gd name="connsiteY983" fmla="*/ 2456611 h 5613479"/>
                <a:gd name="connsiteX984" fmla="*/ 10843846 w 23215066"/>
                <a:gd name="connsiteY984" fmla="*/ 2512111 h 5613479"/>
                <a:gd name="connsiteX985" fmla="*/ 10785809 w 23215066"/>
                <a:gd name="connsiteY985" fmla="*/ 2538117 h 5613479"/>
                <a:gd name="connsiteX986" fmla="*/ 239128 w 23215066"/>
                <a:gd name="connsiteY986" fmla="*/ 2501963 h 5613479"/>
                <a:gd name="connsiteX987" fmla="*/ 180139 w 23215066"/>
                <a:gd name="connsiteY987" fmla="*/ 2478811 h 5613479"/>
                <a:gd name="connsiteX988" fmla="*/ 204559 w 23215066"/>
                <a:gd name="connsiteY988" fmla="*/ 2419188 h 5613479"/>
                <a:gd name="connsiteX989" fmla="*/ 262914 w 23215066"/>
                <a:gd name="connsiteY989" fmla="*/ 2443925 h 5613479"/>
                <a:gd name="connsiteX990" fmla="*/ 239128 w 23215066"/>
                <a:gd name="connsiteY990" fmla="*/ 2501963 h 5613479"/>
                <a:gd name="connsiteX991" fmla="*/ 18653242 w 23215066"/>
                <a:gd name="connsiteY991" fmla="*/ 2490546 h 5613479"/>
                <a:gd name="connsiteX992" fmla="*/ 18593302 w 23215066"/>
                <a:gd name="connsiteY992" fmla="*/ 2470248 h 5613479"/>
                <a:gd name="connsiteX993" fmla="*/ 18608524 w 23215066"/>
                <a:gd name="connsiteY993" fmla="*/ 2412845 h 5613479"/>
                <a:gd name="connsiteX994" fmla="*/ 18670684 w 23215066"/>
                <a:gd name="connsiteY994" fmla="*/ 2425213 h 5613479"/>
                <a:gd name="connsiteX995" fmla="*/ 18653242 w 23215066"/>
                <a:gd name="connsiteY995" fmla="*/ 2490546 h 5613479"/>
                <a:gd name="connsiteX996" fmla="*/ 23194134 w 23215066"/>
                <a:gd name="connsiteY996" fmla="*/ 2472468 h 5613479"/>
                <a:gd name="connsiteX997" fmla="*/ 23130704 w 23215066"/>
                <a:gd name="connsiteY997" fmla="*/ 2468345 h 5613479"/>
                <a:gd name="connsiteX998" fmla="*/ 23134194 w 23215066"/>
                <a:gd name="connsiteY998" fmla="*/ 2405867 h 5613479"/>
                <a:gd name="connsiteX999" fmla="*/ 23197624 w 23215066"/>
                <a:gd name="connsiteY999" fmla="*/ 2408405 h 5613479"/>
                <a:gd name="connsiteX1000" fmla="*/ 23194134 w 23215066"/>
                <a:gd name="connsiteY1000" fmla="*/ 2472468 h 5613479"/>
                <a:gd name="connsiteX1001" fmla="*/ 6274411 w 23215066"/>
                <a:gd name="connsiteY1001" fmla="*/ 2428385 h 5613479"/>
                <a:gd name="connsiteX1002" fmla="*/ 6212250 w 23215066"/>
                <a:gd name="connsiteY1002" fmla="*/ 2415699 h 5613479"/>
                <a:gd name="connsiteX1003" fmla="*/ 6220496 w 23215066"/>
                <a:gd name="connsiteY1003" fmla="*/ 2357027 h 5613479"/>
                <a:gd name="connsiteX1004" fmla="*/ 6283608 w 23215066"/>
                <a:gd name="connsiteY1004" fmla="*/ 2361784 h 5613479"/>
                <a:gd name="connsiteX1005" fmla="*/ 6274411 w 23215066"/>
                <a:gd name="connsiteY1005" fmla="*/ 2428385 h 5613479"/>
                <a:gd name="connsiteX1006" fmla="*/ 10747434 w 23215066"/>
                <a:gd name="connsiteY1006" fmla="*/ 2409039 h 5613479"/>
                <a:gd name="connsiteX1007" fmla="*/ 10740774 w 23215066"/>
                <a:gd name="connsiteY1007" fmla="*/ 2342121 h 5613479"/>
                <a:gd name="connsiteX1008" fmla="*/ 10804203 w 23215066"/>
                <a:gd name="connsiteY1008" fmla="*/ 2339901 h 5613479"/>
                <a:gd name="connsiteX1009" fmla="*/ 10809911 w 23215066"/>
                <a:gd name="connsiteY1009" fmla="*/ 2398890 h 5613479"/>
                <a:gd name="connsiteX1010" fmla="*/ 10747434 w 23215066"/>
                <a:gd name="connsiteY1010" fmla="*/ 2409039 h 5613479"/>
                <a:gd name="connsiteX1011" fmla="*/ 288285 w 23215066"/>
                <a:gd name="connsiteY1011" fmla="*/ 2386522 h 5613479"/>
                <a:gd name="connsiteX1012" fmla="*/ 230565 w 23215066"/>
                <a:gd name="connsiteY1012" fmla="*/ 2360199 h 5613479"/>
                <a:gd name="connsiteX1013" fmla="*/ 258157 w 23215066"/>
                <a:gd name="connsiteY1013" fmla="*/ 2301844 h 5613479"/>
                <a:gd name="connsiteX1014" fmla="*/ 314926 w 23215066"/>
                <a:gd name="connsiteY1014" fmla="*/ 2329753 h 5613479"/>
                <a:gd name="connsiteX1015" fmla="*/ 288285 w 23215066"/>
                <a:gd name="connsiteY1015" fmla="*/ 2386522 h 5613479"/>
                <a:gd name="connsiteX1016" fmla="*/ 18679566 w 23215066"/>
                <a:gd name="connsiteY1016" fmla="*/ 2358613 h 5613479"/>
                <a:gd name="connsiteX1017" fmla="*/ 18616454 w 23215066"/>
                <a:gd name="connsiteY1017" fmla="*/ 2354173 h 5613479"/>
                <a:gd name="connsiteX1018" fmla="*/ 18617722 w 23215066"/>
                <a:gd name="connsiteY1018" fmla="*/ 2321190 h 5613479"/>
                <a:gd name="connsiteX1019" fmla="*/ 18617722 w 23215066"/>
                <a:gd name="connsiteY1019" fmla="*/ 2292964 h 5613479"/>
                <a:gd name="connsiteX1020" fmla="*/ 18681150 w 23215066"/>
                <a:gd name="connsiteY1020" fmla="*/ 2293598 h 5613479"/>
                <a:gd name="connsiteX1021" fmla="*/ 18681150 w 23215066"/>
                <a:gd name="connsiteY1021" fmla="*/ 2320238 h 5613479"/>
                <a:gd name="connsiteX1022" fmla="*/ 18679566 w 23215066"/>
                <a:gd name="connsiteY1022" fmla="*/ 2358613 h 5613479"/>
                <a:gd name="connsiteX1023" fmla="*/ 23199210 w 23215066"/>
                <a:gd name="connsiteY1023" fmla="*/ 2344024 h 5613479"/>
                <a:gd name="connsiteX1024" fmla="*/ 23135780 w 23215066"/>
                <a:gd name="connsiteY1024" fmla="*/ 2343073 h 5613479"/>
                <a:gd name="connsiteX1025" fmla="*/ 23135780 w 23215066"/>
                <a:gd name="connsiteY1025" fmla="*/ 2314530 h 5613479"/>
                <a:gd name="connsiteX1026" fmla="*/ 23135462 w 23215066"/>
                <a:gd name="connsiteY1026" fmla="*/ 2280278 h 5613479"/>
                <a:gd name="connsiteX1027" fmla="*/ 23198892 w 23215066"/>
                <a:gd name="connsiteY1027" fmla="*/ 2279326 h 5613479"/>
                <a:gd name="connsiteX1028" fmla="*/ 23199210 w 23215066"/>
                <a:gd name="connsiteY1028" fmla="*/ 2314212 h 5613479"/>
                <a:gd name="connsiteX1029" fmla="*/ 23199210 w 23215066"/>
                <a:gd name="connsiteY1029" fmla="*/ 2344024 h 5613479"/>
                <a:gd name="connsiteX1030" fmla="*/ 6285194 w 23215066"/>
                <a:gd name="connsiteY1030" fmla="*/ 2296135 h 5613479"/>
                <a:gd name="connsiteX1031" fmla="*/ 6221765 w 23215066"/>
                <a:gd name="connsiteY1031" fmla="*/ 2295501 h 5613479"/>
                <a:gd name="connsiteX1032" fmla="*/ 6223033 w 23215066"/>
                <a:gd name="connsiteY1032" fmla="*/ 2231437 h 5613479"/>
                <a:gd name="connsiteX1033" fmla="*/ 6286462 w 23215066"/>
                <a:gd name="connsiteY1033" fmla="*/ 2233657 h 5613479"/>
                <a:gd name="connsiteX1034" fmla="*/ 6285194 w 23215066"/>
                <a:gd name="connsiteY1034" fmla="*/ 2296135 h 5613479"/>
                <a:gd name="connsiteX1035" fmla="*/ 10740140 w 23215066"/>
                <a:gd name="connsiteY1035" fmla="*/ 2278058 h 5613479"/>
                <a:gd name="connsiteX1036" fmla="*/ 10738871 w 23215066"/>
                <a:gd name="connsiteY1036" fmla="*/ 2227949 h 5613479"/>
                <a:gd name="connsiteX1037" fmla="*/ 10738237 w 23215066"/>
                <a:gd name="connsiteY1037" fmla="*/ 2215580 h 5613479"/>
                <a:gd name="connsiteX1038" fmla="*/ 10801666 w 23215066"/>
                <a:gd name="connsiteY1038" fmla="*/ 2212726 h 5613479"/>
                <a:gd name="connsiteX1039" fmla="*/ 10802300 w 23215066"/>
                <a:gd name="connsiteY1039" fmla="*/ 2225412 h 5613479"/>
                <a:gd name="connsiteX1040" fmla="*/ 10803569 w 23215066"/>
                <a:gd name="connsiteY1040" fmla="*/ 2277106 h 5613479"/>
                <a:gd name="connsiteX1041" fmla="*/ 10740140 w 23215066"/>
                <a:gd name="connsiteY1041" fmla="*/ 2278058 h 5613479"/>
                <a:gd name="connsiteX1042" fmla="*/ 343469 w 23215066"/>
                <a:gd name="connsiteY1042" fmla="*/ 2273935 h 5613479"/>
                <a:gd name="connsiteX1043" fmla="*/ 287334 w 23215066"/>
                <a:gd name="connsiteY1043" fmla="*/ 2244440 h 5613479"/>
                <a:gd name="connsiteX1044" fmla="*/ 318097 w 23215066"/>
                <a:gd name="connsiteY1044" fmla="*/ 2187988 h 5613479"/>
                <a:gd name="connsiteX1045" fmla="*/ 373281 w 23215066"/>
                <a:gd name="connsiteY1045" fmla="*/ 2219069 h 5613479"/>
                <a:gd name="connsiteX1046" fmla="*/ 343469 w 23215066"/>
                <a:gd name="connsiteY1046" fmla="*/ 2273935 h 5613479"/>
                <a:gd name="connsiteX1047" fmla="*/ 18682420 w 23215066"/>
                <a:gd name="connsiteY1047" fmla="*/ 2230803 h 5613479"/>
                <a:gd name="connsiteX1048" fmla="*/ 18618992 w 23215066"/>
                <a:gd name="connsiteY1048" fmla="*/ 2228266 h 5613479"/>
                <a:gd name="connsiteX1049" fmla="*/ 18622162 w 23215066"/>
                <a:gd name="connsiteY1049" fmla="*/ 2164203 h 5613479"/>
                <a:gd name="connsiteX1050" fmla="*/ 18685592 w 23215066"/>
                <a:gd name="connsiteY1050" fmla="*/ 2168325 h 5613479"/>
                <a:gd name="connsiteX1051" fmla="*/ 18682420 w 23215066"/>
                <a:gd name="connsiteY1051" fmla="*/ 2230803 h 5613479"/>
                <a:gd name="connsiteX1052" fmla="*/ 23133878 w 23215066"/>
                <a:gd name="connsiteY1052" fmla="*/ 2218434 h 5613479"/>
                <a:gd name="connsiteX1053" fmla="*/ 23133560 w 23215066"/>
                <a:gd name="connsiteY1053" fmla="*/ 2207969 h 5613479"/>
                <a:gd name="connsiteX1054" fmla="*/ 23130388 w 23215066"/>
                <a:gd name="connsiteY1054" fmla="*/ 2155639 h 5613479"/>
                <a:gd name="connsiteX1055" fmla="*/ 23193500 w 23215066"/>
                <a:gd name="connsiteY1055" fmla="*/ 2151199 h 5613479"/>
                <a:gd name="connsiteX1056" fmla="*/ 23196672 w 23215066"/>
                <a:gd name="connsiteY1056" fmla="*/ 2205114 h 5613479"/>
                <a:gd name="connsiteX1057" fmla="*/ 23196988 w 23215066"/>
                <a:gd name="connsiteY1057" fmla="*/ 2215263 h 5613479"/>
                <a:gd name="connsiteX1058" fmla="*/ 23133878 w 23215066"/>
                <a:gd name="connsiteY1058" fmla="*/ 2218434 h 5613479"/>
                <a:gd name="connsiteX1059" fmla="*/ 6289951 w 23215066"/>
                <a:gd name="connsiteY1059" fmla="*/ 2171180 h 5613479"/>
                <a:gd name="connsiteX1060" fmla="*/ 6226522 w 23215066"/>
                <a:gd name="connsiteY1060" fmla="*/ 2167057 h 5613479"/>
                <a:gd name="connsiteX1061" fmla="*/ 6231596 w 23215066"/>
                <a:gd name="connsiteY1061" fmla="*/ 2102993 h 5613479"/>
                <a:gd name="connsiteX1062" fmla="*/ 6294708 w 23215066"/>
                <a:gd name="connsiteY1062" fmla="*/ 2108702 h 5613479"/>
                <a:gd name="connsiteX1063" fmla="*/ 6289951 w 23215066"/>
                <a:gd name="connsiteY1063" fmla="*/ 2171180 h 5613479"/>
                <a:gd name="connsiteX1064" fmla="*/ 404995 w 23215066"/>
                <a:gd name="connsiteY1064" fmla="*/ 2164837 h 5613479"/>
                <a:gd name="connsiteX1065" fmla="*/ 350763 w 23215066"/>
                <a:gd name="connsiteY1065" fmla="*/ 2132171 h 5613479"/>
                <a:gd name="connsiteX1066" fmla="*/ 384698 w 23215066"/>
                <a:gd name="connsiteY1066" fmla="*/ 2077304 h 5613479"/>
                <a:gd name="connsiteX1067" fmla="*/ 437978 w 23215066"/>
                <a:gd name="connsiteY1067" fmla="*/ 2111556 h 5613479"/>
                <a:gd name="connsiteX1068" fmla="*/ 404995 w 23215066"/>
                <a:gd name="connsiteY1068" fmla="*/ 2164837 h 5613479"/>
                <a:gd name="connsiteX1069" fmla="*/ 10734748 w 23215066"/>
                <a:gd name="connsiteY1069" fmla="*/ 2153102 h 5613479"/>
                <a:gd name="connsiteX1070" fmla="*/ 10729357 w 23215066"/>
                <a:gd name="connsiteY1070" fmla="*/ 2090942 h 5613479"/>
                <a:gd name="connsiteX1071" fmla="*/ 10792468 w 23215066"/>
                <a:gd name="connsiteY1071" fmla="*/ 2084599 h 5613479"/>
                <a:gd name="connsiteX1072" fmla="*/ 10797860 w 23215066"/>
                <a:gd name="connsiteY1072" fmla="*/ 2148662 h 5613479"/>
                <a:gd name="connsiteX1073" fmla="*/ 10734748 w 23215066"/>
                <a:gd name="connsiteY1073" fmla="*/ 2153102 h 5613479"/>
                <a:gd name="connsiteX1074" fmla="*/ 18690350 w 23215066"/>
                <a:gd name="connsiteY1074" fmla="*/ 2105848 h 5613479"/>
                <a:gd name="connsiteX1075" fmla="*/ 18627236 w 23215066"/>
                <a:gd name="connsiteY1075" fmla="*/ 2099822 h 5613479"/>
                <a:gd name="connsiteX1076" fmla="*/ 18634214 w 23215066"/>
                <a:gd name="connsiteY1076" fmla="*/ 2035758 h 5613479"/>
                <a:gd name="connsiteX1077" fmla="*/ 18697326 w 23215066"/>
                <a:gd name="connsiteY1077" fmla="*/ 2043370 h 5613479"/>
                <a:gd name="connsiteX1078" fmla="*/ 18690350 w 23215066"/>
                <a:gd name="connsiteY1078" fmla="*/ 2105848 h 5613479"/>
                <a:gd name="connsiteX1079" fmla="*/ 23125314 w 23215066"/>
                <a:gd name="connsiteY1079" fmla="*/ 2093479 h 5613479"/>
                <a:gd name="connsiteX1080" fmla="*/ 23118338 w 23215066"/>
                <a:gd name="connsiteY1080" fmla="*/ 2031318 h 5613479"/>
                <a:gd name="connsiteX1081" fmla="*/ 23181132 w 23215066"/>
                <a:gd name="connsiteY1081" fmla="*/ 2023072 h 5613479"/>
                <a:gd name="connsiteX1082" fmla="*/ 23188426 w 23215066"/>
                <a:gd name="connsiteY1082" fmla="*/ 2087136 h 5613479"/>
                <a:gd name="connsiteX1083" fmla="*/ 23125314 w 23215066"/>
                <a:gd name="connsiteY1083" fmla="*/ 2093479 h 5613479"/>
                <a:gd name="connsiteX1084" fmla="*/ 472547 w 23215066"/>
                <a:gd name="connsiteY1084" fmla="*/ 2059544 h 5613479"/>
                <a:gd name="connsiteX1085" fmla="*/ 420218 w 23215066"/>
                <a:gd name="connsiteY1085" fmla="*/ 2023707 h 5613479"/>
                <a:gd name="connsiteX1086" fmla="*/ 457324 w 23215066"/>
                <a:gd name="connsiteY1086" fmla="*/ 1971061 h 5613479"/>
                <a:gd name="connsiteX1087" fmla="*/ 508702 w 23215066"/>
                <a:gd name="connsiteY1087" fmla="*/ 2008167 h 5613479"/>
                <a:gd name="connsiteX1088" fmla="*/ 472547 w 23215066"/>
                <a:gd name="connsiteY1088" fmla="*/ 2059544 h 5613479"/>
                <a:gd name="connsiteX1089" fmla="*/ 6301368 w 23215066"/>
                <a:gd name="connsiteY1089" fmla="*/ 2046541 h 5613479"/>
                <a:gd name="connsiteX1090" fmla="*/ 6238257 w 23215066"/>
                <a:gd name="connsiteY1090" fmla="*/ 2038930 h 5613479"/>
                <a:gd name="connsiteX1091" fmla="*/ 6246819 w 23215066"/>
                <a:gd name="connsiteY1091" fmla="*/ 1975184 h 5613479"/>
                <a:gd name="connsiteX1092" fmla="*/ 6309614 w 23215066"/>
                <a:gd name="connsiteY1092" fmla="*/ 1984381 h 5613479"/>
                <a:gd name="connsiteX1093" fmla="*/ 6301368 w 23215066"/>
                <a:gd name="connsiteY1093" fmla="*/ 2046541 h 5613479"/>
                <a:gd name="connsiteX1094" fmla="*/ 10722062 w 23215066"/>
                <a:gd name="connsiteY1094" fmla="*/ 2028464 h 5613479"/>
                <a:gd name="connsiteX1095" fmla="*/ 10713182 w 23215066"/>
                <a:gd name="connsiteY1095" fmla="*/ 1966621 h 5613479"/>
                <a:gd name="connsiteX1096" fmla="*/ 10775977 w 23215066"/>
                <a:gd name="connsiteY1096" fmla="*/ 1956789 h 5613479"/>
                <a:gd name="connsiteX1097" fmla="*/ 10785174 w 23215066"/>
                <a:gd name="connsiteY1097" fmla="*/ 2020536 h 5613479"/>
                <a:gd name="connsiteX1098" fmla="*/ 10722062 w 23215066"/>
                <a:gd name="connsiteY1098" fmla="*/ 2028464 h 5613479"/>
                <a:gd name="connsiteX1099" fmla="*/ 18705572 w 23215066"/>
                <a:gd name="connsiteY1099" fmla="*/ 1981844 h 5613479"/>
                <a:gd name="connsiteX1100" fmla="*/ 18642778 w 23215066"/>
                <a:gd name="connsiteY1100" fmla="*/ 1972329 h 5613479"/>
                <a:gd name="connsiteX1101" fmla="*/ 18653242 w 23215066"/>
                <a:gd name="connsiteY1101" fmla="*/ 1908900 h 5613479"/>
                <a:gd name="connsiteX1102" fmla="*/ 18715720 w 23215066"/>
                <a:gd name="connsiteY1102" fmla="*/ 1920000 h 5613479"/>
                <a:gd name="connsiteX1103" fmla="*/ 18705572 w 23215066"/>
                <a:gd name="connsiteY1103" fmla="*/ 1981844 h 5613479"/>
                <a:gd name="connsiteX1104" fmla="*/ 23109456 w 23215066"/>
                <a:gd name="connsiteY1104" fmla="*/ 1969475 h 5613479"/>
                <a:gd name="connsiteX1105" fmla="*/ 23098990 w 23215066"/>
                <a:gd name="connsiteY1105" fmla="*/ 1907949 h 5613479"/>
                <a:gd name="connsiteX1106" fmla="*/ 23161468 w 23215066"/>
                <a:gd name="connsiteY1106" fmla="*/ 1896214 h 5613479"/>
                <a:gd name="connsiteX1107" fmla="*/ 23172250 w 23215066"/>
                <a:gd name="connsiteY1107" fmla="*/ 1959643 h 5613479"/>
                <a:gd name="connsiteX1108" fmla="*/ 23109456 w 23215066"/>
                <a:gd name="connsiteY1108" fmla="*/ 1969475 h 5613479"/>
                <a:gd name="connsiteX1109" fmla="*/ 546125 w 23215066"/>
                <a:gd name="connsiteY1109" fmla="*/ 1958058 h 5613479"/>
                <a:gd name="connsiteX1110" fmla="*/ 495699 w 23215066"/>
                <a:gd name="connsiteY1110" fmla="*/ 1919366 h 5613479"/>
                <a:gd name="connsiteX1111" fmla="*/ 535659 w 23215066"/>
                <a:gd name="connsiteY1111" fmla="*/ 1868940 h 5613479"/>
                <a:gd name="connsiteX1112" fmla="*/ 584817 w 23215066"/>
                <a:gd name="connsiteY1112" fmla="*/ 1908900 h 5613479"/>
                <a:gd name="connsiteX1113" fmla="*/ 546125 w 23215066"/>
                <a:gd name="connsiteY1113" fmla="*/ 1958058 h 5613479"/>
                <a:gd name="connsiteX1114" fmla="*/ 6319763 w 23215066"/>
                <a:gd name="connsiteY1114" fmla="*/ 1922855 h 5613479"/>
                <a:gd name="connsiteX1115" fmla="*/ 6257285 w 23215066"/>
                <a:gd name="connsiteY1115" fmla="*/ 1911755 h 5613479"/>
                <a:gd name="connsiteX1116" fmla="*/ 6269337 w 23215066"/>
                <a:gd name="connsiteY1116" fmla="*/ 1848642 h 5613479"/>
                <a:gd name="connsiteX1117" fmla="*/ 6331497 w 23215066"/>
                <a:gd name="connsiteY1117" fmla="*/ 1861645 h 5613479"/>
                <a:gd name="connsiteX1118" fmla="*/ 6319763 w 23215066"/>
                <a:gd name="connsiteY1118" fmla="*/ 1922855 h 5613479"/>
                <a:gd name="connsiteX1119" fmla="*/ 10702399 w 23215066"/>
                <a:gd name="connsiteY1119" fmla="*/ 1905094 h 5613479"/>
                <a:gd name="connsiteX1120" fmla="*/ 10690030 w 23215066"/>
                <a:gd name="connsiteY1120" fmla="*/ 1843885 h 5613479"/>
                <a:gd name="connsiteX1121" fmla="*/ 10751874 w 23215066"/>
                <a:gd name="connsiteY1121" fmla="*/ 1830248 h 5613479"/>
                <a:gd name="connsiteX1122" fmla="*/ 10764559 w 23215066"/>
                <a:gd name="connsiteY1122" fmla="*/ 1893360 h 5613479"/>
                <a:gd name="connsiteX1123" fmla="*/ 10702399 w 23215066"/>
                <a:gd name="connsiteY1123" fmla="*/ 1905094 h 5613479"/>
                <a:gd name="connsiteX1124" fmla="*/ 624777 w 23215066"/>
                <a:gd name="connsiteY1124" fmla="*/ 1861011 h 5613479"/>
                <a:gd name="connsiteX1125" fmla="*/ 576571 w 23215066"/>
                <a:gd name="connsiteY1125" fmla="*/ 1819782 h 5613479"/>
                <a:gd name="connsiteX1126" fmla="*/ 619068 w 23215066"/>
                <a:gd name="connsiteY1126" fmla="*/ 1771576 h 5613479"/>
                <a:gd name="connsiteX1127" fmla="*/ 666006 w 23215066"/>
                <a:gd name="connsiteY1127" fmla="*/ 1814074 h 5613479"/>
                <a:gd name="connsiteX1128" fmla="*/ 624777 w 23215066"/>
                <a:gd name="connsiteY1128" fmla="*/ 1861011 h 5613479"/>
                <a:gd name="connsiteX1129" fmla="*/ 18727772 w 23215066"/>
                <a:gd name="connsiteY1129" fmla="*/ 1858791 h 5613479"/>
                <a:gd name="connsiteX1130" fmla="*/ 18665610 w 23215066"/>
                <a:gd name="connsiteY1130" fmla="*/ 1845788 h 5613479"/>
                <a:gd name="connsiteX1131" fmla="*/ 18679566 w 23215066"/>
                <a:gd name="connsiteY1131" fmla="*/ 1782993 h 5613479"/>
                <a:gd name="connsiteX1132" fmla="*/ 18741408 w 23215066"/>
                <a:gd name="connsiteY1132" fmla="*/ 1797582 h 5613479"/>
                <a:gd name="connsiteX1133" fmla="*/ 18727772 w 23215066"/>
                <a:gd name="connsiteY1133" fmla="*/ 1858791 h 5613479"/>
                <a:gd name="connsiteX1134" fmla="*/ 23086622 w 23215066"/>
                <a:gd name="connsiteY1134" fmla="*/ 1846422 h 5613479"/>
                <a:gd name="connsiteX1135" fmla="*/ 23072668 w 23215066"/>
                <a:gd name="connsiteY1135" fmla="*/ 1785530 h 5613479"/>
                <a:gd name="connsiteX1136" fmla="*/ 23134194 w 23215066"/>
                <a:gd name="connsiteY1136" fmla="*/ 1770307 h 5613479"/>
                <a:gd name="connsiteX1137" fmla="*/ 23148782 w 23215066"/>
                <a:gd name="connsiteY1137" fmla="*/ 1833102 h 5613479"/>
                <a:gd name="connsiteX1138" fmla="*/ 23086622 w 23215066"/>
                <a:gd name="connsiteY1138" fmla="*/ 1846422 h 5613479"/>
                <a:gd name="connsiteX1139" fmla="*/ 6345135 w 23215066"/>
                <a:gd name="connsiteY1139" fmla="*/ 1800436 h 5613479"/>
                <a:gd name="connsiteX1140" fmla="*/ 6283291 w 23215066"/>
                <a:gd name="connsiteY1140" fmla="*/ 1785848 h 5613479"/>
                <a:gd name="connsiteX1141" fmla="*/ 6299148 w 23215066"/>
                <a:gd name="connsiteY1141" fmla="*/ 1723370 h 5613479"/>
                <a:gd name="connsiteX1142" fmla="*/ 6360357 w 23215066"/>
                <a:gd name="connsiteY1142" fmla="*/ 1739861 h 5613479"/>
                <a:gd name="connsiteX1143" fmla="*/ 6345135 w 23215066"/>
                <a:gd name="connsiteY1143" fmla="*/ 1800436 h 5613479"/>
                <a:gd name="connsiteX1144" fmla="*/ 10676077 w 23215066"/>
                <a:gd name="connsiteY1144" fmla="*/ 1782993 h 5613479"/>
                <a:gd name="connsiteX1145" fmla="*/ 10660219 w 23215066"/>
                <a:gd name="connsiteY1145" fmla="*/ 1722418 h 5613479"/>
                <a:gd name="connsiteX1146" fmla="*/ 10721428 w 23215066"/>
                <a:gd name="connsiteY1146" fmla="*/ 1705293 h 5613479"/>
                <a:gd name="connsiteX1147" fmla="*/ 10737919 w 23215066"/>
                <a:gd name="connsiteY1147" fmla="*/ 1767770 h 5613479"/>
                <a:gd name="connsiteX1148" fmla="*/ 10676077 w 23215066"/>
                <a:gd name="connsiteY1148" fmla="*/ 1782993 h 5613479"/>
                <a:gd name="connsiteX1149" fmla="*/ 708821 w 23215066"/>
                <a:gd name="connsiteY1149" fmla="*/ 1768405 h 5613479"/>
                <a:gd name="connsiteX1150" fmla="*/ 663152 w 23215066"/>
                <a:gd name="connsiteY1150" fmla="*/ 1724321 h 5613479"/>
                <a:gd name="connsiteX1151" fmla="*/ 708186 w 23215066"/>
                <a:gd name="connsiteY1151" fmla="*/ 1678652 h 5613479"/>
                <a:gd name="connsiteX1152" fmla="*/ 752587 w 23215066"/>
                <a:gd name="connsiteY1152" fmla="*/ 1723687 h 5613479"/>
                <a:gd name="connsiteX1153" fmla="*/ 708821 w 23215066"/>
                <a:gd name="connsiteY1153" fmla="*/ 1768405 h 5613479"/>
                <a:gd name="connsiteX1154" fmla="*/ 18756632 w 23215066"/>
                <a:gd name="connsiteY1154" fmla="*/ 1737324 h 5613479"/>
                <a:gd name="connsiteX1155" fmla="*/ 18695422 w 23215066"/>
                <a:gd name="connsiteY1155" fmla="*/ 1720833 h 5613479"/>
                <a:gd name="connsiteX1156" fmla="*/ 18712866 w 23215066"/>
                <a:gd name="connsiteY1156" fmla="*/ 1658989 h 5613479"/>
                <a:gd name="connsiteX1157" fmla="*/ 18773756 w 23215066"/>
                <a:gd name="connsiteY1157" fmla="*/ 1677067 h 5613479"/>
                <a:gd name="connsiteX1158" fmla="*/ 18756632 w 23215066"/>
                <a:gd name="connsiteY1158" fmla="*/ 1737324 h 5613479"/>
                <a:gd name="connsiteX1159" fmla="*/ 23056494 w 23215066"/>
                <a:gd name="connsiteY1159" fmla="*/ 1724956 h 5613479"/>
                <a:gd name="connsiteX1160" fmla="*/ 23039050 w 23215066"/>
                <a:gd name="connsiteY1160" fmla="*/ 1664698 h 5613479"/>
                <a:gd name="connsiteX1161" fmla="*/ 23099624 w 23215066"/>
                <a:gd name="connsiteY1161" fmla="*/ 1646303 h 5613479"/>
                <a:gd name="connsiteX1162" fmla="*/ 23117702 w 23215066"/>
                <a:gd name="connsiteY1162" fmla="*/ 1708147 h 5613479"/>
                <a:gd name="connsiteX1163" fmla="*/ 23056494 w 23215066"/>
                <a:gd name="connsiteY1163" fmla="*/ 1724956 h 5613479"/>
                <a:gd name="connsiteX1164" fmla="*/ 797939 w 23215066"/>
                <a:gd name="connsiteY1164" fmla="*/ 1680555 h 5613479"/>
                <a:gd name="connsiteX1165" fmla="*/ 754807 w 23215066"/>
                <a:gd name="connsiteY1165" fmla="*/ 1634252 h 5613479"/>
                <a:gd name="connsiteX1166" fmla="*/ 802379 w 23215066"/>
                <a:gd name="connsiteY1166" fmla="*/ 1591120 h 5613479"/>
                <a:gd name="connsiteX1167" fmla="*/ 844242 w 23215066"/>
                <a:gd name="connsiteY1167" fmla="*/ 1638692 h 5613479"/>
                <a:gd name="connsiteX1168" fmla="*/ 797939 w 23215066"/>
                <a:gd name="connsiteY1168" fmla="*/ 1680555 h 5613479"/>
                <a:gd name="connsiteX1169" fmla="*/ 6377484 w 23215066"/>
                <a:gd name="connsiteY1169" fmla="*/ 1679921 h 5613479"/>
                <a:gd name="connsiteX1170" fmla="*/ 6316591 w 23215066"/>
                <a:gd name="connsiteY1170" fmla="*/ 1661844 h 5613479"/>
                <a:gd name="connsiteX1171" fmla="*/ 6335937 w 23215066"/>
                <a:gd name="connsiteY1171" fmla="*/ 1600635 h 5613479"/>
                <a:gd name="connsiteX1172" fmla="*/ 6396195 w 23215066"/>
                <a:gd name="connsiteY1172" fmla="*/ 1620615 h 5613479"/>
                <a:gd name="connsiteX1173" fmla="*/ 6377484 w 23215066"/>
                <a:gd name="connsiteY1173" fmla="*/ 1679921 h 5613479"/>
                <a:gd name="connsiteX1174" fmla="*/ 10642458 w 23215066"/>
                <a:gd name="connsiteY1174" fmla="*/ 1662161 h 5613479"/>
                <a:gd name="connsiteX1175" fmla="*/ 10623113 w 23215066"/>
                <a:gd name="connsiteY1175" fmla="*/ 1602537 h 5613479"/>
                <a:gd name="connsiteX1176" fmla="*/ 10683053 w 23215066"/>
                <a:gd name="connsiteY1176" fmla="*/ 1582240 h 5613479"/>
                <a:gd name="connsiteX1177" fmla="*/ 10703033 w 23215066"/>
                <a:gd name="connsiteY1177" fmla="*/ 1643449 h 5613479"/>
                <a:gd name="connsiteX1178" fmla="*/ 10642458 w 23215066"/>
                <a:gd name="connsiteY1178" fmla="*/ 1662161 h 5613479"/>
                <a:gd name="connsiteX1179" fmla="*/ 18792468 w 23215066"/>
                <a:gd name="connsiteY1179" fmla="*/ 1617443 h 5613479"/>
                <a:gd name="connsiteX1180" fmla="*/ 18732210 w 23215066"/>
                <a:gd name="connsiteY1180" fmla="*/ 1597463 h 5613479"/>
                <a:gd name="connsiteX1181" fmla="*/ 18753144 w 23215066"/>
                <a:gd name="connsiteY1181" fmla="*/ 1536571 h 5613479"/>
                <a:gd name="connsiteX1182" fmla="*/ 18812766 w 23215066"/>
                <a:gd name="connsiteY1182" fmla="*/ 1558137 h 5613479"/>
                <a:gd name="connsiteX1183" fmla="*/ 18792468 w 23215066"/>
                <a:gd name="connsiteY1183" fmla="*/ 1617443 h 5613479"/>
                <a:gd name="connsiteX1184" fmla="*/ 23019704 w 23215066"/>
                <a:gd name="connsiteY1184" fmla="*/ 1605075 h 5613479"/>
                <a:gd name="connsiteX1185" fmla="*/ 22998772 w 23215066"/>
                <a:gd name="connsiteY1185" fmla="*/ 1546085 h 5613479"/>
                <a:gd name="connsiteX1186" fmla="*/ 23058396 w 23215066"/>
                <a:gd name="connsiteY1186" fmla="*/ 1523885 h 5613479"/>
                <a:gd name="connsiteX1187" fmla="*/ 23079962 w 23215066"/>
                <a:gd name="connsiteY1187" fmla="*/ 1584777 h 5613479"/>
                <a:gd name="connsiteX1188" fmla="*/ 23019704 w 23215066"/>
                <a:gd name="connsiteY1188" fmla="*/ 1605075 h 5613479"/>
                <a:gd name="connsiteX1189" fmla="*/ 891814 w 23215066"/>
                <a:gd name="connsiteY1189" fmla="*/ 1598097 h 5613479"/>
                <a:gd name="connsiteX1190" fmla="*/ 851219 w 23215066"/>
                <a:gd name="connsiteY1190" fmla="*/ 1549257 h 5613479"/>
                <a:gd name="connsiteX1191" fmla="*/ 901328 w 23215066"/>
                <a:gd name="connsiteY1191" fmla="*/ 1508979 h 5613479"/>
                <a:gd name="connsiteX1192" fmla="*/ 940654 w 23215066"/>
                <a:gd name="connsiteY1192" fmla="*/ 1558771 h 5613479"/>
                <a:gd name="connsiteX1193" fmla="*/ 891814 w 23215066"/>
                <a:gd name="connsiteY1193" fmla="*/ 1598097 h 5613479"/>
                <a:gd name="connsiteX1194" fmla="*/ 6416492 w 23215066"/>
                <a:gd name="connsiteY1194" fmla="*/ 1560991 h 5613479"/>
                <a:gd name="connsiteX1195" fmla="*/ 6356869 w 23215066"/>
                <a:gd name="connsiteY1195" fmla="*/ 1539425 h 5613479"/>
                <a:gd name="connsiteX1196" fmla="*/ 6379703 w 23215066"/>
                <a:gd name="connsiteY1196" fmla="*/ 1479168 h 5613479"/>
                <a:gd name="connsiteX1197" fmla="*/ 6438692 w 23215066"/>
                <a:gd name="connsiteY1197" fmla="*/ 1502319 h 5613479"/>
                <a:gd name="connsiteX1198" fmla="*/ 6416492 w 23215066"/>
                <a:gd name="connsiteY1198" fmla="*/ 1560991 h 5613479"/>
                <a:gd name="connsiteX1199" fmla="*/ 10601864 w 23215066"/>
                <a:gd name="connsiteY1199" fmla="*/ 1543548 h 5613479"/>
                <a:gd name="connsiteX1200" fmla="*/ 10579029 w 23215066"/>
                <a:gd name="connsiteY1200" fmla="*/ 1485193 h 5613479"/>
                <a:gd name="connsiteX1201" fmla="*/ 10637701 w 23215066"/>
                <a:gd name="connsiteY1201" fmla="*/ 1461407 h 5613479"/>
                <a:gd name="connsiteX1202" fmla="*/ 10661171 w 23215066"/>
                <a:gd name="connsiteY1202" fmla="*/ 1521348 h 5613479"/>
                <a:gd name="connsiteX1203" fmla="*/ 10601864 w 23215066"/>
                <a:gd name="connsiteY1203" fmla="*/ 1543548 h 5613479"/>
                <a:gd name="connsiteX1204" fmla="*/ 990129 w 23215066"/>
                <a:gd name="connsiteY1204" fmla="*/ 1520714 h 5613479"/>
                <a:gd name="connsiteX1205" fmla="*/ 952389 w 23215066"/>
                <a:gd name="connsiteY1205" fmla="*/ 1469653 h 5613479"/>
                <a:gd name="connsiteX1206" fmla="*/ 1004400 w 23215066"/>
                <a:gd name="connsiteY1206" fmla="*/ 1432230 h 5613479"/>
                <a:gd name="connsiteX1207" fmla="*/ 1040872 w 23215066"/>
                <a:gd name="connsiteY1207" fmla="*/ 1484242 h 5613479"/>
                <a:gd name="connsiteX1208" fmla="*/ 990129 w 23215066"/>
                <a:gd name="connsiteY1208" fmla="*/ 1520714 h 5613479"/>
                <a:gd name="connsiteX1209" fmla="*/ 18835282 w 23215066"/>
                <a:gd name="connsiteY1209" fmla="*/ 1499782 h 5613479"/>
                <a:gd name="connsiteX1210" fmla="*/ 18776294 w 23215066"/>
                <a:gd name="connsiteY1210" fmla="*/ 1476631 h 5613479"/>
                <a:gd name="connsiteX1211" fmla="*/ 18800716 w 23215066"/>
                <a:gd name="connsiteY1211" fmla="*/ 1417324 h 5613479"/>
                <a:gd name="connsiteX1212" fmla="*/ 18859068 w 23215066"/>
                <a:gd name="connsiteY1212" fmla="*/ 1442379 h 5613479"/>
                <a:gd name="connsiteX1213" fmla="*/ 18835282 w 23215066"/>
                <a:gd name="connsiteY1213" fmla="*/ 1499782 h 5613479"/>
                <a:gd name="connsiteX1214" fmla="*/ 22976254 w 23215066"/>
                <a:gd name="connsiteY1214" fmla="*/ 1487413 h 5613479"/>
                <a:gd name="connsiteX1215" fmla="*/ 22952152 w 23215066"/>
                <a:gd name="connsiteY1215" fmla="*/ 1429693 h 5613479"/>
                <a:gd name="connsiteX1216" fmla="*/ 23010190 w 23215066"/>
                <a:gd name="connsiteY1216" fmla="*/ 1404321 h 5613479"/>
                <a:gd name="connsiteX1217" fmla="*/ 23035246 w 23215066"/>
                <a:gd name="connsiteY1217" fmla="*/ 1463627 h 5613479"/>
                <a:gd name="connsiteX1218" fmla="*/ 22976254 w 23215066"/>
                <a:gd name="connsiteY1218" fmla="*/ 1487413 h 5613479"/>
                <a:gd name="connsiteX1219" fmla="*/ 1092250 w 23215066"/>
                <a:gd name="connsiteY1219" fmla="*/ 1449039 h 5613479"/>
                <a:gd name="connsiteX1220" fmla="*/ 1057364 w 23215066"/>
                <a:gd name="connsiteY1220" fmla="*/ 1396076 h 5613479"/>
                <a:gd name="connsiteX1221" fmla="*/ 1111596 w 23215066"/>
                <a:gd name="connsiteY1221" fmla="*/ 1361507 h 5613479"/>
                <a:gd name="connsiteX1222" fmla="*/ 1144896 w 23215066"/>
                <a:gd name="connsiteY1222" fmla="*/ 1415421 h 5613479"/>
                <a:gd name="connsiteX1223" fmla="*/ 1092250 w 23215066"/>
                <a:gd name="connsiteY1223" fmla="*/ 1449039 h 5613479"/>
                <a:gd name="connsiteX1224" fmla="*/ 6462161 w 23215066"/>
                <a:gd name="connsiteY1224" fmla="*/ 1444916 h 5613479"/>
                <a:gd name="connsiteX1225" fmla="*/ 6403806 w 23215066"/>
                <a:gd name="connsiteY1225" fmla="*/ 1420179 h 5613479"/>
                <a:gd name="connsiteX1226" fmla="*/ 6429812 w 23215066"/>
                <a:gd name="connsiteY1226" fmla="*/ 1361507 h 5613479"/>
                <a:gd name="connsiteX1227" fmla="*/ 6487533 w 23215066"/>
                <a:gd name="connsiteY1227" fmla="*/ 1388147 h 5613479"/>
                <a:gd name="connsiteX1228" fmla="*/ 6462161 w 23215066"/>
                <a:gd name="connsiteY1228" fmla="*/ 1444916 h 5613479"/>
                <a:gd name="connsiteX1229" fmla="*/ 10554927 w 23215066"/>
                <a:gd name="connsiteY1229" fmla="*/ 1427156 h 5613479"/>
                <a:gd name="connsiteX1230" fmla="*/ 10528920 w 23215066"/>
                <a:gd name="connsiteY1230" fmla="*/ 1370070 h 5613479"/>
                <a:gd name="connsiteX1231" fmla="*/ 10586324 w 23215066"/>
                <a:gd name="connsiteY1231" fmla="*/ 1343112 h 5613479"/>
                <a:gd name="connsiteX1232" fmla="*/ 10612964 w 23215066"/>
                <a:gd name="connsiteY1232" fmla="*/ 1401784 h 5613479"/>
                <a:gd name="connsiteX1233" fmla="*/ 10554927 w 23215066"/>
                <a:gd name="connsiteY1233" fmla="*/ 1427156 h 5613479"/>
                <a:gd name="connsiteX1234" fmla="*/ 18884124 w 23215066"/>
                <a:gd name="connsiteY1234" fmla="*/ 1385293 h 5613479"/>
                <a:gd name="connsiteX1235" fmla="*/ 18826404 w 23215066"/>
                <a:gd name="connsiteY1235" fmla="*/ 1358652 h 5613479"/>
                <a:gd name="connsiteX1236" fmla="*/ 18853996 w 23215066"/>
                <a:gd name="connsiteY1236" fmla="*/ 1300932 h 5613479"/>
                <a:gd name="connsiteX1237" fmla="*/ 18910764 w 23215066"/>
                <a:gd name="connsiteY1237" fmla="*/ 1329158 h 5613479"/>
                <a:gd name="connsiteX1238" fmla="*/ 18884124 w 23215066"/>
                <a:gd name="connsiteY1238" fmla="*/ 1385293 h 5613479"/>
                <a:gd name="connsiteX1239" fmla="*/ 1198494 w 23215066"/>
                <a:gd name="connsiteY1239" fmla="*/ 1383390 h 5613479"/>
                <a:gd name="connsiteX1240" fmla="*/ 1166462 w 23215066"/>
                <a:gd name="connsiteY1240" fmla="*/ 1328523 h 5613479"/>
                <a:gd name="connsiteX1241" fmla="*/ 1222280 w 23215066"/>
                <a:gd name="connsiteY1241" fmla="*/ 1297126 h 5613479"/>
                <a:gd name="connsiteX1242" fmla="*/ 1252726 w 23215066"/>
                <a:gd name="connsiteY1242" fmla="*/ 1352944 h 5613479"/>
                <a:gd name="connsiteX1243" fmla="*/ 1198494 w 23215066"/>
                <a:gd name="connsiteY1243" fmla="*/ 1383390 h 5613479"/>
                <a:gd name="connsiteX1244" fmla="*/ 22926148 w 23215066"/>
                <a:gd name="connsiteY1244" fmla="*/ 1372607 h 5613479"/>
                <a:gd name="connsiteX1245" fmla="*/ 22898556 w 23215066"/>
                <a:gd name="connsiteY1245" fmla="*/ 1316472 h 5613479"/>
                <a:gd name="connsiteX1246" fmla="*/ 22955324 w 23215066"/>
                <a:gd name="connsiteY1246" fmla="*/ 1287929 h 5613479"/>
                <a:gd name="connsiteX1247" fmla="*/ 22983550 w 23215066"/>
                <a:gd name="connsiteY1247" fmla="*/ 1345966 h 5613479"/>
                <a:gd name="connsiteX1248" fmla="*/ 22926148 w 23215066"/>
                <a:gd name="connsiteY1248" fmla="*/ 1372607 h 5613479"/>
                <a:gd name="connsiteX1249" fmla="*/ 6514173 w 23215066"/>
                <a:gd name="connsiteY1249" fmla="*/ 1331695 h 5613479"/>
                <a:gd name="connsiteX1250" fmla="*/ 6457404 w 23215066"/>
                <a:gd name="connsiteY1250" fmla="*/ 1303469 h 5613479"/>
                <a:gd name="connsiteX1251" fmla="*/ 6486581 w 23215066"/>
                <a:gd name="connsiteY1251" fmla="*/ 1246383 h 5613479"/>
                <a:gd name="connsiteX1252" fmla="*/ 6542716 w 23215066"/>
                <a:gd name="connsiteY1252" fmla="*/ 1276194 h 5613479"/>
                <a:gd name="connsiteX1253" fmla="*/ 6514173 w 23215066"/>
                <a:gd name="connsiteY1253" fmla="*/ 1331695 h 5613479"/>
                <a:gd name="connsiteX1254" fmla="*/ 1307909 w 23215066"/>
                <a:gd name="connsiteY1254" fmla="*/ 1323766 h 5613479"/>
                <a:gd name="connsiteX1255" fmla="*/ 1279049 w 23215066"/>
                <a:gd name="connsiteY1255" fmla="*/ 1267314 h 5613479"/>
                <a:gd name="connsiteX1256" fmla="*/ 1336769 w 23215066"/>
                <a:gd name="connsiteY1256" fmla="*/ 1239088 h 5613479"/>
                <a:gd name="connsiteX1257" fmla="*/ 1364044 w 23215066"/>
                <a:gd name="connsiteY1257" fmla="*/ 1296492 h 5613479"/>
                <a:gd name="connsiteX1258" fmla="*/ 1307909 w 23215066"/>
                <a:gd name="connsiteY1258" fmla="*/ 1323766 h 5613479"/>
                <a:gd name="connsiteX1259" fmla="*/ 10501329 w 23215066"/>
                <a:gd name="connsiteY1259" fmla="*/ 1313935 h 5613479"/>
                <a:gd name="connsiteX1260" fmla="*/ 10472151 w 23215066"/>
                <a:gd name="connsiteY1260" fmla="*/ 1258434 h 5613479"/>
                <a:gd name="connsiteX1261" fmla="*/ 10527969 w 23215066"/>
                <a:gd name="connsiteY1261" fmla="*/ 1228305 h 5613479"/>
                <a:gd name="connsiteX1262" fmla="*/ 10557781 w 23215066"/>
                <a:gd name="connsiteY1262" fmla="*/ 1285392 h 5613479"/>
                <a:gd name="connsiteX1263" fmla="*/ 10501329 w 23215066"/>
                <a:gd name="connsiteY1263" fmla="*/ 1313935 h 5613479"/>
                <a:gd name="connsiteX1264" fmla="*/ 18939308 w 23215066"/>
                <a:gd name="connsiteY1264" fmla="*/ 1273657 h 5613479"/>
                <a:gd name="connsiteX1265" fmla="*/ 18883172 w 23215066"/>
                <a:gd name="connsiteY1265" fmla="*/ 1243846 h 5613479"/>
                <a:gd name="connsiteX1266" fmla="*/ 18913936 w 23215066"/>
                <a:gd name="connsiteY1266" fmla="*/ 1187711 h 5613479"/>
                <a:gd name="connsiteX1267" fmla="*/ 18969120 w 23215066"/>
                <a:gd name="connsiteY1267" fmla="*/ 1219108 h 5613479"/>
                <a:gd name="connsiteX1268" fmla="*/ 18939308 w 23215066"/>
                <a:gd name="connsiteY1268" fmla="*/ 1273657 h 5613479"/>
                <a:gd name="connsiteX1269" fmla="*/ 1420813 w 23215066"/>
                <a:gd name="connsiteY1269" fmla="*/ 1270169 h 5613479"/>
                <a:gd name="connsiteX1270" fmla="*/ 1395124 w 23215066"/>
                <a:gd name="connsiteY1270" fmla="*/ 1212131 h 5613479"/>
                <a:gd name="connsiteX1271" fmla="*/ 1454113 w 23215066"/>
                <a:gd name="connsiteY1271" fmla="*/ 1187076 h 5613479"/>
                <a:gd name="connsiteX1272" fmla="*/ 1477899 w 23215066"/>
                <a:gd name="connsiteY1272" fmla="*/ 1245748 h 5613479"/>
                <a:gd name="connsiteX1273" fmla="*/ 1420813 w 23215066"/>
                <a:gd name="connsiteY1273" fmla="*/ 1270169 h 5613479"/>
                <a:gd name="connsiteX1274" fmla="*/ 22869376 w 23215066"/>
                <a:gd name="connsiteY1274" fmla="*/ 1260971 h 5613479"/>
                <a:gd name="connsiteX1275" fmla="*/ 22838614 w 23215066"/>
                <a:gd name="connsiteY1275" fmla="*/ 1206422 h 5613479"/>
                <a:gd name="connsiteX1276" fmla="*/ 22893480 w 23215066"/>
                <a:gd name="connsiteY1276" fmla="*/ 1174708 h 5613479"/>
                <a:gd name="connsiteX1277" fmla="*/ 22924878 w 23215066"/>
                <a:gd name="connsiteY1277" fmla="*/ 1230843 h 5613479"/>
                <a:gd name="connsiteX1278" fmla="*/ 22869376 w 23215066"/>
                <a:gd name="connsiteY1278" fmla="*/ 1260971 h 5613479"/>
                <a:gd name="connsiteX1279" fmla="*/ 1536254 w 23215066"/>
                <a:gd name="connsiteY1279" fmla="*/ 1223231 h 5613479"/>
                <a:gd name="connsiteX1280" fmla="*/ 1514054 w 23215066"/>
                <a:gd name="connsiteY1280" fmla="*/ 1163925 h 5613479"/>
                <a:gd name="connsiteX1281" fmla="*/ 1574629 w 23215066"/>
                <a:gd name="connsiteY1281" fmla="*/ 1142359 h 5613479"/>
                <a:gd name="connsiteX1282" fmla="*/ 1595243 w 23215066"/>
                <a:gd name="connsiteY1282" fmla="*/ 1202299 h 5613479"/>
                <a:gd name="connsiteX1283" fmla="*/ 1536254 w 23215066"/>
                <a:gd name="connsiteY1283" fmla="*/ 1223231 h 5613479"/>
                <a:gd name="connsiteX1284" fmla="*/ 6572528 w 23215066"/>
                <a:gd name="connsiteY1284" fmla="*/ 1221328 h 5613479"/>
                <a:gd name="connsiteX1285" fmla="*/ 6517344 w 23215066"/>
                <a:gd name="connsiteY1285" fmla="*/ 1190248 h 5613479"/>
                <a:gd name="connsiteX1286" fmla="*/ 6549693 w 23215066"/>
                <a:gd name="connsiteY1286" fmla="*/ 1134747 h 5613479"/>
                <a:gd name="connsiteX1287" fmla="*/ 6603926 w 23215066"/>
                <a:gd name="connsiteY1287" fmla="*/ 1167413 h 5613479"/>
                <a:gd name="connsiteX1288" fmla="*/ 6572528 w 23215066"/>
                <a:gd name="connsiteY1288" fmla="*/ 1221328 h 5613479"/>
                <a:gd name="connsiteX1289" fmla="*/ 10441705 w 23215066"/>
                <a:gd name="connsiteY1289" fmla="*/ 1203885 h 5613479"/>
                <a:gd name="connsiteX1290" fmla="*/ 10409673 w 23215066"/>
                <a:gd name="connsiteY1290" fmla="*/ 1150288 h 5613479"/>
                <a:gd name="connsiteX1291" fmla="*/ 10463588 w 23215066"/>
                <a:gd name="connsiteY1291" fmla="*/ 1116987 h 5613479"/>
                <a:gd name="connsiteX1292" fmla="*/ 10496572 w 23215066"/>
                <a:gd name="connsiteY1292" fmla="*/ 1172171 h 5613479"/>
                <a:gd name="connsiteX1293" fmla="*/ 10441705 w 23215066"/>
                <a:gd name="connsiteY1293" fmla="*/ 1203885 h 5613479"/>
                <a:gd name="connsiteX1294" fmla="*/ 1654549 w 23215066"/>
                <a:gd name="connsiteY1294" fmla="*/ 1182954 h 5613479"/>
                <a:gd name="connsiteX1295" fmla="*/ 1635838 w 23215066"/>
                <a:gd name="connsiteY1295" fmla="*/ 1122379 h 5613479"/>
                <a:gd name="connsiteX1296" fmla="*/ 1697364 w 23215066"/>
                <a:gd name="connsiteY1296" fmla="*/ 1103984 h 5613479"/>
                <a:gd name="connsiteX1297" fmla="*/ 1714490 w 23215066"/>
                <a:gd name="connsiteY1297" fmla="*/ 1165193 h 5613479"/>
                <a:gd name="connsiteX1298" fmla="*/ 1654549 w 23215066"/>
                <a:gd name="connsiteY1298" fmla="*/ 1182954 h 5613479"/>
                <a:gd name="connsiteX1299" fmla="*/ 19001152 w 23215066"/>
                <a:gd name="connsiteY1299" fmla="*/ 1164876 h 5613479"/>
                <a:gd name="connsiteX1300" fmla="*/ 18946918 w 23215066"/>
                <a:gd name="connsiteY1300" fmla="*/ 1131893 h 5613479"/>
                <a:gd name="connsiteX1301" fmla="*/ 18980854 w 23215066"/>
                <a:gd name="connsiteY1301" fmla="*/ 1077344 h 5613479"/>
                <a:gd name="connsiteX1302" fmla="*/ 19034134 w 23215066"/>
                <a:gd name="connsiteY1302" fmla="*/ 1111596 h 5613479"/>
                <a:gd name="connsiteX1303" fmla="*/ 19001152 w 23215066"/>
                <a:gd name="connsiteY1303" fmla="*/ 1164876 h 5613479"/>
                <a:gd name="connsiteX1304" fmla="*/ 22806900 w 23215066"/>
                <a:gd name="connsiteY1304" fmla="*/ 1152508 h 5613479"/>
                <a:gd name="connsiteX1305" fmla="*/ 22773282 w 23215066"/>
                <a:gd name="connsiteY1305" fmla="*/ 1099544 h 5613479"/>
                <a:gd name="connsiteX1306" fmla="*/ 22826246 w 23215066"/>
                <a:gd name="connsiteY1306" fmla="*/ 1064975 h 5613479"/>
                <a:gd name="connsiteX1307" fmla="*/ 22860816 w 23215066"/>
                <a:gd name="connsiteY1307" fmla="*/ 1119207 h 5613479"/>
                <a:gd name="connsiteX1308" fmla="*/ 22806900 w 23215066"/>
                <a:gd name="connsiteY1308" fmla="*/ 1152508 h 5613479"/>
                <a:gd name="connsiteX1309" fmla="*/ 1774747 w 23215066"/>
                <a:gd name="connsiteY1309" fmla="*/ 1149019 h 5613479"/>
                <a:gd name="connsiteX1310" fmla="*/ 1759524 w 23215066"/>
                <a:gd name="connsiteY1310" fmla="*/ 1087493 h 5613479"/>
                <a:gd name="connsiteX1311" fmla="*/ 1822002 w 23215066"/>
                <a:gd name="connsiteY1311" fmla="*/ 1072904 h 5613479"/>
                <a:gd name="connsiteX1312" fmla="*/ 1835639 w 23215066"/>
                <a:gd name="connsiteY1312" fmla="*/ 1134747 h 5613479"/>
                <a:gd name="connsiteX1313" fmla="*/ 1774747 w 23215066"/>
                <a:gd name="connsiteY1313" fmla="*/ 1149019 h 5613479"/>
                <a:gd name="connsiteX1314" fmla="*/ 1896849 w 23215066"/>
                <a:gd name="connsiteY1314" fmla="*/ 1122062 h 5613479"/>
                <a:gd name="connsiteX1315" fmla="*/ 1885114 w 23215066"/>
                <a:gd name="connsiteY1315" fmla="*/ 1059901 h 5613479"/>
                <a:gd name="connsiteX1316" fmla="*/ 1948543 w 23215066"/>
                <a:gd name="connsiteY1316" fmla="*/ 1048801 h 5613479"/>
                <a:gd name="connsiteX1317" fmla="*/ 1958692 w 23215066"/>
                <a:gd name="connsiteY1317" fmla="*/ 1111279 h 5613479"/>
                <a:gd name="connsiteX1318" fmla="*/ 1896849 w 23215066"/>
                <a:gd name="connsiteY1318" fmla="*/ 1122062 h 5613479"/>
                <a:gd name="connsiteX1319" fmla="*/ 6636908 w 23215066"/>
                <a:gd name="connsiteY1319" fmla="*/ 1114450 h 5613479"/>
                <a:gd name="connsiteX1320" fmla="*/ 6583628 w 23215066"/>
                <a:gd name="connsiteY1320" fmla="*/ 1080198 h 5613479"/>
                <a:gd name="connsiteX1321" fmla="*/ 6619148 w 23215066"/>
                <a:gd name="connsiteY1321" fmla="*/ 1026601 h 5613479"/>
                <a:gd name="connsiteX1322" fmla="*/ 6671477 w 23215066"/>
                <a:gd name="connsiteY1322" fmla="*/ 1062438 h 5613479"/>
                <a:gd name="connsiteX1323" fmla="*/ 6636908 w 23215066"/>
                <a:gd name="connsiteY1323" fmla="*/ 1114450 h 5613479"/>
                <a:gd name="connsiteX1324" fmla="*/ 2020218 w 23215066"/>
                <a:gd name="connsiteY1324" fmla="*/ 1102399 h 5613479"/>
                <a:gd name="connsiteX1325" fmla="*/ 2011972 w 23215066"/>
                <a:gd name="connsiteY1325" fmla="*/ 1039604 h 5613479"/>
                <a:gd name="connsiteX1326" fmla="*/ 2075719 w 23215066"/>
                <a:gd name="connsiteY1326" fmla="*/ 1031992 h 5613479"/>
                <a:gd name="connsiteX1327" fmla="*/ 2082379 w 23215066"/>
                <a:gd name="connsiteY1327" fmla="*/ 1095104 h 5613479"/>
                <a:gd name="connsiteX1328" fmla="*/ 2020218 w 23215066"/>
                <a:gd name="connsiteY1328" fmla="*/ 1102399 h 5613479"/>
                <a:gd name="connsiteX1329" fmla="*/ 10375739 w 23215066"/>
                <a:gd name="connsiteY1329" fmla="*/ 1097324 h 5613479"/>
                <a:gd name="connsiteX1330" fmla="*/ 10340536 w 23215066"/>
                <a:gd name="connsiteY1330" fmla="*/ 1045629 h 5613479"/>
                <a:gd name="connsiteX1331" fmla="*/ 10392548 w 23215066"/>
                <a:gd name="connsiteY1331" fmla="*/ 1009475 h 5613479"/>
                <a:gd name="connsiteX1332" fmla="*/ 10428702 w 23215066"/>
                <a:gd name="connsiteY1332" fmla="*/ 1062755 h 5613479"/>
                <a:gd name="connsiteX1333" fmla="*/ 10375739 w 23215066"/>
                <a:gd name="connsiteY1333" fmla="*/ 1097324 h 5613479"/>
                <a:gd name="connsiteX1334" fmla="*/ 2144539 w 23215066"/>
                <a:gd name="connsiteY1334" fmla="*/ 1089396 h 5613479"/>
                <a:gd name="connsiteX1335" fmla="*/ 2139782 w 23215066"/>
                <a:gd name="connsiteY1335" fmla="*/ 1026284 h 5613479"/>
                <a:gd name="connsiteX1336" fmla="*/ 2203846 w 23215066"/>
                <a:gd name="connsiteY1336" fmla="*/ 1022161 h 5613479"/>
                <a:gd name="connsiteX1337" fmla="*/ 2207017 w 23215066"/>
                <a:gd name="connsiteY1337" fmla="*/ 1085590 h 5613479"/>
                <a:gd name="connsiteX1338" fmla="*/ 2144539 w 23215066"/>
                <a:gd name="connsiteY1338" fmla="*/ 1089396 h 5613479"/>
                <a:gd name="connsiteX1339" fmla="*/ 19068704 w 23215066"/>
                <a:gd name="connsiteY1339" fmla="*/ 1059901 h 5613479"/>
                <a:gd name="connsiteX1340" fmla="*/ 19016374 w 23215066"/>
                <a:gd name="connsiteY1340" fmla="*/ 1024064 h 5613479"/>
                <a:gd name="connsiteX1341" fmla="*/ 19053480 w 23215066"/>
                <a:gd name="connsiteY1341" fmla="*/ 971417 h 5613479"/>
                <a:gd name="connsiteX1342" fmla="*/ 19104856 w 23215066"/>
                <a:gd name="connsiteY1342" fmla="*/ 1008523 h 5613479"/>
                <a:gd name="connsiteX1343" fmla="*/ 19068704 w 23215066"/>
                <a:gd name="connsiteY1343" fmla="*/ 1059901 h 5613479"/>
                <a:gd name="connsiteX1344" fmla="*/ 22738078 w 23215066"/>
                <a:gd name="connsiteY1344" fmla="*/ 1047850 h 5613479"/>
                <a:gd name="connsiteX1345" fmla="*/ 22701608 w 23215066"/>
                <a:gd name="connsiteY1345" fmla="*/ 997106 h 5613479"/>
                <a:gd name="connsiteX1346" fmla="*/ 22752668 w 23215066"/>
                <a:gd name="connsiteY1346" fmla="*/ 959366 h 5613479"/>
                <a:gd name="connsiteX1347" fmla="*/ 22790090 w 23215066"/>
                <a:gd name="connsiteY1347" fmla="*/ 1011695 h 5613479"/>
                <a:gd name="connsiteX1348" fmla="*/ 22738078 w 23215066"/>
                <a:gd name="connsiteY1348" fmla="*/ 1047850 h 5613479"/>
                <a:gd name="connsiteX1349" fmla="*/ 6707315 w 23215066"/>
                <a:gd name="connsiteY1349" fmla="*/ 1011378 h 5613479"/>
                <a:gd name="connsiteX1350" fmla="*/ 6655937 w 23215066"/>
                <a:gd name="connsiteY1350" fmla="*/ 974272 h 5613479"/>
                <a:gd name="connsiteX1351" fmla="*/ 6694312 w 23215066"/>
                <a:gd name="connsiteY1351" fmla="*/ 922894 h 5613479"/>
                <a:gd name="connsiteX1352" fmla="*/ 6744738 w 23215066"/>
                <a:gd name="connsiteY1352" fmla="*/ 961586 h 5613479"/>
                <a:gd name="connsiteX1353" fmla="*/ 6707315 w 23215066"/>
                <a:gd name="connsiteY1353" fmla="*/ 1011378 h 5613479"/>
                <a:gd name="connsiteX1354" fmla="*/ 10304382 w 23215066"/>
                <a:gd name="connsiteY1354" fmla="*/ 994886 h 5613479"/>
                <a:gd name="connsiteX1355" fmla="*/ 10266324 w 23215066"/>
                <a:gd name="connsiteY1355" fmla="*/ 945094 h 5613479"/>
                <a:gd name="connsiteX1356" fmla="*/ 10316116 w 23215066"/>
                <a:gd name="connsiteY1356" fmla="*/ 906085 h 5613479"/>
                <a:gd name="connsiteX1357" fmla="*/ 10355124 w 23215066"/>
                <a:gd name="connsiteY1357" fmla="*/ 957146 h 5613479"/>
                <a:gd name="connsiteX1358" fmla="*/ 10304382 w 23215066"/>
                <a:gd name="connsiteY1358" fmla="*/ 994886 h 5613479"/>
                <a:gd name="connsiteX1359" fmla="*/ 19141964 w 23215066"/>
                <a:gd name="connsiteY1359" fmla="*/ 959049 h 5613479"/>
                <a:gd name="connsiteX1360" fmla="*/ 19091538 w 23215066"/>
                <a:gd name="connsiteY1360" fmla="*/ 920357 h 5613479"/>
                <a:gd name="connsiteX1361" fmla="*/ 19131498 w 23215066"/>
                <a:gd name="connsiteY1361" fmla="*/ 869931 h 5613479"/>
                <a:gd name="connsiteX1362" fmla="*/ 19180656 w 23215066"/>
                <a:gd name="connsiteY1362" fmla="*/ 909891 h 5613479"/>
                <a:gd name="connsiteX1363" fmla="*/ 19141964 w 23215066"/>
                <a:gd name="connsiteY1363" fmla="*/ 959049 h 5613479"/>
                <a:gd name="connsiteX1364" fmla="*/ 22663866 w 23215066"/>
                <a:gd name="connsiteY1364" fmla="*/ 947314 h 5613479"/>
                <a:gd name="connsiteX1365" fmla="*/ 22624542 w 23215066"/>
                <a:gd name="connsiteY1365" fmla="*/ 898474 h 5613479"/>
                <a:gd name="connsiteX1366" fmla="*/ 22673380 w 23215066"/>
                <a:gd name="connsiteY1366" fmla="*/ 858196 h 5613479"/>
                <a:gd name="connsiteX1367" fmla="*/ 22713660 w 23215066"/>
                <a:gd name="connsiteY1367" fmla="*/ 908305 h 5613479"/>
                <a:gd name="connsiteX1368" fmla="*/ 22663866 w 23215066"/>
                <a:gd name="connsiteY1368" fmla="*/ 947314 h 5613479"/>
                <a:gd name="connsiteX1369" fmla="*/ 6783430 w 23215066"/>
                <a:gd name="connsiteY1369" fmla="*/ 912111 h 5613479"/>
                <a:gd name="connsiteX1370" fmla="*/ 6734272 w 23215066"/>
                <a:gd name="connsiteY1370" fmla="*/ 872151 h 5613479"/>
                <a:gd name="connsiteX1371" fmla="*/ 6775501 w 23215066"/>
                <a:gd name="connsiteY1371" fmla="*/ 822993 h 5613479"/>
                <a:gd name="connsiteX1372" fmla="*/ 6823707 w 23215066"/>
                <a:gd name="connsiteY1372" fmla="*/ 864222 h 5613479"/>
                <a:gd name="connsiteX1373" fmla="*/ 6783430 w 23215066"/>
                <a:gd name="connsiteY1373" fmla="*/ 912111 h 5613479"/>
                <a:gd name="connsiteX1374" fmla="*/ 10226998 w 23215066"/>
                <a:gd name="connsiteY1374" fmla="*/ 896254 h 5613479"/>
                <a:gd name="connsiteX1375" fmla="*/ 10186403 w 23215066"/>
                <a:gd name="connsiteY1375" fmla="*/ 848682 h 5613479"/>
                <a:gd name="connsiteX1376" fmla="*/ 10233975 w 23215066"/>
                <a:gd name="connsiteY1376" fmla="*/ 806819 h 5613479"/>
                <a:gd name="connsiteX1377" fmla="*/ 10275838 w 23215066"/>
                <a:gd name="connsiteY1377" fmla="*/ 855659 h 5613479"/>
                <a:gd name="connsiteX1378" fmla="*/ 10226998 w 23215066"/>
                <a:gd name="connsiteY1378" fmla="*/ 896254 h 5613479"/>
                <a:gd name="connsiteX1379" fmla="*/ 19220934 w 23215066"/>
                <a:gd name="connsiteY1379" fmla="*/ 862002 h 5613479"/>
                <a:gd name="connsiteX1380" fmla="*/ 19172726 w 23215066"/>
                <a:gd name="connsiteY1380" fmla="*/ 820773 h 5613479"/>
                <a:gd name="connsiteX1381" fmla="*/ 19215542 w 23215066"/>
                <a:gd name="connsiteY1381" fmla="*/ 772567 h 5613479"/>
                <a:gd name="connsiteX1382" fmla="*/ 19262480 w 23215066"/>
                <a:gd name="connsiteY1382" fmla="*/ 815382 h 5613479"/>
                <a:gd name="connsiteX1383" fmla="*/ 19220934 w 23215066"/>
                <a:gd name="connsiteY1383" fmla="*/ 862002 h 5613479"/>
                <a:gd name="connsiteX1384" fmla="*/ 22584264 w 23215066"/>
                <a:gd name="connsiteY1384" fmla="*/ 850902 h 5613479"/>
                <a:gd name="connsiteX1385" fmla="*/ 22542400 w 23215066"/>
                <a:gd name="connsiteY1385" fmla="*/ 804282 h 5613479"/>
                <a:gd name="connsiteX1386" fmla="*/ 22589020 w 23215066"/>
                <a:gd name="connsiteY1386" fmla="*/ 761150 h 5613479"/>
                <a:gd name="connsiteX1387" fmla="*/ 22632152 w 23215066"/>
                <a:gd name="connsiteY1387" fmla="*/ 809039 h 5613479"/>
                <a:gd name="connsiteX1388" fmla="*/ 22584264 w 23215066"/>
                <a:gd name="connsiteY1388" fmla="*/ 850902 h 5613479"/>
                <a:gd name="connsiteX1389" fmla="*/ 6864936 w 23215066"/>
                <a:gd name="connsiteY1389" fmla="*/ 817285 h 5613479"/>
                <a:gd name="connsiteX1390" fmla="*/ 6817999 w 23215066"/>
                <a:gd name="connsiteY1390" fmla="*/ 774470 h 5613479"/>
                <a:gd name="connsiteX1391" fmla="*/ 6861765 w 23215066"/>
                <a:gd name="connsiteY1391" fmla="*/ 727532 h 5613479"/>
                <a:gd name="connsiteX1392" fmla="*/ 6907434 w 23215066"/>
                <a:gd name="connsiteY1392" fmla="*/ 771615 h 5613479"/>
                <a:gd name="connsiteX1393" fmla="*/ 6864936 w 23215066"/>
                <a:gd name="connsiteY1393" fmla="*/ 817285 h 5613479"/>
                <a:gd name="connsiteX1394" fmla="*/ 10144540 w 23215066"/>
                <a:gd name="connsiteY1394" fmla="*/ 802379 h 5613479"/>
                <a:gd name="connsiteX1395" fmla="*/ 10101408 w 23215066"/>
                <a:gd name="connsiteY1395" fmla="*/ 757027 h 5613479"/>
                <a:gd name="connsiteX1396" fmla="*/ 10146760 w 23215066"/>
                <a:gd name="connsiteY1396" fmla="*/ 712626 h 5613479"/>
                <a:gd name="connsiteX1397" fmla="*/ 10191160 w 23215066"/>
                <a:gd name="connsiteY1397" fmla="*/ 759247 h 5613479"/>
                <a:gd name="connsiteX1398" fmla="*/ 10144540 w 23215066"/>
                <a:gd name="connsiteY1398" fmla="*/ 802379 h 5613479"/>
                <a:gd name="connsiteX1399" fmla="*/ 19305294 w 23215066"/>
                <a:gd name="connsiteY1399" fmla="*/ 769713 h 5613479"/>
                <a:gd name="connsiteX1400" fmla="*/ 19259624 w 23215066"/>
                <a:gd name="connsiteY1400" fmla="*/ 725629 h 5613479"/>
                <a:gd name="connsiteX1401" fmla="*/ 19304976 w 23215066"/>
                <a:gd name="connsiteY1401" fmla="*/ 679960 h 5613479"/>
                <a:gd name="connsiteX1402" fmla="*/ 19349376 w 23215066"/>
                <a:gd name="connsiteY1402" fmla="*/ 725312 h 5613479"/>
                <a:gd name="connsiteX1403" fmla="*/ 19305294 w 23215066"/>
                <a:gd name="connsiteY1403" fmla="*/ 769713 h 5613479"/>
                <a:gd name="connsiteX1404" fmla="*/ 22499268 w 23215066"/>
                <a:gd name="connsiteY1404" fmla="*/ 758930 h 5613479"/>
                <a:gd name="connsiteX1405" fmla="*/ 22454868 w 23215066"/>
                <a:gd name="connsiteY1405" fmla="*/ 714847 h 5613479"/>
                <a:gd name="connsiteX1406" fmla="*/ 22498950 w 23215066"/>
                <a:gd name="connsiteY1406" fmla="*/ 669178 h 5613479"/>
                <a:gd name="connsiteX1407" fmla="*/ 22544620 w 23215066"/>
                <a:gd name="connsiteY1407" fmla="*/ 714529 h 5613479"/>
                <a:gd name="connsiteX1408" fmla="*/ 22499268 w 23215066"/>
                <a:gd name="connsiteY1408" fmla="*/ 758930 h 5613479"/>
                <a:gd name="connsiteX1409" fmla="*/ 6951517 w 23215066"/>
                <a:gd name="connsiteY1409" fmla="*/ 727215 h 5613479"/>
                <a:gd name="connsiteX1410" fmla="*/ 6907117 w 23215066"/>
                <a:gd name="connsiteY1410" fmla="*/ 681863 h 5613479"/>
                <a:gd name="connsiteX1411" fmla="*/ 6953737 w 23215066"/>
                <a:gd name="connsiteY1411" fmla="*/ 637463 h 5613479"/>
                <a:gd name="connsiteX1412" fmla="*/ 6996869 w 23215066"/>
                <a:gd name="connsiteY1412" fmla="*/ 683766 h 5613479"/>
                <a:gd name="connsiteX1413" fmla="*/ 6951517 w 23215066"/>
                <a:gd name="connsiteY1413" fmla="*/ 727215 h 5613479"/>
                <a:gd name="connsiteX1414" fmla="*/ 10057007 w 23215066"/>
                <a:gd name="connsiteY1414" fmla="*/ 712944 h 5613479"/>
                <a:gd name="connsiteX1415" fmla="*/ 10011338 w 23215066"/>
                <a:gd name="connsiteY1415" fmla="*/ 670129 h 5613479"/>
                <a:gd name="connsiteX1416" fmla="*/ 10054153 w 23215066"/>
                <a:gd name="connsiteY1416" fmla="*/ 623191 h 5613479"/>
                <a:gd name="connsiteX1417" fmla="*/ 10101091 w 23215066"/>
                <a:gd name="connsiteY1417" fmla="*/ 667275 h 5613479"/>
                <a:gd name="connsiteX1418" fmla="*/ 10057007 w 23215066"/>
                <a:gd name="connsiteY1418" fmla="*/ 712944 h 5613479"/>
                <a:gd name="connsiteX1419" fmla="*/ 19394410 w 23215066"/>
                <a:gd name="connsiteY1419" fmla="*/ 682180 h 5613479"/>
                <a:gd name="connsiteX1420" fmla="*/ 19351280 w 23215066"/>
                <a:gd name="connsiteY1420" fmla="*/ 635560 h 5613479"/>
                <a:gd name="connsiteX1421" fmla="*/ 19398852 w 23215066"/>
                <a:gd name="connsiteY1421" fmla="*/ 592428 h 5613479"/>
                <a:gd name="connsiteX1422" fmla="*/ 19440714 w 23215066"/>
                <a:gd name="connsiteY1422" fmla="*/ 640000 h 5613479"/>
                <a:gd name="connsiteX1423" fmla="*/ 19394410 w 23215066"/>
                <a:gd name="connsiteY1423" fmla="*/ 682180 h 5613479"/>
                <a:gd name="connsiteX1424" fmla="*/ 22409198 w 23215066"/>
                <a:gd name="connsiteY1424" fmla="*/ 672032 h 5613479"/>
                <a:gd name="connsiteX1425" fmla="*/ 22362578 w 23215066"/>
                <a:gd name="connsiteY1425" fmla="*/ 630486 h 5613479"/>
                <a:gd name="connsiteX1426" fmla="*/ 22404124 w 23215066"/>
                <a:gd name="connsiteY1426" fmla="*/ 582597 h 5613479"/>
                <a:gd name="connsiteX1427" fmla="*/ 22452014 w 23215066"/>
                <a:gd name="connsiteY1427" fmla="*/ 625411 h 5613479"/>
                <a:gd name="connsiteX1428" fmla="*/ 22409198 w 23215066"/>
                <a:gd name="connsiteY1428" fmla="*/ 672032 h 5613479"/>
                <a:gd name="connsiteX1429" fmla="*/ 7043172 w 23215066"/>
                <a:gd name="connsiteY1429" fmla="*/ 642220 h 5613479"/>
                <a:gd name="connsiteX1430" fmla="*/ 7001309 w 23215066"/>
                <a:gd name="connsiteY1430" fmla="*/ 594648 h 5613479"/>
                <a:gd name="connsiteX1431" fmla="*/ 7050149 w 23215066"/>
                <a:gd name="connsiteY1431" fmla="*/ 552785 h 5613479"/>
                <a:gd name="connsiteX1432" fmla="*/ 7090744 w 23215066"/>
                <a:gd name="connsiteY1432" fmla="*/ 601625 h 5613479"/>
                <a:gd name="connsiteX1433" fmla="*/ 7043172 w 23215066"/>
                <a:gd name="connsiteY1433" fmla="*/ 642220 h 5613479"/>
                <a:gd name="connsiteX1434" fmla="*/ 9964718 w 23215066"/>
                <a:gd name="connsiteY1434" fmla="*/ 628583 h 5613479"/>
                <a:gd name="connsiteX1435" fmla="*/ 9916830 w 23215066"/>
                <a:gd name="connsiteY1435" fmla="*/ 588305 h 5613479"/>
                <a:gd name="connsiteX1436" fmla="*/ 9956789 w 23215066"/>
                <a:gd name="connsiteY1436" fmla="*/ 539148 h 5613479"/>
                <a:gd name="connsiteX1437" fmla="*/ 10005947 w 23215066"/>
                <a:gd name="connsiteY1437" fmla="*/ 580377 h 5613479"/>
                <a:gd name="connsiteX1438" fmla="*/ 9964718 w 23215066"/>
                <a:gd name="connsiteY1438" fmla="*/ 628583 h 5613479"/>
                <a:gd name="connsiteX1439" fmla="*/ 19488604 w 23215066"/>
                <a:gd name="connsiteY1439" fmla="*/ 599723 h 5613479"/>
                <a:gd name="connsiteX1440" fmla="*/ 19448008 w 23215066"/>
                <a:gd name="connsiteY1440" fmla="*/ 550882 h 5613479"/>
                <a:gd name="connsiteX1441" fmla="*/ 19498118 w 23215066"/>
                <a:gd name="connsiteY1441" fmla="*/ 510605 h 5613479"/>
                <a:gd name="connsiteX1442" fmla="*/ 19537126 w 23215066"/>
                <a:gd name="connsiteY1442" fmla="*/ 560397 h 5613479"/>
                <a:gd name="connsiteX1443" fmla="*/ 19488604 w 23215066"/>
                <a:gd name="connsiteY1443" fmla="*/ 599723 h 5613479"/>
                <a:gd name="connsiteX1444" fmla="*/ 22314690 w 23215066"/>
                <a:gd name="connsiteY1444" fmla="*/ 590208 h 5613479"/>
                <a:gd name="connsiteX1445" fmla="*/ 22265850 w 23215066"/>
                <a:gd name="connsiteY1445" fmla="*/ 551199 h 5613479"/>
                <a:gd name="connsiteX1446" fmla="*/ 22304540 w 23215066"/>
                <a:gd name="connsiteY1446" fmla="*/ 501090 h 5613479"/>
                <a:gd name="connsiteX1447" fmla="*/ 22354968 w 23215066"/>
                <a:gd name="connsiteY1447" fmla="*/ 541051 h 5613479"/>
                <a:gd name="connsiteX1448" fmla="*/ 22314690 w 23215066"/>
                <a:gd name="connsiteY1448" fmla="*/ 590208 h 5613479"/>
                <a:gd name="connsiteX1449" fmla="*/ 7139267 w 23215066"/>
                <a:gd name="connsiteY1449" fmla="*/ 561982 h 5613479"/>
                <a:gd name="connsiteX1450" fmla="*/ 7100258 w 23215066"/>
                <a:gd name="connsiteY1450" fmla="*/ 512190 h 5613479"/>
                <a:gd name="connsiteX1451" fmla="*/ 7151319 w 23215066"/>
                <a:gd name="connsiteY1451" fmla="*/ 473181 h 5613479"/>
                <a:gd name="connsiteX1452" fmla="*/ 7189059 w 23215066"/>
                <a:gd name="connsiteY1452" fmla="*/ 524242 h 5613479"/>
                <a:gd name="connsiteX1453" fmla="*/ 7139267 w 23215066"/>
                <a:gd name="connsiteY1453" fmla="*/ 561982 h 5613479"/>
                <a:gd name="connsiteX1454" fmla="*/ 9867671 w 23215066"/>
                <a:gd name="connsiteY1454" fmla="*/ 549614 h 5613479"/>
                <a:gd name="connsiteX1455" fmla="*/ 9817563 w 23215066"/>
                <a:gd name="connsiteY1455" fmla="*/ 512190 h 5613479"/>
                <a:gd name="connsiteX1456" fmla="*/ 9854986 w 23215066"/>
                <a:gd name="connsiteY1456" fmla="*/ 460813 h 5613479"/>
                <a:gd name="connsiteX1457" fmla="*/ 9906363 w 23215066"/>
                <a:gd name="connsiteY1457" fmla="*/ 499187 h 5613479"/>
                <a:gd name="connsiteX1458" fmla="*/ 9867671 w 23215066"/>
                <a:gd name="connsiteY1458" fmla="*/ 549614 h 5613479"/>
                <a:gd name="connsiteX1459" fmla="*/ 19586918 w 23215066"/>
                <a:gd name="connsiteY1459" fmla="*/ 522339 h 5613479"/>
                <a:gd name="connsiteX1460" fmla="*/ 19549178 w 23215066"/>
                <a:gd name="connsiteY1460" fmla="*/ 471279 h 5613479"/>
                <a:gd name="connsiteX1461" fmla="*/ 19601508 w 23215066"/>
                <a:gd name="connsiteY1461" fmla="*/ 433855 h 5613479"/>
                <a:gd name="connsiteX1462" fmla="*/ 19637664 w 23215066"/>
                <a:gd name="connsiteY1462" fmla="*/ 485867 h 5613479"/>
                <a:gd name="connsiteX1463" fmla="*/ 19586918 w 23215066"/>
                <a:gd name="connsiteY1463" fmla="*/ 522339 h 5613479"/>
                <a:gd name="connsiteX1464" fmla="*/ 22215740 w 23215066"/>
                <a:gd name="connsiteY1464" fmla="*/ 513776 h 5613479"/>
                <a:gd name="connsiteX1465" fmla="*/ 22164680 w 23215066"/>
                <a:gd name="connsiteY1465" fmla="*/ 477621 h 5613479"/>
                <a:gd name="connsiteX1466" fmla="*/ 22200518 w 23215066"/>
                <a:gd name="connsiteY1466" fmla="*/ 425292 h 5613479"/>
                <a:gd name="connsiteX1467" fmla="*/ 22252846 w 23215066"/>
                <a:gd name="connsiteY1467" fmla="*/ 462398 h 5613479"/>
                <a:gd name="connsiteX1468" fmla="*/ 22215740 w 23215066"/>
                <a:gd name="connsiteY1468" fmla="*/ 513776 h 5613479"/>
                <a:gd name="connsiteX1469" fmla="*/ 7239802 w 23215066"/>
                <a:gd name="connsiteY1469" fmla="*/ 487453 h 5613479"/>
                <a:gd name="connsiteX1470" fmla="*/ 7203648 w 23215066"/>
                <a:gd name="connsiteY1470" fmla="*/ 435441 h 5613479"/>
                <a:gd name="connsiteX1471" fmla="*/ 7256928 w 23215066"/>
                <a:gd name="connsiteY1471" fmla="*/ 399286 h 5613479"/>
                <a:gd name="connsiteX1472" fmla="*/ 7291814 w 23215066"/>
                <a:gd name="connsiteY1472" fmla="*/ 452250 h 5613479"/>
                <a:gd name="connsiteX1473" fmla="*/ 7239802 w 23215066"/>
                <a:gd name="connsiteY1473" fmla="*/ 487453 h 5613479"/>
                <a:gd name="connsiteX1474" fmla="*/ 9766819 w 23215066"/>
                <a:gd name="connsiteY1474" fmla="*/ 476036 h 5613479"/>
                <a:gd name="connsiteX1475" fmla="*/ 9714807 w 23215066"/>
                <a:gd name="connsiteY1475" fmla="*/ 441467 h 5613479"/>
                <a:gd name="connsiteX1476" fmla="*/ 9749059 w 23215066"/>
                <a:gd name="connsiteY1476" fmla="*/ 388186 h 5613479"/>
                <a:gd name="connsiteX1477" fmla="*/ 9802657 w 23215066"/>
                <a:gd name="connsiteY1477" fmla="*/ 423707 h 5613479"/>
                <a:gd name="connsiteX1478" fmla="*/ 9766819 w 23215066"/>
                <a:gd name="connsiteY1478" fmla="*/ 476036 h 5613479"/>
                <a:gd name="connsiteX1479" fmla="*/ 19689674 w 23215066"/>
                <a:gd name="connsiteY1479" fmla="*/ 450981 h 5613479"/>
                <a:gd name="connsiteX1480" fmla="*/ 19654788 w 23215066"/>
                <a:gd name="connsiteY1480" fmla="*/ 398018 h 5613479"/>
                <a:gd name="connsiteX1481" fmla="*/ 19709020 w 23215066"/>
                <a:gd name="connsiteY1481" fmla="*/ 363449 h 5613479"/>
                <a:gd name="connsiteX1482" fmla="*/ 19742320 w 23215066"/>
                <a:gd name="connsiteY1482" fmla="*/ 417364 h 5613479"/>
                <a:gd name="connsiteX1483" fmla="*/ 19689674 w 23215066"/>
                <a:gd name="connsiteY1483" fmla="*/ 450981 h 5613479"/>
                <a:gd name="connsiteX1484" fmla="*/ 22112984 w 23215066"/>
                <a:gd name="connsiteY1484" fmla="*/ 443053 h 5613479"/>
                <a:gd name="connsiteX1485" fmla="*/ 22060022 w 23215066"/>
                <a:gd name="connsiteY1485" fmla="*/ 409752 h 5613479"/>
                <a:gd name="connsiteX1486" fmla="*/ 22093004 w 23215066"/>
                <a:gd name="connsiteY1486" fmla="*/ 355520 h 5613479"/>
                <a:gd name="connsiteX1487" fmla="*/ 22147552 w 23215066"/>
                <a:gd name="connsiteY1487" fmla="*/ 389772 h 5613479"/>
                <a:gd name="connsiteX1488" fmla="*/ 22112984 w 23215066"/>
                <a:gd name="connsiteY1488" fmla="*/ 443053 h 5613479"/>
                <a:gd name="connsiteX1489" fmla="*/ 7344460 w 23215066"/>
                <a:gd name="connsiteY1489" fmla="*/ 418632 h 5613479"/>
                <a:gd name="connsiteX1490" fmla="*/ 7311160 w 23215066"/>
                <a:gd name="connsiteY1490" fmla="*/ 364718 h 5613479"/>
                <a:gd name="connsiteX1491" fmla="*/ 7366344 w 23215066"/>
                <a:gd name="connsiteY1491" fmla="*/ 331734 h 5613479"/>
                <a:gd name="connsiteX1492" fmla="*/ 7398058 w 23215066"/>
                <a:gd name="connsiteY1492" fmla="*/ 386601 h 5613479"/>
                <a:gd name="connsiteX1493" fmla="*/ 7344460 w 23215066"/>
                <a:gd name="connsiteY1493" fmla="*/ 418632 h 5613479"/>
                <a:gd name="connsiteX1494" fmla="*/ 9661844 w 23215066"/>
                <a:gd name="connsiteY1494" fmla="*/ 408484 h 5613479"/>
                <a:gd name="connsiteX1495" fmla="*/ 9607929 w 23215066"/>
                <a:gd name="connsiteY1495" fmla="*/ 376769 h 5613479"/>
                <a:gd name="connsiteX1496" fmla="*/ 9639327 w 23215066"/>
                <a:gd name="connsiteY1496" fmla="*/ 321586 h 5613479"/>
                <a:gd name="connsiteX1497" fmla="*/ 9694828 w 23215066"/>
                <a:gd name="connsiteY1497" fmla="*/ 354252 h 5613479"/>
                <a:gd name="connsiteX1498" fmla="*/ 9661844 w 23215066"/>
                <a:gd name="connsiteY1498" fmla="*/ 408484 h 5613479"/>
                <a:gd name="connsiteX1499" fmla="*/ 19796236 w 23215066"/>
                <a:gd name="connsiteY1499" fmla="*/ 385015 h 5613479"/>
                <a:gd name="connsiteX1500" fmla="*/ 19764522 w 23215066"/>
                <a:gd name="connsiteY1500" fmla="*/ 330149 h 5613479"/>
                <a:gd name="connsiteX1501" fmla="*/ 19820654 w 23215066"/>
                <a:gd name="connsiteY1501" fmla="*/ 298751 h 5613479"/>
                <a:gd name="connsiteX1502" fmla="*/ 19850784 w 23215066"/>
                <a:gd name="connsiteY1502" fmla="*/ 354569 h 5613479"/>
                <a:gd name="connsiteX1503" fmla="*/ 19796236 w 23215066"/>
                <a:gd name="connsiteY1503" fmla="*/ 385015 h 5613479"/>
                <a:gd name="connsiteX1504" fmla="*/ 22006108 w 23215066"/>
                <a:gd name="connsiteY1504" fmla="*/ 378038 h 5613479"/>
                <a:gd name="connsiteX1505" fmla="*/ 21951556 w 23215066"/>
                <a:gd name="connsiteY1505" fmla="*/ 347909 h 5613479"/>
                <a:gd name="connsiteX1506" fmla="*/ 21981368 w 23215066"/>
                <a:gd name="connsiteY1506" fmla="*/ 292091 h 5613479"/>
                <a:gd name="connsiteX1507" fmla="*/ 22037504 w 23215066"/>
                <a:gd name="connsiteY1507" fmla="*/ 323171 h 5613479"/>
                <a:gd name="connsiteX1508" fmla="*/ 22006108 w 23215066"/>
                <a:gd name="connsiteY1508" fmla="*/ 378038 h 5613479"/>
                <a:gd name="connsiteX1509" fmla="*/ 7452924 w 23215066"/>
                <a:gd name="connsiteY1509" fmla="*/ 355837 h 5613479"/>
                <a:gd name="connsiteX1510" fmla="*/ 7422479 w 23215066"/>
                <a:gd name="connsiteY1510" fmla="*/ 300020 h 5613479"/>
                <a:gd name="connsiteX1511" fmla="*/ 7479565 w 23215066"/>
                <a:gd name="connsiteY1511" fmla="*/ 269891 h 5613479"/>
                <a:gd name="connsiteX1512" fmla="*/ 7508108 w 23215066"/>
                <a:gd name="connsiteY1512" fmla="*/ 326343 h 5613479"/>
                <a:gd name="connsiteX1513" fmla="*/ 7452924 w 23215066"/>
                <a:gd name="connsiteY1513" fmla="*/ 355837 h 5613479"/>
                <a:gd name="connsiteX1514" fmla="*/ 9553380 w 23215066"/>
                <a:gd name="connsiteY1514" fmla="*/ 346640 h 5613479"/>
                <a:gd name="connsiteX1515" fmla="*/ 9497879 w 23215066"/>
                <a:gd name="connsiteY1515" fmla="*/ 318097 h 5613479"/>
                <a:gd name="connsiteX1516" fmla="*/ 9526106 w 23215066"/>
                <a:gd name="connsiteY1516" fmla="*/ 261328 h 5613479"/>
                <a:gd name="connsiteX1517" fmla="*/ 9583192 w 23215066"/>
                <a:gd name="connsiteY1517" fmla="*/ 290823 h 5613479"/>
                <a:gd name="connsiteX1518" fmla="*/ 9553380 w 23215066"/>
                <a:gd name="connsiteY1518" fmla="*/ 346640 h 5613479"/>
                <a:gd name="connsiteX1519" fmla="*/ 19906602 w 23215066"/>
                <a:gd name="connsiteY1519" fmla="*/ 325392 h 5613479"/>
                <a:gd name="connsiteX1520" fmla="*/ 19878058 w 23215066"/>
                <a:gd name="connsiteY1520" fmla="*/ 268940 h 5613479"/>
                <a:gd name="connsiteX1521" fmla="*/ 19936096 w 23215066"/>
                <a:gd name="connsiteY1521" fmla="*/ 240714 h 5613479"/>
                <a:gd name="connsiteX1522" fmla="*/ 19963052 w 23215066"/>
                <a:gd name="connsiteY1522" fmla="*/ 298117 h 5613479"/>
                <a:gd name="connsiteX1523" fmla="*/ 19906602 w 23215066"/>
                <a:gd name="connsiteY1523" fmla="*/ 325392 h 5613479"/>
                <a:gd name="connsiteX1524" fmla="*/ 21896056 w 23215066"/>
                <a:gd name="connsiteY1524" fmla="*/ 319366 h 5613479"/>
                <a:gd name="connsiteX1525" fmla="*/ 21839922 w 23215066"/>
                <a:gd name="connsiteY1525" fmla="*/ 292408 h 5613479"/>
                <a:gd name="connsiteX1526" fmla="*/ 21866562 w 23215066"/>
                <a:gd name="connsiteY1526" fmla="*/ 235005 h 5613479"/>
                <a:gd name="connsiteX1527" fmla="*/ 21924282 w 23215066"/>
                <a:gd name="connsiteY1527" fmla="*/ 262914 h 5613479"/>
                <a:gd name="connsiteX1528" fmla="*/ 21896056 w 23215066"/>
                <a:gd name="connsiteY1528" fmla="*/ 319366 h 5613479"/>
                <a:gd name="connsiteX1529" fmla="*/ 7564560 w 23215066"/>
                <a:gd name="connsiteY1529" fmla="*/ 299068 h 5613479"/>
                <a:gd name="connsiteX1530" fmla="*/ 7537602 w 23215066"/>
                <a:gd name="connsiteY1530" fmla="*/ 241665 h 5613479"/>
                <a:gd name="connsiteX1531" fmla="*/ 7596274 w 23215066"/>
                <a:gd name="connsiteY1531" fmla="*/ 215025 h 5613479"/>
                <a:gd name="connsiteX1532" fmla="*/ 7621646 w 23215066"/>
                <a:gd name="connsiteY1532" fmla="*/ 273062 h 5613479"/>
                <a:gd name="connsiteX1533" fmla="*/ 7564560 w 23215066"/>
                <a:gd name="connsiteY1533" fmla="*/ 299068 h 5613479"/>
                <a:gd name="connsiteX1534" fmla="*/ 9441745 w 23215066"/>
                <a:gd name="connsiteY1534" fmla="*/ 291140 h 5613479"/>
                <a:gd name="connsiteX1535" fmla="*/ 9384659 w 23215066"/>
                <a:gd name="connsiteY1535" fmla="*/ 265768 h 5613479"/>
                <a:gd name="connsiteX1536" fmla="*/ 9409713 w 23215066"/>
                <a:gd name="connsiteY1536" fmla="*/ 207413 h 5613479"/>
                <a:gd name="connsiteX1537" fmla="*/ 9468385 w 23215066"/>
                <a:gd name="connsiteY1537" fmla="*/ 233419 h 5613479"/>
                <a:gd name="connsiteX1538" fmla="*/ 9441745 w 23215066"/>
                <a:gd name="connsiteY1538" fmla="*/ 291140 h 5613479"/>
                <a:gd name="connsiteX1539" fmla="*/ 20019824 w 23215066"/>
                <a:gd name="connsiteY1539" fmla="*/ 272111 h 5613479"/>
                <a:gd name="connsiteX1540" fmla="*/ 19994452 w 23215066"/>
                <a:gd name="connsiteY1540" fmla="*/ 214073 h 5613479"/>
                <a:gd name="connsiteX1541" fmla="*/ 20053758 w 23215066"/>
                <a:gd name="connsiteY1541" fmla="*/ 189019 h 5613479"/>
                <a:gd name="connsiteX1542" fmla="*/ 20077544 w 23215066"/>
                <a:gd name="connsiteY1542" fmla="*/ 247691 h 5613479"/>
                <a:gd name="connsiteX1543" fmla="*/ 20019824 w 23215066"/>
                <a:gd name="connsiteY1543" fmla="*/ 272111 h 5613479"/>
                <a:gd name="connsiteX1544" fmla="*/ 21783152 w 23215066"/>
                <a:gd name="connsiteY1544" fmla="*/ 266720 h 5613479"/>
                <a:gd name="connsiteX1545" fmla="*/ 21725432 w 23215066"/>
                <a:gd name="connsiteY1545" fmla="*/ 242934 h 5613479"/>
                <a:gd name="connsiteX1546" fmla="*/ 21748902 w 23215066"/>
                <a:gd name="connsiteY1546" fmla="*/ 183944 h 5613479"/>
                <a:gd name="connsiteX1547" fmla="*/ 21808208 w 23215066"/>
                <a:gd name="connsiteY1547" fmla="*/ 208365 h 5613479"/>
                <a:gd name="connsiteX1548" fmla="*/ 21783152 w 23215066"/>
                <a:gd name="connsiteY1548" fmla="*/ 266720 h 5613479"/>
                <a:gd name="connsiteX1549" fmla="*/ 7679366 w 23215066"/>
                <a:gd name="connsiteY1549" fmla="*/ 248959 h 5613479"/>
                <a:gd name="connsiteX1550" fmla="*/ 7655580 w 23215066"/>
                <a:gd name="connsiteY1550" fmla="*/ 190287 h 5613479"/>
                <a:gd name="connsiteX1551" fmla="*/ 7715838 w 23215066"/>
                <a:gd name="connsiteY1551" fmla="*/ 166819 h 5613479"/>
                <a:gd name="connsiteX1552" fmla="*/ 7738038 w 23215066"/>
                <a:gd name="connsiteY1552" fmla="*/ 226125 h 5613479"/>
                <a:gd name="connsiteX1553" fmla="*/ 7679366 w 23215066"/>
                <a:gd name="connsiteY1553" fmla="*/ 248959 h 5613479"/>
                <a:gd name="connsiteX1554" fmla="*/ 9327255 w 23215066"/>
                <a:gd name="connsiteY1554" fmla="*/ 241982 h 5613479"/>
                <a:gd name="connsiteX1555" fmla="*/ 9268900 w 23215066"/>
                <a:gd name="connsiteY1555" fmla="*/ 219782 h 5613479"/>
                <a:gd name="connsiteX1556" fmla="*/ 9290467 w 23215066"/>
                <a:gd name="connsiteY1556" fmla="*/ 160159 h 5613479"/>
                <a:gd name="connsiteX1557" fmla="*/ 9350407 w 23215066"/>
                <a:gd name="connsiteY1557" fmla="*/ 182993 h 5613479"/>
                <a:gd name="connsiteX1558" fmla="*/ 9327255 w 23215066"/>
                <a:gd name="connsiteY1558" fmla="*/ 241982 h 5613479"/>
                <a:gd name="connsiteX1559" fmla="*/ 20135898 w 23215066"/>
                <a:gd name="connsiteY1559" fmla="*/ 225173 h 5613479"/>
                <a:gd name="connsiteX1560" fmla="*/ 20114014 w 23215066"/>
                <a:gd name="connsiteY1560" fmla="*/ 165550 h 5613479"/>
                <a:gd name="connsiteX1561" fmla="*/ 20174908 w 23215066"/>
                <a:gd name="connsiteY1561" fmla="*/ 143984 h 5613479"/>
                <a:gd name="connsiteX1562" fmla="*/ 20195204 w 23215066"/>
                <a:gd name="connsiteY1562" fmla="*/ 203925 h 5613479"/>
                <a:gd name="connsiteX1563" fmla="*/ 20135898 w 23215066"/>
                <a:gd name="connsiteY1563" fmla="*/ 225173 h 5613479"/>
                <a:gd name="connsiteX1564" fmla="*/ 21667078 w 23215066"/>
                <a:gd name="connsiteY1564" fmla="*/ 220733 h 5613479"/>
                <a:gd name="connsiteX1565" fmla="*/ 21608090 w 23215066"/>
                <a:gd name="connsiteY1565" fmla="*/ 200119 h 5613479"/>
                <a:gd name="connsiteX1566" fmla="*/ 21628068 w 23215066"/>
                <a:gd name="connsiteY1566" fmla="*/ 139861 h 5613479"/>
                <a:gd name="connsiteX1567" fmla="*/ 21688644 w 23215066"/>
                <a:gd name="connsiteY1567" fmla="*/ 161110 h 5613479"/>
                <a:gd name="connsiteX1568" fmla="*/ 21667078 w 23215066"/>
                <a:gd name="connsiteY1568" fmla="*/ 220733 h 5613479"/>
                <a:gd name="connsiteX1569" fmla="*/ 7796711 w 23215066"/>
                <a:gd name="connsiteY1569" fmla="*/ 205193 h 5613479"/>
                <a:gd name="connsiteX1570" fmla="*/ 7776413 w 23215066"/>
                <a:gd name="connsiteY1570" fmla="*/ 145253 h 5613479"/>
                <a:gd name="connsiteX1571" fmla="*/ 7837939 w 23215066"/>
                <a:gd name="connsiteY1571" fmla="*/ 125273 h 5613479"/>
                <a:gd name="connsiteX1572" fmla="*/ 7856651 w 23215066"/>
                <a:gd name="connsiteY1572" fmla="*/ 185847 h 5613479"/>
                <a:gd name="connsiteX1573" fmla="*/ 7796711 w 23215066"/>
                <a:gd name="connsiteY1573" fmla="*/ 205193 h 5613479"/>
                <a:gd name="connsiteX1574" fmla="*/ 9209912 w 23215066"/>
                <a:gd name="connsiteY1574" fmla="*/ 199167 h 5613479"/>
                <a:gd name="connsiteX1575" fmla="*/ 9150288 w 23215066"/>
                <a:gd name="connsiteY1575" fmla="*/ 180139 h 5613479"/>
                <a:gd name="connsiteX1576" fmla="*/ 9168682 w 23215066"/>
                <a:gd name="connsiteY1576" fmla="*/ 119247 h 5613479"/>
                <a:gd name="connsiteX1577" fmla="*/ 9229892 w 23215066"/>
                <a:gd name="connsiteY1577" fmla="*/ 138593 h 5613479"/>
                <a:gd name="connsiteX1578" fmla="*/ 9209912 w 23215066"/>
                <a:gd name="connsiteY1578" fmla="*/ 199167 h 5613479"/>
                <a:gd name="connsiteX1579" fmla="*/ 20254828 w 23215066"/>
                <a:gd name="connsiteY1579" fmla="*/ 184896 h 5613479"/>
                <a:gd name="connsiteX1580" fmla="*/ 20236116 w 23215066"/>
                <a:gd name="connsiteY1580" fmla="*/ 124321 h 5613479"/>
                <a:gd name="connsiteX1581" fmla="*/ 20297960 w 23215066"/>
                <a:gd name="connsiteY1581" fmla="*/ 106244 h 5613479"/>
                <a:gd name="connsiteX1582" fmla="*/ 20314768 w 23215066"/>
                <a:gd name="connsiteY1582" fmla="*/ 167453 h 5613479"/>
                <a:gd name="connsiteX1583" fmla="*/ 20254828 w 23215066"/>
                <a:gd name="connsiteY1583" fmla="*/ 184896 h 5613479"/>
                <a:gd name="connsiteX1584" fmla="*/ 21548782 w 23215066"/>
                <a:gd name="connsiteY1584" fmla="*/ 181090 h 5613479"/>
                <a:gd name="connsiteX1585" fmla="*/ 21488524 w 23215066"/>
                <a:gd name="connsiteY1585" fmla="*/ 163964 h 5613479"/>
                <a:gd name="connsiteX1586" fmla="*/ 21505332 w 23215066"/>
                <a:gd name="connsiteY1586" fmla="*/ 102755 h 5613479"/>
                <a:gd name="connsiteX1587" fmla="*/ 21567176 w 23215066"/>
                <a:gd name="connsiteY1587" fmla="*/ 120515 h 5613479"/>
                <a:gd name="connsiteX1588" fmla="*/ 21548782 w 23215066"/>
                <a:gd name="connsiteY1588" fmla="*/ 181090 h 5613479"/>
                <a:gd name="connsiteX1589" fmla="*/ 7916592 w 23215066"/>
                <a:gd name="connsiteY1589" fmla="*/ 168087 h 5613479"/>
                <a:gd name="connsiteX1590" fmla="*/ 7899465 w 23215066"/>
                <a:gd name="connsiteY1590" fmla="*/ 106878 h 5613479"/>
                <a:gd name="connsiteX1591" fmla="*/ 7961626 w 23215066"/>
                <a:gd name="connsiteY1591" fmla="*/ 90387 h 5613479"/>
                <a:gd name="connsiteX1592" fmla="*/ 7976849 w 23215066"/>
                <a:gd name="connsiteY1592" fmla="*/ 151913 h 5613479"/>
                <a:gd name="connsiteX1593" fmla="*/ 7916592 w 23215066"/>
                <a:gd name="connsiteY1593" fmla="*/ 168087 h 5613479"/>
                <a:gd name="connsiteX1594" fmla="*/ 9090348 w 23215066"/>
                <a:gd name="connsiteY1594" fmla="*/ 163330 h 5613479"/>
                <a:gd name="connsiteX1595" fmla="*/ 9029773 w 23215066"/>
                <a:gd name="connsiteY1595" fmla="*/ 147790 h 5613479"/>
                <a:gd name="connsiteX1596" fmla="*/ 9044679 w 23215066"/>
                <a:gd name="connsiteY1596" fmla="*/ 86264 h 5613479"/>
                <a:gd name="connsiteX1597" fmla="*/ 9106839 w 23215066"/>
                <a:gd name="connsiteY1597" fmla="*/ 102121 h 5613479"/>
                <a:gd name="connsiteX1598" fmla="*/ 9090348 w 23215066"/>
                <a:gd name="connsiteY1598" fmla="*/ 163330 h 5613479"/>
                <a:gd name="connsiteX1599" fmla="*/ 20375342 w 23215066"/>
                <a:gd name="connsiteY1599" fmla="*/ 151596 h 5613479"/>
                <a:gd name="connsiteX1600" fmla="*/ 20360120 w 23215066"/>
                <a:gd name="connsiteY1600" fmla="*/ 90069 h 5613479"/>
                <a:gd name="connsiteX1601" fmla="*/ 20422914 w 23215066"/>
                <a:gd name="connsiteY1601" fmla="*/ 75481 h 5613479"/>
                <a:gd name="connsiteX1602" fmla="*/ 20436236 w 23215066"/>
                <a:gd name="connsiteY1602" fmla="*/ 137324 h 5613479"/>
                <a:gd name="connsiteX1603" fmla="*/ 20375342 w 23215066"/>
                <a:gd name="connsiteY1603" fmla="*/ 151596 h 5613479"/>
                <a:gd name="connsiteX1604" fmla="*/ 21427950 w 23215066"/>
                <a:gd name="connsiteY1604" fmla="*/ 148424 h 5613479"/>
                <a:gd name="connsiteX1605" fmla="*/ 21367058 w 23215066"/>
                <a:gd name="connsiteY1605" fmla="*/ 134787 h 5613479"/>
                <a:gd name="connsiteX1606" fmla="*/ 21380062 w 23215066"/>
                <a:gd name="connsiteY1606" fmla="*/ 72626 h 5613479"/>
                <a:gd name="connsiteX1607" fmla="*/ 21442856 w 23215066"/>
                <a:gd name="connsiteY1607" fmla="*/ 86898 h 5613479"/>
                <a:gd name="connsiteX1608" fmla="*/ 21427950 w 23215066"/>
                <a:gd name="connsiteY1608" fmla="*/ 148424 h 5613479"/>
                <a:gd name="connsiteX1609" fmla="*/ 8037742 w 23215066"/>
                <a:gd name="connsiteY1609" fmla="*/ 137958 h 5613479"/>
                <a:gd name="connsiteX1610" fmla="*/ 8024104 w 23215066"/>
                <a:gd name="connsiteY1610" fmla="*/ 76115 h 5613479"/>
                <a:gd name="connsiteX1611" fmla="*/ 8087216 w 23215066"/>
                <a:gd name="connsiteY1611" fmla="*/ 63429 h 5613479"/>
                <a:gd name="connsiteX1612" fmla="*/ 8098950 w 23215066"/>
                <a:gd name="connsiteY1612" fmla="*/ 125907 h 5613479"/>
                <a:gd name="connsiteX1613" fmla="*/ 8037742 w 23215066"/>
                <a:gd name="connsiteY1613" fmla="*/ 137958 h 5613479"/>
                <a:gd name="connsiteX1614" fmla="*/ 8968881 w 23215066"/>
                <a:gd name="connsiteY1614" fmla="*/ 134153 h 5613479"/>
                <a:gd name="connsiteX1615" fmla="*/ 8907354 w 23215066"/>
                <a:gd name="connsiteY1615" fmla="*/ 122101 h 5613479"/>
                <a:gd name="connsiteX1616" fmla="*/ 8918772 w 23215066"/>
                <a:gd name="connsiteY1616" fmla="*/ 59623 h 5613479"/>
                <a:gd name="connsiteX1617" fmla="*/ 8981884 w 23215066"/>
                <a:gd name="connsiteY1617" fmla="*/ 71992 h 5613479"/>
                <a:gd name="connsiteX1618" fmla="*/ 8968881 w 23215066"/>
                <a:gd name="connsiteY1618" fmla="*/ 134153 h 5613479"/>
                <a:gd name="connsiteX1619" fmla="*/ 20497444 w 23215066"/>
                <a:gd name="connsiteY1619" fmla="*/ 124955 h 5613479"/>
                <a:gd name="connsiteX1620" fmla="*/ 20485710 w 23215066"/>
                <a:gd name="connsiteY1620" fmla="*/ 62478 h 5613479"/>
                <a:gd name="connsiteX1621" fmla="*/ 20549140 w 23215066"/>
                <a:gd name="connsiteY1621" fmla="*/ 51378 h 5613479"/>
                <a:gd name="connsiteX1622" fmla="*/ 20558970 w 23215066"/>
                <a:gd name="connsiteY1622" fmla="*/ 114172 h 5613479"/>
                <a:gd name="connsiteX1623" fmla="*/ 20497444 w 23215066"/>
                <a:gd name="connsiteY1623" fmla="*/ 124955 h 5613479"/>
                <a:gd name="connsiteX1624" fmla="*/ 21305848 w 23215066"/>
                <a:gd name="connsiteY1624" fmla="*/ 122735 h 5613479"/>
                <a:gd name="connsiteX1625" fmla="*/ 21244322 w 23215066"/>
                <a:gd name="connsiteY1625" fmla="*/ 112587 h 5613479"/>
                <a:gd name="connsiteX1626" fmla="*/ 21253836 w 23215066"/>
                <a:gd name="connsiteY1626" fmla="*/ 49792 h 5613479"/>
                <a:gd name="connsiteX1627" fmla="*/ 21317266 w 23215066"/>
                <a:gd name="connsiteY1627" fmla="*/ 60258 h 5613479"/>
                <a:gd name="connsiteX1628" fmla="*/ 21305848 w 23215066"/>
                <a:gd name="connsiteY1628" fmla="*/ 122735 h 5613479"/>
                <a:gd name="connsiteX1629" fmla="*/ 8160793 w 23215066"/>
                <a:gd name="connsiteY1629" fmla="*/ 114807 h 5613479"/>
                <a:gd name="connsiteX1630" fmla="*/ 8150645 w 23215066"/>
                <a:gd name="connsiteY1630" fmla="*/ 52329 h 5613479"/>
                <a:gd name="connsiteX1631" fmla="*/ 8214391 w 23215066"/>
                <a:gd name="connsiteY1631" fmla="*/ 43132 h 5613479"/>
                <a:gd name="connsiteX1632" fmla="*/ 8222637 w 23215066"/>
                <a:gd name="connsiteY1632" fmla="*/ 105927 h 5613479"/>
                <a:gd name="connsiteX1633" fmla="*/ 8160793 w 23215066"/>
                <a:gd name="connsiteY1633" fmla="*/ 114807 h 5613479"/>
                <a:gd name="connsiteX1634" fmla="*/ 8845828 w 23215066"/>
                <a:gd name="connsiteY1634" fmla="*/ 111952 h 5613479"/>
                <a:gd name="connsiteX1635" fmla="*/ 8783985 w 23215066"/>
                <a:gd name="connsiteY1635" fmla="*/ 103389 h 5613479"/>
                <a:gd name="connsiteX1636" fmla="*/ 8791596 w 23215066"/>
                <a:gd name="connsiteY1636" fmla="*/ 40277 h 5613479"/>
                <a:gd name="connsiteX1637" fmla="*/ 8855343 w 23215066"/>
                <a:gd name="connsiteY1637" fmla="*/ 48840 h 5613479"/>
                <a:gd name="connsiteX1638" fmla="*/ 8845828 w 23215066"/>
                <a:gd name="connsiteY1638" fmla="*/ 111952 h 5613479"/>
                <a:gd name="connsiteX1639" fmla="*/ 20621130 w 23215066"/>
                <a:gd name="connsiteY1639" fmla="*/ 105610 h 5613479"/>
                <a:gd name="connsiteX1640" fmla="*/ 20612886 w 23215066"/>
                <a:gd name="connsiteY1640" fmla="*/ 42815 h 5613479"/>
                <a:gd name="connsiteX1641" fmla="*/ 20676948 w 23215066"/>
                <a:gd name="connsiteY1641" fmla="*/ 35520 h 5613479"/>
                <a:gd name="connsiteX1642" fmla="*/ 20683292 w 23215066"/>
                <a:gd name="connsiteY1642" fmla="*/ 98632 h 5613479"/>
                <a:gd name="connsiteX1643" fmla="*/ 20621130 w 23215066"/>
                <a:gd name="connsiteY1643" fmla="*/ 105610 h 5613479"/>
                <a:gd name="connsiteX1644" fmla="*/ 21182162 w 23215066"/>
                <a:gd name="connsiteY1644" fmla="*/ 103707 h 5613479"/>
                <a:gd name="connsiteX1645" fmla="*/ 21120002 w 23215066"/>
                <a:gd name="connsiteY1645" fmla="*/ 97047 h 5613479"/>
                <a:gd name="connsiteX1646" fmla="*/ 21126028 w 23215066"/>
                <a:gd name="connsiteY1646" fmla="*/ 33935 h 5613479"/>
                <a:gd name="connsiteX1647" fmla="*/ 21189774 w 23215066"/>
                <a:gd name="connsiteY1647" fmla="*/ 40912 h 5613479"/>
                <a:gd name="connsiteX1648" fmla="*/ 21182162 w 23215066"/>
                <a:gd name="connsiteY1648" fmla="*/ 103707 h 5613479"/>
                <a:gd name="connsiteX1649" fmla="*/ 8284797 w 23215066"/>
                <a:gd name="connsiteY1649" fmla="*/ 98632 h 5613479"/>
                <a:gd name="connsiteX1650" fmla="*/ 8278455 w 23215066"/>
                <a:gd name="connsiteY1650" fmla="*/ 35520 h 5613479"/>
                <a:gd name="connsiteX1651" fmla="*/ 8342518 w 23215066"/>
                <a:gd name="connsiteY1651" fmla="*/ 29812 h 5613479"/>
                <a:gd name="connsiteX1652" fmla="*/ 8347275 w 23215066"/>
                <a:gd name="connsiteY1652" fmla="*/ 92924 h 5613479"/>
                <a:gd name="connsiteX1653" fmla="*/ 8284797 w 23215066"/>
                <a:gd name="connsiteY1653" fmla="*/ 98632 h 5613479"/>
                <a:gd name="connsiteX1654" fmla="*/ 8721507 w 23215066"/>
                <a:gd name="connsiteY1654" fmla="*/ 96729 h 5613479"/>
                <a:gd name="connsiteX1655" fmla="*/ 8659346 w 23215066"/>
                <a:gd name="connsiteY1655" fmla="*/ 91655 h 5613479"/>
                <a:gd name="connsiteX1656" fmla="*/ 8663469 w 23215066"/>
                <a:gd name="connsiteY1656" fmla="*/ 28226 h 5613479"/>
                <a:gd name="connsiteX1657" fmla="*/ 8727533 w 23215066"/>
                <a:gd name="connsiteY1657" fmla="*/ 33300 h 5613479"/>
                <a:gd name="connsiteX1658" fmla="*/ 8721507 w 23215066"/>
                <a:gd name="connsiteY1658" fmla="*/ 96729 h 5613479"/>
                <a:gd name="connsiteX1659" fmla="*/ 20745452 w 23215066"/>
                <a:gd name="connsiteY1659" fmla="*/ 92924 h 5613479"/>
                <a:gd name="connsiteX1660" fmla="*/ 20741012 w 23215066"/>
                <a:gd name="connsiteY1660" fmla="*/ 29495 h 5613479"/>
                <a:gd name="connsiteX1661" fmla="*/ 20805076 w 23215066"/>
                <a:gd name="connsiteY1661" fmla="*/ 25689 h 5613479"/>
                <a:gd name="connsiteX1662" fmla="*/ 20807930 w 23215066"/>
                <a:gd name="connsiteY1662" fmla="*/ 89118 h 5613479"/>
                <a:gd name="connsiteX1663" fmla="*/ 20745452 w 23215066"/>
                <a:gd name="connsiteY1663" fmla="*/ 92924 h 5613479"/>
                <a:gd name="connsiteX1664" fmla="*/ 21057840 w 23215066"/>
                <a:gd name="connsiteY1664" fmla="*/ 91972 h 5613479"/>
                <a:gd name="connsiteX1665" fmla="*/ 21015026 w 23215066"/>
                <a:gd name="connsiteY1665" fmla="*/ 89435 h 5613479"/>
                <a:gd name="connsiteX1666" fmla="*/ 20995364 w 23215066"/>
                <a:gd name="connsiteY1666" fmla="*/ 88484 h 5613479"/>
                <a:gd name="connsiteX1667" fmla="*/ 20997584 w 23215066"/>
                <a:gd name="connsiteY1667" fmla="*/ 25055 h 5613479"/>
                <a:gd name="connsiteX1668" fmla="*/ 21017562 w 23215066"/>
                <a:gd name="connsiteY1668" fmla="*/ 26006 h 5613479"/>
                <a:gd name="connsiteX1669" fmla="*/ 21061646 w 23215066"/>
                <a:gd name="connsiteY1669" fmla="*/ 28543 h 5613479"/>
                <a:gd name="connsiteX1670" fmla="*/ 21057840 w 23215066"/>
                <a:gd name="connsiteY1670" fmla="*/ 91972 h 5613479"/>
                <a:gd name="connsiteX1671" fmla="*/ 8409436 w 23215066"/>
                <a:gd name="connsiteY1671" fmla="*/ 89435 h 5613479"/>
                <a:gd name="connsiteX1672" fmla="*/ 8406581 w 23215066"/>
                <a:gd name="connsiteY1672" fmla="*/ 26006 h 5613479"/>
                <a:gd name="connsiteX1673" fmla="*/ 8470961 w 23215066"/>
                <a:gd name="connsiteY1673" fmla="*/ 24103 h 5613479"/>
                <a:gd name="connsiteX1674" fmla="*/ 8472230 w 23215066"/>
                <a:gd name="connsiteY1674" fmla="*/ 87532 h 5613479"/>
                <a:gd name="connsiteX1675" fmla="*/ 8409436 w 23215066"/>
                <a:gd name="connsiteY1675" fmla="*/ 89435 h 5613479"/>
                <a:gd name="connsiteX1676" fmla="*/ 8596868 w 23215066"/>
                <a:gd name="connsiteY1676" fmla="*/ 88801 h 5613479"/>
                <a:gd name="connsiteX1677" fmla="*/ 8534391 w 23215066"/>
                <a:gd name="connsiteY1677" fmla="*/ 87215 h 5613479"/>
                <a:gd name="connsiteX1678" fmla="*/ 8535026 w 23215066"/>
                <a:gd name="connsiteY1678" fmla="*/ 23786 h 5613479"/>
                <a:gd name="connsiteX1679" fmla="*/ 8599406 w 23215066"/>
                <a:gd name="connsiteY1679" fmla="*/ 25372 h 5613479"/>
                <a:gd name="connsiteX1680" fmla="*/ 8596868 w 23215066"/>
                <a:gd name="connsiteY1680" fmla="*/ 88801 h 5613479"/>
                <a:gd name="connsiteX1681" fmla="*/ 20870408 w 23215066"/>
                <a:gd name="connsiteY1681" fmla="*/ 87532 h 5613479"/>
                <a:gd name="connsiteX1682" fmla="*/ 20869456 w 23215066"/>
                <a:gd name="connsiteY1682" fmla="*/ 24103 h 5613479"/>
                <a:gd name="connsiteX1683" fmla="*/ 20908782 w 23215066"/>
                <a:gd name="connsiteY1683" fmla="*/ 23786 h 5613479"/>
                <a:gd name="connsiteX1684" fmla="*/ 20933838 w 23215066"/>
                <a:gd name="connsiteY1684" fmla="*/ 23786 h 5613479"/>
                <a:gd name="connsiteX1685" fmla="*/ 20933202 w 23215066"/>
                <a:gd name="connsiteY1685" fmla="*/ 87215 h 5613479"/>
                <a:gd name="connsiteX1686" fmla="*/ 20908782 w 23215066"/>
                <a:gd name="connsiteY1686" fmla="*/ 87215 h 5613479"/>
                <a:gd name="connsiteX1687" fmla="*/ 20870408 w 23215066"/>
                <a:gd name="connsiteY1687" fmla="*/ 87532 h 561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</a:cxnLst>
              <a:rect l="l" t="t" r="r" b="b"/>
              <a:pathLst>
                <a:path w="23215066" h="5613479">
                  <a:moveTo>
                    <a:pt x="2315164" y="5601428"/>
                  </a:moveTo>
                  <a:lnTo>
                    <a:pt x="2303429" y="5601428"/>
                  </a:lnTo>
                  <a:lnTo>
                    <a:pt x="2304064" y="5537999"/>
                  </a:lnTo>
                  <a:lnTo>
                    <a:pt x="2315164" y="5537999"/>
                  </a:lnTo>
                  <a:cubicBezTo>
                    <a:pt x="2332290" y="5537999"/>
                    <a:pt x="2349415" y="5537682"/>
                    <a:pt x="2366541" y="5537364"/>
                  </a:cubicBezTo>
                  <a:lnTo>
                    <a:pt x="2368127" y="5600793"/>
                  </a:lnTo>
                  <a:cubicBezTo>
                    <a:pt x="2350050" y="5601428"/>
                    <a:pt x="2332607" y="5601428"/>
                    <a:pt x="2315164" y="5601428"/>
                  </a:cubicBezTo>
                  <a:close/>
                  <a:moveTo>
                    <a:pt x="14701923" y="5601428"/>
                  </a:moveTo>
                  <a:cubicBezTo>
                    <a:pt x="14680358" y="5601428"/>
                    <a:pt x="14659109" y="5601111"/>
                    <a:pt x="14637543" y="5600159"/>
                  </a:cubicBezTo>
                  <a:lnTo>
                    <a:pt x="14639446" y="5536730"/>
                  </a:lnTo>
                  <a:cubicBezTo>
                    <a:pt x="14660377" y="5537364"/>
                    <a:pt x="14680993" y="5537682"/>
                    <a:pt x="14701923" y="5537682"/>
                  </a:cubicBezTo>
                  <a:lnTo>
                    <a:pt x="14701923" y="5601428"/>
                  </a:lnTo>
                  <a:close/>
                  <a:moveTo>
                    <a:pt x="14766304" y="5600793"/>
                  </a:moveTo>
                  <a:lnTo>
                    <a:pt x="14764718" y="5537364"/>
                  </a:lnTo>
                  <a:cubicBezTo>
                    <a:pt x="14782161" y="5537047"/>
                    <a:pt x="14799605" y="5536413"/>
                    <a:pt x="14817047" y="5535461"/>
                  </a:cubicBezTo>
                  <a:lnTo>
                    <a:pt x="14827196" y="5534827"/>
                  </a:lnTo>
                  <a:lnTo>
                    <a:pt x="14830685" y="5598256"/>
                  </a:lnTo>
                  <a:lnTo>
                    <a:pt x="14820219" y="5598891"/>
                  </a:lnTo>
                  <a:cubicBezTo>
                    <a:pt x="14802141" y="5599842"/>
                    <a:pt x="14784381" y="5600476"/>
                    <a:pt x="14766304" y="5600793"/>
                  </a:cubicBezTo>
                  <a:close/>
                  <a:moveTo>
                    <a:pt x="2239366" y="5600159"/>
                  </a:moveTo>
                  <a:cubicBezTo>
                    <a:pt x="2217800" y="5599525"/>
                    <a:pt x="2196551" y="5598574"/>
                    <a:pt x="2174985" y="5597305"/>
                  </a:cubicBezTo>
                  <a:lnTo>
                    <a:pt x="2178791" y="5533876"/>
                  </a:lnTo>
                  <a:cubicBezTo>
                    <a:pt x="2199406" y="5535144"/>
                    <a:pt x="2220337" y="5536096"/>
                    <a:pt x="2241269" y="5536730"/>
                  </a:cubicBezTo>
                  <a:lnTo>
                    <a:pt x="2239366" y="5600159"/>
                  </a:lnTo>
                  <a:close/>
                  <a:moveTo>
                    <a:pt x="2432190" y="5598574"/>
                  </a:moveTo>
                  <a:lnTo>
                    <a:pt x="2429019" y="5535144"/>
                  </a:lnTo>
                  <a:cubicBezTo>
                    <a:pt x="2449951" y="5534193"/>
                    <a:pt x="2470565" y="5532607"/>
                    <a:pt x="2491497" y="5531021"/>
                  </a:cubicBezTo>
                  <a:lnTo>
                    <a:pt x="2496571" y="5594134"/>
                  </a:lnTo>
                  <a:cubicBezTo>
                    <a:pt x="2475005" y="5596036"/>
                    <a:pt x="2453439" y="5597622"/>
                    <a:pt x="2432190" y="5598574"/>
                  </a:cubicBezTo>
                  <a:close/>
                  <a:moveTo>
                    <a:pt x="14573480" y="5597305"/>
                  </a:moveTo>
                  <a:cubicBezTo>
                    <a:pt x="14551914" y="5596036"/>
                    <a:pt x="14530665" y="5594451"/>
                    <a:pt x="14509417" y="5592548"/>
                  </a:cubicBezTo>
                  <a:lnTo>
                    <a:pt x="14514807" y="5529436"/>
                  </a:lnTo>
                  <a:cubicBezTo>
                    <a:pt x="14535422" y="5531338"/>
                    <a:pt x="14556354" y="5532607"/>
                    <a:pt x="14577285" y="5533876"/>
                  </a:cubicBezTo>
                  <a:lnTo>
                    <a:pt x="14573480" y="5597305"/>
                  </a:lnTo>
                  <a:close/>
                  <a:moveTo>
                    <a:pt x="14894748" y="5594134"/>
                  </a:moveTo>
                  <a:lnTo>
                    <a:pt x="14889674" y="5531021"/>
                  </a:lnTo>
                  <a:cubicBezTo>
                    <a:pt x="14910606" y="5529436"/>
                    <a:pt x="14931220" y="5527533"/>
                    <a:pt x="14951834" y="5525313"/>
                  </a:cubicBezTo>
                  <a:lnTo>
                    <a:pt x="14958495" y="5588425"/>
                  </a:lnTo>
                  <a:cubicBezTo>
                    <a:pt x="14937563" y="5590328"/>
                    <a:pt x="14916314" y="5592548"/>
                    <a:pt x="14894748" y="5594134"/>
                  </a:cubicBezTo>
                  <a:close/>
                  <a:moveTo>
                    <a:pt x="2110922" y="5592548"/>
                  </a:moveTo>
                  <a:cubicBezTo>
                    <a:pt x="2089673" y="5590645"/>
                    <a:pt x="2068107" y="5588425"/>
                    <a:pt x="2046859" y="5585888"/>
                  </a:cubicBezTo>
                  <a:lnTo>
                    <a:pt x="2054153" y="5522776"/>
                  </a:lnTo>
                  <a:cubicBezTo>
                    <a:pt x="2074767" y="5525313"/>
                    <a:pt x="2095382" y="5527216"/>
                    <a:pt x="2116313" y="5529119"/>
                  </a:cubicBezTo>
                  <a:lnTo>
                    <a:pt x="2110922" y="5592548"/>
                  </a:lnTo>
                  <a:close/>
                  <a:moveTo>
                    <a:pt x="2560317" y="5588425"/>
                  </a:moveTo>
                  <a:lnTo>
                    <a:pt x="2553657" y="5525313"/>
                  </a:lnTo>
                  <a:cubicBezTo>
                    <a:pt x="2574272" y="5523093"/>
                    <a:pt x="2595203" y="5520556"/>
                    <a:pt x="2615818" y="5517701"/>
                  </a:cubicBezTo>
                  <a:lnTo>
                    <a:pt x="2624381" y="5580496"/>
                  </a:lnTo>
                  <a:cubicBezTo>
                    <a:pt x="2602815" y="5583668"/>
                    <a:pt x="2581566" y="5586205"/>
                    <a:pt x="2560317" y="5588425"/>
                  </a:cubicBezTo>
                  <a:close/>
                  <a:moveTo>
                    <a:pt x="14445353" y="5586205"/>
                  </a:moveTo>
                  <a:cubicBezTo>
                    <a:pt x="14424104" y="5583668"/>
                    <a:pt x="14402855" y="5580814"/>
                    <a:pt x="14381607" y="5577959"/>
                  </a:cubicBezTo>
                  <a:lnTo>
                    <a:pt x="14390803" y="5515164"/>
                  </a:lnTo>
                  <a:cubicBezTo>
                    <a:pt x="14411419" y="5518018"/>
                    <a:pt x="14432033" y="5520873"/>
                    <a:pt x="14452965" y="5523093"/>
                  </a:cubicBezTo>
                  <a:lnTo>
                    <a:pt x="14445353" y="5586205"/>
                  </a:lnTo>
                  <a:close/>
                  <a:moveTo>
                    <a:pt x="15022558" y="5580179"/>
                  </a:moveTo>
                  <a:lnTo>
                    <a:pt x="15013995" y="5517384"/>
                  </a:lnTo>
                  <a:cubicBezTo>
                    <a:pt x="15034610" y="5514530"/>
                    <a:pt x="15055224" y="5511359"/>
                    <a:pt x="15075838" y="5507870"/>
                  </a:cubicBezTo>
                  <a:lnTo>
                    <a:pt x="15086305" y="5570348"/>
                  </a:lnTo>
                  <a:cubicBezTo>
                    <a:pt x="15065055" y="5574153"/>
                    <a:pt x="15043806" y="5577325"/>
                    <a:pt x="15022558" y="5580179"/>
                  </a:cubicBezTo>
                  <a:close/>
                  <a:moveTo>
                    <a:pt x="1983112" y="5577642"/>
                  </a:moveTo>
                  <a:cubicBezTo>
                    <a:pt x="1961864" y="5574470"/>
                    <a:pt x="1940615" y="5570982"/>
                    <a:pt x="1919683" y="5567493"/>
                  </a:cubicBezTo>
                  <a:lnTo>
                    <a:pt x="1930466" y="5505016"/>
                  </a:lnTo>
                  <a:cubicBezTo>
                    <a:pt x="1951080" y="5508504"/>
                    <a:pt x="1971695" y="5511993"/>
                    <a:pt x="1992309" y="5514847"/>
                  </a:cubicBezTo>
                  <a:lnTo>
                    <a:pt x="1983112" y="5577642"/>
                  </a:lnTo>
                  <a:close/>
                  <a:moveTo>
                    <a:pt x="2687810" y="5571299"/>
                  </a:moveTo>
                  <a:lnTo>
                    <a:pt x="2677661" y="5508821"/>
                  </a:lnTo>
                  <a:cubicBezTo>
                    <a:pt x="2698276" y="5505333"/>
                    <a:pt x="2718890" y="5501844"/>
                    <a:pt x="2739188" y="5497721"/>
                  </a:cubicBezTo>
                  <a:lnTo>
                    <a:pt x="2751239" y="5559882"/>
                  </a:lnTo>
                  <a:cubicBezTo>
                    <a:pt x="2729990" y="5564005"/>
                    <a:pt x="2708742" y="5567810"/>
                    <a:pt x="2687810" y="5571299"/>
                  </a:cubicBezTo>
                  <a:close/>
                  <a:moveTo>
                    <a:pt x="14318178" y="5567810"/>
                  </a:moveTo>
                  <a:cubicBezTo>
                    <a:pt x="14296929" y="5564005"/>
                    <a:pt x="14275997" y="5560199"/>
                    <a:pt x="14255065" y="5555759"/>
                  </a:cubicBezTo>
                  <a:lnTo>
                    <a:pt x="14267752" y="5493598"/>
                  </a:lnTo>
                  <a:cubicBezTo>
                    <a:pt x="14288049" y="5497721"/>
                    <a:pt x="14308663" y="5501527"/>
                    <a:pt x="14329277" y="5505016"/>
                  </a:cubicBezTo>
                  <a:lnTo>
                    <a:pt x="14318178" y="5567810"/>
                  </a:lnTo>
                  <a:close/>
                  <a:moveTo>
                    <a:pt x="15149416" y="5559247"/>
                  </a:moveTo>
                  <a:lnTo>
                    <a:pt x="15137365" y="5497087"/>
                  </a:lnTo>
                  <a:cubicBezTo>
                    <a:pt x="15157979" y="5492964"/>
                    <a:pt x="15178277" y="5488841"/>
                    <a:pt x="15198574" y="5484084"/>
                  </a:cubicBezTo>
                  <a:lnTo>
                    <a:pt x="15212528" y="5545927"/>
                  </a:lnTo>
                  <a:cubicBezTo>
                    <a:pt x="15191596" y="5550684"/>
                    <a:pt x="15170665" y="5555124"/>
                    <a:pt x="15149416" y="5559247"/>
                  </a:cubicBezTo>
                  <a:close/>
                  <a:moveTo>
                    <a:pt x="1856571" y="5555442"/>
                  </a:moveTo>
                  <a:cubicBezTo>
                    <a:pt x="1835639" y="5551002"/>
                    <a:pt x="1814708" y="5546562"/>
                    <a:pt x="1793776" y="5541804"/>
                  </a:cubicBezTo>
                  <a:lnTo>
                    <a:pt x="1808365" y="5479961"/>
                  </a:lnTo>
                  <a:cubicBezTo>
                    <a:pt x="1828662" y="5484718"/>
                    <a:pt x="1848959" y="5489158"/>
                    <a:pt x="1869574" y="5493281"/>
                  </a:cubicBezTo>
                  <a:lnTo>
                    <a:pt x="1856571" y="5555442"/>
                  </a:lnTo>
                  <a:close/>
                  <a:moveTo>
                    <a:pt x="2814034" y="5546562"/>
                  </a:moveTo>
                  <a:lnTo>
                    <a:pt x="2800080" y="5484718"/>
                  </a:lnTo>
                  <a:cubicBezTo>
                    <a:pt x="2820377" y="5480278"/>
                    <a:pt x="2840674" y="5475204"/>
                    <a:pt x="2860972" y="5470130"/>
                  </a:cubicBezTo>
                  <a:lnTo>
                    <a:pt x="2876512" y="5531656"/>
                  </a:lnTo>
                  <a:cubicBezTo>
                    <a:pt x="2855897" y="5537047"/>
                    <a:pt x="2834966" y="5541804"/>
                    <a:pt x="2814034" y="5546562"/>
                  </a:cubicBezTo>
                  <a:close/>
                  <a:moveTo>
                    <a:pt x="14191953" y="5542439"/>
                  </a:moveTo>
                  <a:cubicBezTo>
                    <a:pt x="14171022" y="5537682"/>
                    <a:pt x="14150090" y="5532290"/>
                    <a:pt x="14129476" y="5526898"/>
                  </a:cubicBezTo>
                  <a:lnTo>
                    <a:pt x="14145650" y="5465373"/>
                  </a:lnTo>
                  <a:cubicBezTo>
                    <a:pt x="14165631" y="5470764"/>
                    <a:pt x="14185928" y="5475521"/>
                    <a:pt x="14206225" y="5480278"/>
                  </a:cubicBezTo>
                  <a:lnTo>
                    <a:pt x="14191953" y="5542439"/>
                  </a:lnTo>
                  <a:close/>
                  <a:moveTo>
                    <a:pt x="15275006" y="5531021"/>
                  </a:moveTo>
                  <a:lnTo>
                    <a:pt x="15259149" y="5469495"/>
                  </a:lnTo>
                  <a:cubicBezTo>
                    <a:pt x="15279446" y="5464421"/>
                    <a:pt x="15299427" y="5458712"/>
                    <a:pt x="15319406" y="5453004"/>
                  </a:cubicBezTo>
                  <a:lnTo>
                    <a:pt x="15336850" y="5513896"/>
                  </a:lnTo>
                  <a:cubicBezTo>
                    <a:pt x="15316552" y="5519922"/>
                    <a:pt x="15295938" y="5525630"/>
                    <a:pt x="15275006" y="5531021"/>
                  </a:cubicBezTo>
                  <a:close/>
                  <a:moveTo>
                    <a:pt x="1731298" y="5526264"/>
                  </a:moveTo>
                  <a:cubicBezTo>
                    <a:pt x="1710367" y="5520873"/>
                    <a:pt x="1689752" y="5515164"/>
                    <a:pt x="1669138" y="5509138"/>
                  </a:cubicBezTo>
                  <a:lnTo>
                    <a:pt x="1687215" y="5448246"/>
                  </a:lnTo>
                  <a:cubicBezTo>
                    <a:pt x="1707195" y="5454272"/>
                    <a:pt x="1727176" y="5459664"/>
                    <a:pt x="1747473" y="5465055"/>
                  </a:cubicBezTo>
                  <a:lnTo>
                    <a:pt x="1731298" y="5526264"/>
                  </a:lnTo>
                  <a:close/>
                  <a:moveTo>
                    <a:pt x="2938672" y="5514847"/>
                  </a:moveTo>
                  <a:lnTo>
                    <a:pt x="2921229" y="5453955"/>
                  </a:lnTo>
                  <a:cubicBezTo>
                    <a:pt x="2941209" y="5448246"/>
                    <a:pt x="2961190" y="5442221"/>
                    <a:pt x="2981170" y="5435878"/>
                  </a:cubicBezTo>
                  <a:lnTo>
                    <a:pt x="3000199" y="5496453"/>
                  </a:lnTo>
                  <a:cubicBezTo>
                    <a:pt x="2979901" y="5502795"/>
                    <a:pt x="2959287" y="5509138"/>
                    <a:pt x="2938672" y="5514847"/>
                  </a:cubicBezTo>
                  <a:close/>
                  <a:moveTo>
                    <a:pt x="14067632" y="5509773"/>
                  </a:moveTo>
                  <a:cubicBezTo>
                    <a:pt x="14047018" y="5503747"/>
                    <a:pt x="14026403" y="5497404"/>
                    <a:pt x="14006106" y="5490744"/>
                  </a:cubicBezTo>
                  <a:lnTo>
                    <a:pt x="14025452" y="5430486"/>
                  </a:lnTo>
                  <a:cubicBezTo>
                    <a:pt x="14045432" y="5436829"/>
                    <a:pt x="14065413" y="5443172"/>
                    <a:pt x="14085393" y="5448881"/>
                  </a:cubicBezTo>
                  <a:lnTo>
                    <a:pt x="14067632" y="5509773"/>
                  </a:lnTo>
                  <a:close/>
                  <a:moveTo>
                    <a:pt x="15398692" y="5495501"/>
                  </a:moveTo>
                  <a:lnTo>
                    <a:pt x="15379347" y="5434926"/>
                  </a:lnTo>
                  <a:cubicBezTo>
                    <a:pt x="15399327" y="5428584"/>
                    <a:pt x="15418990" y="5421923"/>
                    <a:pt x="15438653" y="5415263"/>
                  </a:cubicBezTo>
                  <a:lnTo>
                    <a:pt x="15459585" y="5475204"/>
                  </a:lnTo>
                  <a:cubicBezTo>
                    <a:pt x="15439287" y="5482181"/>
                    <a:pt x="15418990" y="5489158"/>
                    <a:pt x="15398692" y="5495501"/>
                  </a:cubicBezTo>
                  <a:close/>
                  <a:moveTo>
                    <a:pt x="1607612" y="5489792"/>
                  </a:moveTo>
                  <a:cubicBezTo>
                    <a:pt x="1586997" y="5483133"/>
                    <a:pt x="1566700" y="5476155"/>
                    <a:pt x="1546403" y="5468861"/>
                  </a:cubicBezTo>
                  <a:lnTo>
                    <a:pt x="1567651" y="5409238"/>
                  </a:lnTo>
                  <a:cubicBezTo>
                    <a:pt x="1587314" y="5416215"/>
                    <a:pt x="1606977" y="5422875"/>
                    <a:pt x="1626958" y="5429535"/>
                  </a:cubicBezTo>
                  <a:lnTo>
                    <a:pt x="1607612" y="5489792"/>
                  </a:lnTo>
                  <a:close/>
                  <a:moveTo>
                    <a:pt x="3061408" y="5476155"/>
                  </a:moveTo>
                  <a:lnTo>
                    <a:pt x="3040476" y="5416215"/>
                  </a:lnTo>
                  <a:cubicBezTo>
                    <a:pt x="3060139" y="5409238"/>
                    <a:pt x="3079802" y="5402260"/>
                    <a:pt x="3099148" y="5394966"/>
                  </a:cubicBezTo>
                  <a:lnTo>
                    <a:pt x="3121665" y="5454272"/>
                  </a:lnTo>
                  <a:cubicBezTo>
                    <a:pt x="3101685" y="5461884"/>
                    <a:pt x="3081388" y="5469178"/>
                    <a:pt x="3061408" y="5476155"/>
                  </a:cubicBezTo>
                  <a:close/>
                  <a:moveTo>
                    <a:pt x="13944897" y="5469813"/>
                  </a:moveTo>
                  <a:cubicBezTo>
                    <a:pt x="13924600" y="5462518"/>
                    <a:pt x="13904302" y="5455224"/>
                    <a:pt x="13884322" y="5447295"/>
                  </a:cubicBezTo>
                  <a:lnTo>
                    <a:pt x="13907156" y="5387989"/>
                  </a:lnTo>
                  <a:cubicBezTo>
                    <a:pt x="13926503" y="5395600"/>
                    <a:pt x="13946165" y="5402895"/>
                    <a:pt x="13965828" y="5409872"/>
                  </a:cubicBezTo>
                  <a:lnTo>
                    <a:pt x="13944897" y="5469813"/>
                  </a:lnTo>
                  <a:close/>
                  <a:moveTo>
                    <a:pt x="15519842" y="5453321"/>
                  </a:moveTo>
                  <a:lnTo>
                    <a:pt x="15497325" y="5394015"/>
                  </a:lnTo>
                  <a:cubicBezTo>
                    <a:pt x="15516671" y="5386720"/>
                    <a:pt x="15536017" y="5379109"/>
                    <a:pt x="15555362" y="5371180"/>
                  </a:cubicBezTo>
                  <a:lnTo>
                    <a:pt x="15579783" y="5429852"/>
                  </a:lnTo>
                  <a:cubicBezTo>
                    <a:pt x="15559803" y="5437781"/>
                    <a:pt x="15539823" y="5445709"/>
                    <a:pt x="15519842" y="5453321"/>
                  </a:cubicBezTo>
                  <a:close/>
                  <a:moveTo>
                    <a:pt x="1486145" y="5446344"/>
                  </a:moveTo>
                  <a:cubicBezTo>
                    <a:pt x="1466165" y="5438415"/>
                    <a:pt x="1446185" y="5430486"/>
                    <a:pt x="1426522" y="5422241"/>
                  </a:cubicBezTo>
                  <a:lnTo>
                    <a:pt x="1451259" y="5363886"/>
                  </a:lnTo>
                  <a:cubicBezTo>
                    <a:pt x="1470605" y="5372132"/>
                    <a:pt x="1489951" y="5379743"/>
                    <a:pt x="1509296" y="5387354"/>
                  </a:cubicBezTo>
                  <a:lnTo>
                    <a:pt x="1486145" y="5446344"/>
                  </a:lnTo>
                  <a:close/>
                  <a:moveTo>
                    <a:pt x="3181289" y="5430803"/>
                  </a:moveTo>
                  <a:lnTo>
                    <a:pt x="3157186" y="5372132"/>
                  </a:lnTo>
                  <a:cubicBezTo>
                    <a:pt x="3176531" y="5364203"/>
                    <a:pt x="3195560" y="5355957"/>
                    <a:pt x="3214589" y="5347711"/>
                  </a:cubicBezTo>
                  <a:lnTo>
                    <a:pt x="3240278" y="5405749"/>
                  </a:lnTo>
                  <a:cubicBezTo>
                    <a:pt x="3220615" y="5414312"/>
                    <a:pt x="3200952" y="5422558"/>
                    <a:pt x="3181289" y="5430803"/>
                  </a:cubicBezTo>
                  <a:close/>
                  <a:moveTo>
                    <a:pt x="13824699" y="5423192"/>
                  </a:moveTo>
                  <a:cubicBezTo>
                    <a:pt x="13805035" y="5414946"/>
                    <a:pt x="13785056" y="5406066"/>
                    <a:pt x="13765709" y="5397186"/>
                  </a:cubicBezTo>
                  <a:lnTo>
                    <a:pt x="13792033" y="5339466"/>
                  </a:lnTo>
                  <a:cubicBezTo>
                    <a:pt x="13811061" y="5348028"/>
                    <a:pt x="13830090" y="5356591"/>
                    <a:pt x="13849436" y="5364520"/>
                  </a:cubicBezTo>
                  <a:lnTo>
                    <a:pt x="13824699" y="5423192"/>
                  </a:lnTo>
                  <a:close/>
                  <a:moveTo>
                    <a:pt x="15638455" y="5404163"/>
                  </a:moveTo>
                  <a:lnTo>
                    <a:pt x="15612449" y="5346125"/>
                  </a:lnTo>
                  <a:cubicBezTo>
                    <a:pt x="15631478" y="5337563"/>
                    <a:pt x="15650190" y="5329000"/>
                    <a:pt x="15668901" y="5319802"/>
                  </a:cubicBezTo>
                  <a:lnTo>
                    <a:pt x="15696493" y="5376889"/>
                  </a:lnTo>
                  <a:cubicBezTo>
                    <a:pt x="15677464" y="5386720"/>
                    <a:pt x="15658118" y="5395600"/>
                    <a:pt x="15638455" y="5404163"/>
                  </a:cubicBezTo>
                  <a:close/>
                  <a:moveTo>
                    <a:pt x="1367215" y="5396235"/>
                  </a:moveTo>
                  <a:cubicBezTo>
                    <a:pt x="1347552" y="5387354"/>
                    <a:pt x="1328206" y="5378157"/>
                    <a:pt x="1308860" y="5368643"/>
                  </a:cubicBezTo>
                  <a:lnTo>
                    <a:pt x="1336769" y="5311874"/>
                  </a:lnTo>
                  <a:cubicBezTo>
                    <a:pt x="1355481" y="5321071"/>
                    <a:pt x="1374510" y="5329951"/>
                    <a:pt x="1393538" y="5338514"/>
                  </a:cubicBezTo>
                  <a:lnTo>
                    <a:pt x="1367215" y="5396235"/>
                  </a:lnTo>
                  <a:close/>
                  <a:moveTo>
                    <a:pt x="3298316" y="5378474"/>
                  </a:moveTo>
                  <a:lnTo>
                    <a:pt x="3270724" y="5321388"/>
                  </a:lnTo>
                  <a:cubicBezTo>
                    <a:pt x="3289436" y="5312508"/>
                    <a:pt x="3308147" y="5302994"/>
                    <a:pt x="3326542" y="5293479"/>
                  </a:cubicBezTo>
                  <a:lnTo>
                    <a:pt x="3355402" y="5349932"/>
                  </a:lnTo>
                  <a:cubicBezTo>
                    <a:pt x="3336690" y="5359763"/>
                    <a:pt x="3317661" y="5369277"/>
                    <a:pt x="3298316" y="5378474"/>
                  </a:cubicBezTo>
                  <a:close/>
                  <a:moveTo>
                    <a:pt x="13707355" y="5369911"/>
                  </a:moveTo>
                  <a:cubicBezTo>
                    <a:pt x="13688008" y="5360397"/>
                    <a:pt x="13668980" y="5350883"/>
                    <a:pt x="13649951" y="5340734"/>
                  </a:cubicBezTo>
                  <a:lnTo>
                    <a:pt x="13679446" y="5284599"/>
                  </a:lnTo>
                  <a:cubicBezTo>
                    <a:pt x="13697841" y="5294114"/>
                    <a:pt x="13716552" y="5303628"/>
                    <a:pt x="13735264" y="5312825"/>
                  </a:cubicBezTo>
                  <a:lnTo>
                    <a:pt x="13707355" y="5369911"/>
                  </a:lnTo>
                  <a:close/>
                  <a:moveTo>
                    <a:pt x="15753896" y="5348663"/>
                  </a:moveTo>
                  <a:lnTo>
                    <a:pt x="15724718" y="5292211"/>
                  </a:lnTo>
                  <a:cubicBezTo>
                    <a:pt x="15743113" y="5282696"/>
                    <a:pt x="15761507" y="5272865"/>
                    <a:pt x="15779902" y="5262716"/>
                  </a:cubicBezTo>
                  <a:lnTo>
                    <a:pt x="15810665" y="5318217"/>
                  </a:lnTo>
                  <a:cubicBezTo>
                    <a:pt x="15791954" y="5328682"/>
                    <a:pt x="15772925" y="5338831"/>
                    <a:pt x="15753896" y="5348663"/>
                  </a:cubicBezTo>
                  <a:close/>
                  <a:moveTo>
                    <a:pt x="1251774" y="5339466"/>
                  </a:moveTo>
                  <a:cubicBezTo>
                    <a:pt x="1232745" y="5329317"/>
                    <a:pt x="1214034" y="5319168"/>
                    <a:pt x="1195322" y="5308702"/>
                  </a:cubicBezTo>
                  <a:lnTo>
                    <a:pt x="1226403" y="5253519"/>
                  </a:lnTo>
                  <a:cubicBezTo>
                    <a:pt x="1244480" y="5263668"/>
                    <a:pt x="1262874" y="5273816"/>
                    <a:pt x="1281586" y="5283331"/>
                  </a:cubicBezTo>
                  <a:lnTo>
                    <a:pt x="1251774" y="5339466"/>
                  </a:lnTo>
                  <a:close/>
                  <a:moveTo>
                    <a:pt x="3412488" y="5319802"/>
                  </a:moveTo>
                  <a:lnTo>
                    <a:pt x="3382042" y="5264302"/>
                  </a:lnTo>
                  <a:cubicBezTo>
                    <a:pt x="3400437" y="5254153"/>
                    <a:pt x="3418514" y="5244004"/>
                    <a:pt x="3436274" y="5233539"/>
                  </a:cubicBezTo>
                  <a:lnTo>
                    <a:pt x="3468306" y="5288088"/>
                  </a:lnTo>
                  <a:cubicBezTo>
                    <a:pt x="3449911" y="5298871"/>
                    <a:pt x="3431199" y="5309654"/>
                    <a:pt x="3412488" y="5319802"/>
                  </a:cubicBezTo>
                  <a:close/>
                  <a:moveTo>
                    <a:pt x="13593182" y="5309971"/>
                  </a:moveTo>
                  <a:cubicBezTo>
                    <a:pt x="13574471" y="5299505"/>
                    <a:pt x="13555759" y="5288722"/>
                    <a:pt x="13537364" y="5277622"/>
                  </a:cubicBezTo>
                  <a:lnTo>
                    <a:pt x="13569714" y="5223073"/>
                  </a:lnTo>
                  <a:cubicBezTo>
                    <a:pt x="13587791" y="5233856"/>
                    <a:pt x="13605868" y="5244322"/>
                    <a:pt x="13623945" y="5254470"/>
                  </a:cubicBezTo>
                  <a:lnTo>
                    <a:pt x="13593182" y="5309971"/>
                  </a:lnTo>
                  <a:close/>
                  <a:moveTo>
                    <a:pt x="15866482" y="5286819"/>
                  </a:moveTo>
                  <a:lnTo>
                    <a:pt x="15834451" y="5232270"/>
                  </a:lnTo>
                  <a:cubicBezTo>
                    <a:pt x="15852528" y="5221804"/>
                    <a:pt x="15870289" y="5211022"/>
                    <a:pt x="15887732" y="5199921"/>
                  </a:cubicBezTo>
                  <a:lnTo>
                    <a:pt x="15921350" y="5253519"/>
                  </a:lnTo>
                  <a:cubicBezTo>
                    <a:pt x="15903271" y="5264619"/>
                    <a:pt x="15884877" y="5275719"/>
                    <a:pt x="15866482" y="5286819"/>
                  </a:cubicBezTo>
                  <a:close/>
                  <a:moveTo>
                    <a:pt x="1139505" y="5276353"/>
                  </a:moveTo>
                  <a:cubicBezTo>
                    <a:pt x="1121110" y="5265253"/>
                    <a:pt x="1102716" y="5253836"/>
                    <a:pt x="1084638" y="5242419"/>
                  </a:cubicBezTo>
                  <a:lnTo>
                    <a:pt x="1118890" y="5188821"/>
                  </a:lnTo>
                  <a:cubicBezTo>
                    <a:pt x="1136333" y="5199921"/>
                    <a:pt x="1154093" y="5211022"/>
                    <a:pt x="1172171" y="5221804"/>
                  </a:cubicBezTo>
                  <a:lnTo>
                    <a:pt x="1139505" y="5276353"/>
                  </a:lnTo>
                  <a:close/>
                  <a:moveTo>
                    <a:pt x="3523172" y="5254788"/>
                  </a:moveTo>
                  <a:lnTo>
                    <a:pt x="3489554" y="5200873"/>
                  </a:lnTo>
                  <a:cubicBezTo>
                    <a:pt x="3507314" y="5189773"/>
                    <a:pt x="3524758" y="5178356"/>
                    <a:pt x="3542200" y="5166938"/>
                  </a:cubicBezTo>
                  <a:lnTo>
                    <a:pt x="3577404" y="5219902"/>
                  </a:lnTo>
                  <a:cubicBezTo>
                    <a:pt x="3559326" y="5231953"/>
                    <a:pt x="3541249" y="5243371"/>
                    <a:pt x="3523172" y="5254788"/>
                  </a:cubicBezTo>
                  <a:close/>
                  <a:moveTo>
                    <a:pt x="13482816" y="5244004"/>
                  </a:moveTo>
                  <a:cubicBezTo>
                    <a:pt x="13464739" y="5232587"/>
                    <a:pt x="13446661" y="5220536"/>
                    <a:pt x="13428901" y="5208484"/>
                  </a:cubicBezTo>
                  <a:lnTo>
                    <a:pt x="13464421" y="5156155"/>
                  </a:lnTo>
                  <a:cubicBezTo>
                    <a:pt x="13481547" y="5167890"/>
                    <a:pt x="13498990" y="5179307"/>
                    <a:pt x="13516750" y="5190407"/>
                  </a:cubicBezTo>
                  <a:lnTo>
                    <a:pt x="13482816" y="5244004"/>
                  </a:lnTo>
                  <a:close/>
                  <a:moveTo>
                    <a:pt x="15975263" y="5218316"/>
                  </a:moveTo>
                  <a:lnTo>
                    <a:pt x="15940060" y="5165669"/>
                  </a:lnTo>
                  <a:cubicBezTo>
                    <a:pt x="15957503" y="5154252"/>
                    <a:pt x="15974630" y="5142201"/>
                    <a:pt x="15991438" y="5130149"/>
                  </a:cubicBezTo>
                  <a:lnTo>
                    <a:pt x="16028228" y="5181844"/>
                  </a:lnTo>
                  <a:cubicBezTo>
                    <a:pt x="16010783" y="5194530"/>
                    <a:pt x="15993023" y="5206582"/>
                    <a:pt x="15975263" y="5218316"/>
                  </a:cubicBezTo>
                  <a:close/>
                  <a:moveTo>
                    <a:pt x="1031041" y="5206898"/>
                  </a:moveTo>
                  <a:cubicBezTo>
                    <a:pt x="1013281" y="5194847"/>
                    <a:pt x="995838" y="5182478"/>
                    <a:pt x="978395" y="5170109"/>
                  </a:cubicBezTo>
                  <a:lnTo>
                    <a:pt x="1015501" y="5118732"/>
                  </a:lnTo>
                  <a:cubicBezTo>
                    <a:pt x="1032309" y="5130784"/>
                    <a:pt x="1049435" y="5142835"/>
                    <a:pt x="1066878" y="5154570"/>
                  </a:cubicBezTo>
                  <a:lnTo>
                    <a:pt x="1031041" y="5206898"/>
                  </a:lnTo>
                  <a:close/>
                  <a:moveTo>
                    <a:pt x="3630050" y="5183747"/>
                  </a:moveTo>
                  <a:lnTo>
                    <a:pt x="3593578" y="5132052"/>
                  </a:lnTo>
                  <a:cubicBezTo>
                    <a:pt x="3610704" y="5120001"/>
                    <a:pt x="3627513" y="5107632"/>
                    <a:pt x="3644004" y="5095263"/>
                  </a:cubicBezTo>
                  <a:lnTo>
                    <a:pt x="3682062" y="5146007"/>
                  </a:lnTo>
                  <a:cubicBezTo>
                    <a:pt x="3664936" y="5158692"/>
                    <a:pt x="3647493" y="5171378"/>
                    <a:pt x="3630050" y="5183747"/>
                  </a:cubicBezTo>
                  <a:close/>
                  <a:moveTo>
                    <a:pt x="13376255" y="5171695"/>
                  </a:moveTo>
                  <a:cubicBezTo>
                    <a:pt x="13358812" y="5159327"/>
                    <a:pt x="13341686" y="5146324"/>
                    <a:pt x="13324560" y="5133321"/>
                  </a:cubicBezTo>
                  <a:lnTo>
                    <a:pt x="13362934" y="5082894"/>
                  </a:lnTo>
                  <a:cubicBezTo>
                    <a:pt x="13379426" y="5095581"/>
                    <a:pt x="13396235" y="5107949"/>
                    <a:pt x="13413361" y="5120001"/>
                  </a:cubicBezTo>
                  <a:lnTo>
                    <a:pt x="13376255" y="5171695"/>
                  </a:lnTo>
                  <a:close/>
                  <a:moveTo>
                    <a:pt x="16080238" y="5144104"/>
                  </a:moveTo>
                  <a:lnTo>
                    <a:pt x="16042182" y="5093360"/>
                  </a:lnTo>
                  <a:cubicBezTo>
                    <a:pt x="16058990" y="5080992"/>
                    <a:pt x="16075482" y="5067989"/>
                    <a:pt x="16091657" y="5054986"/>
                  </a:cubicBezTo>
                  <a:lnTo>
                    <a:pt x="16130983" y="5104778"/>
                  </a:lnTo>
                  <a:cubicBezTo>
                    <a:pt x="16114173" y="5118098"/>
                    <a:pt x="16097365" y="5131418"/>
                    <a:pt x="16080238" y="5144104"/>
                  </a:cubicBezTo>
                  <a:close/>
                  <a:moveTo>
                    <a:pt x="926383" y="5131735"/>
                  </a:moveTo>
                  <a:cubicBezTo>
                    <a:pt x="909257" y="5118732"/>
                    <a:pt x="892448" y="5105412"/>
                    <a:pt x="875957" y="5092092"/>
                  </a:cubicBezTo>
                  <a:lnTo>
                    <a:pt x="915917" y="5042934"/>
                  </a:lnTo>
                  <a:cubicBezTo>
                    <a:pt x="932091" y="5055937"/>
                    <a:pt x="948583" y="5068940"/>
                    <a:pt x="965074" y="5081626"/>
                  </a:cubicBezTo>
                  <a:lnTo>
                    <a:pt x="926383" y="5131735"/>
                  </a:lnTo>
                  <a:close/>
                  <a:moveTo>
                    <a:pt x="3733122" y="5106680"/>
                  </a:moveTo>
                  <a:lnTo>
                    <a:pt x="3693796" y="5056889"/>
                  </a:lnTo>
                  <a:cubicBezTo>
                    <a:pt x="3710288" y="5043886"/>
                    <a:pt x="3726145" y="5030566"/>
                    <a:pt x="3742319" y="5017245"/>
                  </a:cubicBezTo>
                  <a:lnTo>
                    <a:pt x="3783231" y="5065769"/>
                  </a:lnTo>
                  <a:cubicBezTo>
                    <a:pt x="3766423" y="5080040"/>
                    <a:pt x="3749931" y="5093360"/>
                    <a:pt x="3733122" y="5106680"/>
                  </a:cubicBezTo>
                  <a:close/>
                  <a:moveTo>
                    <a:pt x="13273816" y="5093678"/>
                  </a:moveTo>
                  <a:cubicBezTo>
                    <a:pt x="13257007" y="5080358"/>
                    <a:pt x="13240834" y="5066403"/>
                    <a:pt x="13224342" y="5052449"/>
                  </a:cubicBezTo>
                  <a:lnTo>
                    <a:pt x="13265571" y="5004242"/>
                  </a:lnTo>
                  <a:cubicBezTo>
                    <a:pt x="13281428" y="5017880"/>
                    <a:pt x="13297602" y="5031200"/>
                    <a:pt x="13313777" y="5044203"/>
                  </a:cubicBezTo>
                  <a:lnTo>
                    <a:pt x="13273816" y="5093678"/>
                  </a:lnTo>
                  <a:close/>
                  <a:moveTo>
                    <a:pt x="16180775" y="5064183"/>
                  </a:moveTo>
                  <a:lnTo>
                    <a:pt x="16139862" y="5015660"/>
                  </a:lnTo>
                  <a:cubicBezTo>
                    <a:pt x="16155719" y="5002340"/>
                    <a:pt x="16171576" y="4988703"/>
                    <a:pt x="16187116" y="4974748"/>
                  </a:cubicBezTo>
                  <a:lnTo>
                    <a:pt x="16229297" y="5022320"/>
                  </a:lnTo>
                  <a:cubicBezTo>
                    <a:pt x="16213440" y="5036591"/>
                    <a:pt x="16197265" y="5050546"/>
                    <a:pt x="16180775" y="5064183"/>
                  </a:cubicBezTo>
                  <a:close/>
                  <a:moveTo>
                    <a:pt x="826482" y="5050863"/>
                  </a:moveTo>
                  <a:cubicBezTo>
                    <a:pt x="810307" y="5036908"/>
                    <a:pt x="794133" y="5022637"/>
                    <a:pt x="778276" y="5008365"/>
                  </a:cubicBezTo>
                  <a:lnTo>
                    <a:pt x="820773" y="4961428"/>
                  </a:lnTo>
                  <a:cubicBezTo>
                    <a:pt x="836313" y="4975382"/>
                    <a:pt x="851853" y="4989336"/>
                    <a:pt x="867711" y="5002657"/>
                  </a:cubicBezTo>
                  <a:lnTo>
                    <a:pt x="826482" y="5050863"/>
                  </a:lnTo>
                  <a:close/>
                  <a:moveTo>
                    <a:pt x="3831438" y="5024223"/>
                  </a:moveTo>
                  <a:lnTo>
                    <a:pt x="3789257" y="4976651"/>
                  </a:lnTo>
                  <a:cubicBezTo>
                    <a:pt x="3804797" y="4963013"/>
                    <a:pt x="3820337" y="4948742"/>
                    <a:pt x="3835560" y="4934470"/>
                  </a:cubicBezTo>
                  <a:lnTo>
                    <a:pt x="3879010" y="4980774"/>
                  </a:lnTo>
                  <a:cubicBezTo>
                    <a:pt x="3863469" y="4995679"/>
                    <a:pt x="3847612" y="5009951"/>
                    <a:pt x="3831438" y="5024223"/>
                  </a:cubicBezTo>
                  <a:close/>
                  <a:moveTo>
                    <a:pt x="13176136" y="5010268"/>
                  </a:moveTo>
                  <a:cubicBezTo>
                    <a:pt x="13160278" y="4995997"/>
                    <a:pt x="13144421" y="4981408"/>
                    <a:pt x="13128881" y="4966502"/>
                  </a:cubicBezTo>
                  <a:lnTo>
                    <a:pt x="13172647" y="4920516"/>
                  </a:lnTo>
                  <a:cubicBezTo>
                    <a:pt x="13187870" y="4934787"/>
                    <a:pt x="13203093" y="4949059"/>
                    <a:pt x="13218633" y="4963013"/>
                  </a:cubicBezTo>
                  <a:lnTo>
                    <a:pt x="13176136" y="5010268"/>
                  </a:lnTo>
                  <a:close/>
                  <a:moveTo>
                    <a:pt x="16276869" y="4978871"/>
                  </a:moveTo>
                  <a:lnTo>
                    <a:pt x="16233420" y="4932568"/>
                  </a:lnTo>
                  <a:cubicBezTo>
                    <a:pt x="16248643" y="4918296"/>
                    <a:pt x="16263549" y="4903707"/>
                    <a:pt x="16278454" y="4889118"/>
                  </a:cubicBezTo>
                  <a:lnTo>
                    <a:pt x="16323173" y="4934153"/>
                  </a:lnTo>
                  <a:cubicBezTo>
                    <a:pt x="16307633" y="4949376"/>
                    <a:pt x="16292409" y="4964282"/>
                    <a:pt x="16276869" y="4978871"/>
                  </a:cubicBezTo>
                  <a:close/>
                  <a:moveTo>
                    <a:pt x="731338" y="4964282"/>
                  </a:moveTo>
                  <a:cubicBezTo>
                    <a:pt x="715798" y="4949376"/>
                    <a:pt x="700575" y="4934470"/>
                    <a:pt x="685669" y="4919248"/>
                  </a:cubicBezTo>
                  <a:lnTo>
                    <a:pt x="730704" y="4874530"/>
                  </a:lnTo>
                  <a:cubicBezTo>
                    <a:pt x="745292" y="4889436"/>
                    <a:pt x="760198" y="4904024"/>
                    <a:pt x="775104" y="4918296"/>
                  </a:cubicBezTo>
                  <a:lnTo>
                    <a:pt x="731338" y="4964282"/>
                  </a:lnTo>
                  <a:close/>
                  <a:moveTo>
                    <a:pt x="3925313" y="4936056"/>
                  </a:moveTo>
                  <a:lnTo>
                    <a:pt x="3880595" y="4891022"/>
                  </a:lnTo>
                  <a:cubicBezTo>
                    <a:pt x="3895501" y="4876433"/>
                    <a:pt x="3910090" y="4861527"/>
                    <a:pt x="3924361" y="4846304"/>
                  </a:cubicBezTo>
                  <a:lnTo>
                    <a:pt x="3970347" y="4890070"/>
                  </a:lnTo>
                  <a:cubicBezTo>
                    <a:pt x="3955441" y="4905928"/>
                    <a:pt x="3940535" y="4921150"/>
                    <a:pt x="3925313" y="4936056"/>
                  </a:cubicBezTo>
                  <a:close/>
                  <a:moveTo>
                    <a:pt x="13083212" y="4921467"/>
                  </a:moveTo>
                  <a:cubicBezTo>
                    <a:pt x="13068306" y="4906244"/>
                    <a:pt x="13053400" y="4890704"/>
                    <a:pt x="13038495" y="4875164"/>
                  </a:cubicBezTo>
                  <a:lnTo>
                    <a:pt x="13084798" y="4831715"/>
                  </a:lnTo>
                  <a:cubicBezTo>
                    <a:pt x="13099070" y="4846938"/>
                    <a:pt x="13113658" y="4861844"/>
                    <a:pt x="13128246" y="4876750"/>
                  </a:cubicBezTo>
                  <a:lnTo>
                    <a:pt x="13083212" y="4921467"/>
                  </a:lnTo>
                  <a:close/>
                  <a:moveTo>
                    <a:pt x="16367890" y="4888167"/>
                  </a:moveTo>
                  <a:lnTo>
                    <a:pt x="16321903" y="4844401"/>
                  </a:lnTo>
                  <a:cubicBezTo>
                    <a:pt x="16336175" y="4829178"/>
                    <a:pt x="16350447" y="4813955"/>
                    <a:pt x="16364402" y="4798415"/>
                  </a:cubicBezTo>
                  <a:lnTo>
                    <a:pt x="16411656" y="4840913"/>
                  </a:lnTo>
                  <a:cubicBezTo>
                    <a:pt x="16397384" y="4857087"/>
                    <a:pt x="16382797" y="4872627"/>
                    <a:pt x="16367890" y="4888167"/>
                  </a:cubicBezTo>
                  <a:close/>
                  <a:moveTo>
                    <a:pt x="640951" y="4872944"/>
                  </a:moveTo>
                  <a:cubicBezTo>
                    <a:pt x="626363" y="4857404"/>
                    <a:pt x="612091" y="4841546"/>
                    <a:pt x="597820" y="4825372"/>
                  </a:cubicBezTo>
                  <a:lnTo>
                    <a:pt x="645392" y="4783509"/>
                  </a:lnTo>
                  <a:cubicBezTo>
                    <a:pt x="659346" y="4799049"/>
                    <a:pt x="673300" y="4814589"/>
                    <a:pt x="687572" y="4829812"/>
                  </a:cubicBezTo>
                  <a:lnTo>
                    <a:pt x="640951" y="4872944"/>
                  </a:lnTo>
                  <a:close/>
                  <a:moveTo>
                    <a:pt x="4014113" y="4843132"/>
                  </a:moveTo>
                  <a:lnTo>
                    <a:pt x="3967176" y="4800635"/>
                  </a:lnTo>
                  <a:cubicBezTo>
                    <a:pt x="3981130" y="4785095"/>
                    <a:pt x="3995084" y="4769555"/>
                    <a:pt x="4008405" y="4753697"/>
                  </a:cubicBezTo>
                  <a:lnTo>
                    <a:pt x="4056611" y="4794927"/>
                  </a:lnTo>
                  <a:cubicBezTo>
                    <a:pt x="4042656" y="4811101"/>
                    <a:pt x="4028385" y="4827275"/>
                    <a:pt x="4014113" y="4843132"/>
                  </a:cubicBezTo>
                  <a:close/>
                  <a:moveTo>
                    <a:pt x="12995362" y="4827592"/>
                  </a:moveTo>
                  <a:cubicBezTo>
                    <a:pt x="12981091" y="4811418"/>
                    <a:pt x="12967137" y="4795243"/>
                    <a:pt x="12953500" y="4778752"/>
                  </a:cubicBezTo>
                  <a:lnTo>
                    <a:pt x="13002023" y="4738157"/>
                  </a:lnTo>
                  <a:cubicBezTo>
                    <a:pt x="13015343" y="4754014"/>
                    <a:pt x="13028980" y="4769872"/>
                    <a:pt x="13042934" y="4785412"/>
                  </a:cubicBezTo>
                  <a:lnTo>
                    <a:pt x="12995362" y="4827592"/>
                  </a:lnTo>
                  <a:close/>
                  <a:moveTo>
                    <a:pt x="16454154" y="4792706"/>
                  </a:moveTo>
                  <a:lnTo>
                    <a:pt x="16405948" y="4751477"/>
                  </a:lnTo>
                  <a:cubicBezTo>
                    <a:pt x="16419585" y="4735620"/>
                    <a:pt x="16432904" y="4719446"/>
                    <a:pt x="16445908" y="4703271"/>
                  </a:cubicBezTo>
                  <a:lnTo>
                    <a:pt x="16495383" y="4742915"/>
                  </a:lnTo>
                  <a:cubicBezTo>
                    <a:pt x="16481746" y="4759723"/>
                    <a:pt x="16467791" y="4776532"/>
                    <a:pt x="16454154" y="4792706"/>
                  </a:cubicBezTo>
                  <a:close/>
                  <a:moveTo>
                    <a:pt x="555639" y="4776532"/>
                  </a:moveTo>
                  <a:cubicBezTo>
                    <a:pt x="542002" y="4760040"/>
                    <a:pt x="528365" y="4743549"/>
                    <a:pt x="515045" y="4726740"/>
                  </a:cubicBezTo>
                  <a:lnTo>
                    <a:pt x="564837" y="4687414"/>
                  </a:lnTo>
                  <a:cubicBezTo>
                    <a:pt x="577839" y="4703905"/>
                    <a:pt x="590842" y="4720080"/>
                    <a:pt x="604163" y="4735937"/>
                  </a:cubicBezTo>
                  <a:lnTo>
                    <a:pt x="555639" y="4776532"/>
                  </a:lnTo>
                  <a:close/>
                  <a:moveTo>
                    <a:pt x="4097523" y="4745451"/>
                  </a:moveTo>
                  <a:lnTo>
                    <a:pt x="4048365" y="4705491"/>
                  </a:lnTo>
                  <a:cubicBezTo>
                    <a:pt x="4061368" y="4689317"/>
                    <a:pt x="4074371" y="4672825"/>
                    <a:pt x="4087057" y="4656333"/>
                  </a:cubicBezTo>
                  <a:lnTo>
                    <a:pt x="4137483" y="4694708"/>
                  </a:lnTo>
                  <a:cubicBezTo>
                    <a:pt x="4124480" y="4711834"/>
                    <a:pt x="4111160" y="4728643"/>
                    <a:pt x="4097523" y="4745451"/>
                  </a:cubicBezTo>
                  <a:close/>
                  <a:moveTo>
                    <a:pt x="12912905" y="4728960"/>
                  </a:moveTo>
                  <a:cubicBezTo>
                    <a:pt x="12899585" y="4712151"/>
                    <a:pt x="12886582" y="4695025"/>
                    <a:pt x="12873896" y="4677900"/>
                  </a:cubicBezTo>
                  <a:lnTo>
                    <a:pt x="12924639" y="4639842"/>
                  </a:lnTo>
                  <a:cubicBezTo>
                    <a:pt x="12937008" y="4656651"/>
                    <a:pt x="12949693" y="4673142"/>
                    <a:pt x="12962696" y="4689317"/>
                  </a:cubicBezTo>
                  <a:lnTo>
                    <a:pt x="12912905" y="4728960"/>
                  </a:lnTo>
                  <a:close/>
                  <a:moveTo>
                    <a:pt x="16534709" y="4692488"/>
                  </a:moveTo>
                  <a:lnTo>
                    <a:pt x="16484284" y="4654114"/>
                  </a:lnTo>
                  <a:cubicBezTo>
                    <a:pt x="16496968" y="4637622"/>
                    <a:pt x="16509337" y="4620813"/>
                    <a:pt x="16521389" y="4603687"/>
                  </a:cubicBezTo>
                  <a:lnTo>
                    <a:pt x="16573084" y="4640794"/>
                  </a:lnTo>
                  <a:cubicBezTo>
                    <a:pt x="16560397" y="4658236"/>
                    <a:pt x="16547713" y="4675362"/>
                    <a:pt x="16534709" y="4692488"/>
                  </a:cubicBezTo>
                  <a:close/>
                  <a:moveTo>
                    <a:pt x="476353" y="4675679"/>
                  </a:moveTo>
                  <a:cubicBezTo>
                    <a:pt x="463667" y="4658554"/>
                    <a:pt x="450981" y="4641111"/>
                    <a:pt x="438613" y="4623668"/>
                  </a:cubicBezTo>
                  <a:lnTo>
                    <a:pt x="490624" y="4587196"/>
                  </a:lnTo>
                  <a:cubicBezTo>
                    <a:pt x="502676" y="4604322"/>
                    <a:pt x="514727" y="4621130"/>
                    <a:pt x="527096" y="4637939"/>
                  </a:cubicBezTo>
                  <a:lnTo>
                    <a:pt x="476353" y="4675679"/>
                  </a:lnTo>
                  <a:close/>
                  <a:moveTo>
                    <a:pt x="4175540" y="4643013"/>
                  </a:moveTo>
                  <a:lnTo>
                    <a:pt x="4124163" y="4605907"/>
                  </a:lnTo>
                  <a:cubicBezTo>
                    <a:pt x="4136214" y="4589099"/>
                    <a:pt x="4148266" y="4571973"/>
                    <a:pt x="4160000" y="4554530"/>
                  </a:cubicBezTo>
                  <a:lnTo>
                    <a:pt x="4212647" y="4590050"/>
                  </a:lnTo>
                  <a:cubicBezTo>
                    <a:pt x="4200595" y="4608128"/>
                    <a:pt x="4188227" y="4625570"/>
                    <a:pt x="4175540" y="4643013"/>
                  </a:cubicBezTo>
                  <a:close/>
                  <a:moveTo>
                    <a:pt x="12835838" y="4625888"/>
                  </a:moveTo>
                  <a:cubicBezTo>
                    <a:pt x="12823470" y="4608445"/>
                    <a:pt x="12811418" y="4590685"/>
                    <a:pt x="12799684" y="4572925"/>
                  </a:cubicBezTo>
                  <a:lnTo>
                    <a:pt x="12852647" y="4538038"/>
                  </a:lnTo>
                  <a:cubicBezTo>
                    <a:pt x="12864064" y="4555481"/>
                    <a:pt x="12875799" y="4572607"/>
                    <a:pt x="12887850" y="4589733"/>
                  </a:cubicBezTo>
                  <a:lnTo>
                    <a:pt x="12835838" y="4625888"/>
                  </a:lnTo>
                  <a:close/>
                  <a:moveTo>
                    <a:pt x="21004878" y="4603687"/>
                  </a:moveTo>
                  <a:lnTo>
                    <a:pt x="21002340" y="4540258"/>
                  </a:lnTo>
                  <a:cubicBezTo>
                    <a:pt x="21023272" y="4539307"/>
                    <a:pt x="21043886" y="4538355"/>
                    <a:pt x="21064818" y="4536770"/>
                  </a:cubicBezTo>
                  <a:lnTo>
                    <a:pt x="21069258" y="4600199"/>
                  </a:lnTo>
                  <a:cubicBezTo>
                    <a:pt x="21047692" y="4601784"/>
                    <a:pt x="21026444" y="4602736"/>
                    <a:pt x="21004878" y="4603687"/>
                  </a:cubicBezTo>
                  <a:close/>
                  <a:moveTo>
                    <a:pt x="21133322" y="4594807"/>
                  </a:moveTo>
                  <a:lnTo>
                    <a:pt x="21126978" y="4531695"/>
                  </a:lnTo>
                  <a:cubicBezTo>
                    <a:pt x="21147910" y="4529793"/>
                    <a:pt x="21168524" y="4527255"/>
                    <a:pt x="21189140" y="4524718"/>
                  </a:cubicBezTo>
                  <a:lnTo>
                    <a:pt x="21197068" y="4587513"/>
                  </a:lnTo>
                  <a:cubicBezTo>
                    <a:pt x="21175820" y="4590367"/>
                    <a:pt x="21154570" y="4592587"/>
                    <a:pt x="21133322" y="4594807"/>
                  </a:cubicBezTo>
                  <a:close/>
                  <a:moveTo>
                    <a:pt x="16609872" y="4588147"/>
                  </a:moveTo>
                  <a:lnTo>
                    <a:pt x="16557227" y="4552627"/>
                  </a:lnTo>
                  <a:cubicBezTo>
                    <a:pt x="16568961" y="4535501"/>
                    <a:pt x="16580378" y="4518058"/>
                    <a:pt x="16591477" y="4500298"/>
                  </a:cubicBezTo>
                  <a:lnTo>
                    <a:pt x="16645075" y="4534233"/>
                  </a:lnTo>
                  <a:cubicBezTo>
                    <a:pt x="16633658" y="4552310"/>
                    <a:pt x="16621606" y="4570387"/>
                    <a:pt x="16609872" y="4588147"/>
                  </a:cubicBezTo>
                  <a:close/>
                  <a:moveTo>
                    <a:pt x="21260814" y="4578633"/>
                  </a:moveTo>
                  <a:lnTo>
                    <a:pt x="21250984" y="4515838"/>
                  </a:lnTo>
                  <a:cubicBezTo>
                    <a:pt x="21271596" y="4512667"/>
                    <a:pt x="21292212" y="4509178"/>
                    <a:pt x="21312510" y="4505372"/>
                  </a:cubicBezTo>
                  <a:lnTo>
                    <a:pt x="21323926" y="4567850"/>
                  </a:lnTo>
                  <a:cubicBezTo>
                    <a:pt x="21302994" y="4571973"/>
                    <a:pt x="21282062" y="4575461"/>
                    <a:pt x="21260814" y="4578633"/>
                  </a:cubicBezTo>
                  <a:close/>
                  <a:moveTo>
                    <a:pt x="402458" y="4570704"/>
                  </a:moveTo>
                  <a:cubicBezTo>
                    <a:pt x="390724" y="4552944"/>
                    <a:pt x="378989" y="4534867"/>
                    <a:pt x="367889" y="4516472"/>
                  </a:cubicBezTo>
                  <a:lnTo>
                    <a:pt x="421804" y="4483172"/>
                  </a:lnTo>
                  <a:cubicBezTo>
                    <a:pt x="432904" y="4500932"/>
                    <a:pt x="444004" y="4518375"/>
                    <a:pt x="455421" y="4535818"/>
                  </a:cubicBezTo>
                  <a:lnTo>
                    <a:pt x="402458" y="4570704"/>
                  </a:lnTo>
                  <a:close/>
                  <a:moveTo>
                    <a:pt x="21387356" y="4555481"/>
                  </a:moveTo>
                  <a:lnTo>
                    <a:pt x="21374036" y="4493321"/>
                  </a:lnTo>
                  <a:cubicBezTo>
                    <a:pt x="21394332" y="4488881"/>
                    <a:pt x="21414630" y="4484441"/>
                    <a:pt x="21434928" y="4479366"/>
                  </a:cubicBezTo>
                  <a:lnTo>
                    <a:pt x="21449832" y="4540892"/>
                  </a:lnTo>
                  <a:cubicBezTo>
                    <a:pt x="21429218" y="4546284"/>
                    <a:pt x="21408286" y="4551041"/>
                    <a:pt x="21387356" y="4555481"/>
                  </a:cubicBezTo>
                  <a:close/>
                  <a:moveTo>
                    <a:pt x="4247850" y="4536452"/>
                  </a:moveTo>
                  <a:lnTo>
                    <a:pt x="4194252" y="4502201"/>
                  </a:lnTo>
                  <a:cubicBezTo>
                    <a:pt x="4205352" y="4484758"/>
                    <a:pt x="4216453" y="4466997"/>
                    <a:pt x="4227236" y="4448920"/>
                  </a:cubicBezTo>
                  <a:lnTo>
                    <a:pt x="4281467" y="4481586"/>
                  </a:lnTo>
                  <a:cubicBezTo>
                    <a:pt x="4270684" y="4500298"/>
                    <a:pt x="4259267" y="4518375"/>
                    <a:pt x="4247850" y="4536452"/>
                  </a:cubicBezTo>
                  <a:close/>
                  <a:moveTo>
                    <a:pt x="21512310" y="4525035"/>
                  </a:moveTo>
                  <a:lnTo>
                    <a:pt x="21495502" y="4463826"/>
                  </a:lnTo>
                  <a:cubicBezTo>
                    <a:pt x="21515482" y="4458435"/>
                    <a:pt x="21535780" y="4452726"/>
                    <a:pt x="21555442" y="4446383"/>
                  </a:cubicBezTo>
                  <a:lnTo>
                    <a:pt x="21573838" y="4506958"/>
                  </a:lnTo>
                  <a:cubicBezTo>
                    <a:pt x="21553540" y="4513301"/>
                    <a:pt x="21532924" y="4519327"/>
                    <a:pt x="21512310" y="4525035"/>
                  </a:cubicBezTo>
                  <a:close/>
                  <a:moveTo>
                    <a:pt x="12764798" y="4519009"/>
                  </a:moveTo>
                  <a:cubicBezTo>
                    <a:pt x="12753381" y="4500932"/>
                    <a:pt x="12742281" y="4482538"/>
                    <a:pt x="12731498" y="4464143"/>
                  </a:cubicBezTo>
                  <a:lnTo>
                    <a:pt x="12786047" y="4432112"/>
                  </a:lnTo>
                  <a:cubicBezTo>
                    <a:pt x="12796512" y="4450189"/>
                    <a:pt x="12807295" y="4467949"/>
                    <a:pt x="12818395" y="4485709"/>
                  </a:cubicBezTo>
                  <a:lnTo>
                    <a:pt x="12764798" y="4519009"/>
                  </a:lnTo>
                  <a:close/>
                  <a:moveTo>
                    <a:pt x="21635364" y="4487612"/>
                  </a:moveTo>
                  <a:lnTo>
                    <a:pt x="21615066" y="4427354"/>
                  </a:lnTo>
                  <a:cubicBezTo>
                    <a:pt x="21635046" y="4420694"/>
                    <a:pt x="21654710" y="4413717"/>
                    <a:pt x="21674372" y="4406423"/>
                  </a:cubicBezTo>
                  <a:lnTo>
                    <a:pt x="21696256" y="4466046"/>
                  </a:lnTo>
                  <a:cubicBezTo>
                    <a:pt x="21676274" y="4473658"/>
                    <a:pt x="21655976" y="4480635"/>
                    <a:pt x="21635364" y="4487612"/>
                  </a:cubicBezTo>
                  <a:close/>
                  <a:moveTo>
                    <a:pt x="16679010" y="4479366"/>
                  </a:moveTo>
                  <a:lnTo>
                    <a:pt x="16624461" y="4447018"/>
                  </a:lnTo>
                  <a:cubicBezTo>
                    <a:pt x="16635243" y="4428940"/>
                    <a:pt x="16645710" y="4411180"/>
                    <a:pt x="16655858" y="4392785"/>
                  </a:cubicBezTo>
                  <a:lnTo>
                    <a:pt x="16711359" y="4423866"/>
                  </a:lnTo>
                  <a:cubicBezTo>
                    <a:pt x="16700575" y="4442260"/>
                    <a:pt x="16689793" y="4460972"/>
                    <a:pt x="16679010" y="4479366"/>
                  </a:cubicBezTo>
                  <a:close/>
                  <a:moveTo>
                    <a:pt x="334589" y="4461606"/>
                  </a:moveTo>
                  <a:cubicBezTo>
                    <a:pt x="323806" y="4443212"/>
                    <a:pt x="313340" y="4424500"/>
                    <a:pt x="302874" y="4405789"/>
                  </a:cubicBezTo>
                  <a:lnTo>
                    <a:pt x="358692" y="4375342"/>
                  </a:lnTo>
                  <a:cubicBezTo>
                    <a:pt x="368523" y="4393737"/>
                    <a:pt x="378989" y="4411814"/>
                    <a:pt x="389455" y="4429575"/>
                  </a:cubicBezTo>
                  <a:lnTo>
                    <a:pt x="334589" y="4461606"/>
                  </a:lnTo>
                  <a:close/>
                  <a:moveTo>
                    <a:pt x="21756514" y="4443212"/>
                  </a:moveTo>
                  <a:lnTo>
                    <a:pt x="21733046" y="4384222"/>
                  </a:lnTo>
                  <a:cubicBezTo>
                    <a:pt x="21752390" y="4376611"/>
                    <a:pt x="21771736" y="4368365"/>
                    <a:pt x="21790764" y="4360120"/>
                  </a:cubicBezTo>
                  <a:lnTo>
                    <a:pt x="21816138" y="4418157"/>
                  </a:lnTo>
                  <a:cubicBezTo>
                    <a:pt x="21796474" y="4426720"/>
                    <a:pt x="21776494" y="4434966"/>
                    <a:pt x="21756514" y="4443212"/>
                  </a:cubicBezTo>
                  <a:close/>
                  <a:moveTo>
                    <a:pt x="4314133" y="4426086"/>
                  </a:moveTo>
                  <a:lnTo>
                    <a:pt x="4258950" y="4395006"/>
                  </a:lnTo>
                  <a:cubicBezTo>
                    <a:pt x="4269098" y="4376928"/>
                    <a:pt x="4279247" y="4358534"/>
                    <a:pt x="4288762" y="4340139"/>
                  </a:cubicBezTo>
                  <a:lnTo>
                    <a:pt x="4344896" y="4369634"/>
                  </a:lnTo>
                  <a:cubicBezTo>
                    <a:pt x="4334748" y="4388662"/>
                    <a:pt x="4324599" y="4407374"/>
                    <a:pt x="4314133" y="4426086"/>
                  </a:cubicBezTo>
                  <a:close/>
                  <a:moveTo>
                    <a:pt x="12700100" y="4408326"/>
                  </a:moveTo>
                  <a:cubicBezTo>
                    <a:pt x="12689952" y="4389614"/>
                    <a:pt x="12679803" y="4370585"/>
                    <a:pt x="12669971" y="4351556"/>
                  </a:cubicBezTo>
                  <a:lnTo>
                    <a:pt x="12726423" y="4322697"/>
                  </a:lnTo>
                  <a:cubicBezTo>
                    <a:pt x="12735937" y="4341091"/>
                    <a:pt x="12745769" y="4359485"/>
                    <a:pt x="12755600" y="4377880"/>
                  </a:cubicBezTo>
                  <a:lnTo>
                    <a:pt x="12700100" y="4408326"/>
                  </a:lnTo>
                  <a:close/>
                  <a:moveTo>
                    <a:pt x="21874808" y="4391834"/>
                  </a:moveTo>
                  <a:lnTo>
                    <a:pt x="21847852" y="4334431"/>
                  </a:lnTo>
                  <a:cubicBezTo>
                    <a:pt x="21866880" y="4325551"/>
                    <a:pt x="21885592" y="4316353"/>
                    <a:pt x="21904302" y="4307156"/>
                  </a:cubicBezTo>
                  <a:lnTo>
                    <a:pt x="21932846" y="4363925"/>
                  </a:lnTo>
                  <a:cubicBezTo>
                    <a:pt x="21913500" y="4373440"/>
                    <a:pt x="21894472" y="4382637"/>
                    <a:pt x="21874808" y="4391834"/>
                  </a:cubicBezTo>
                  <a:close/>
                  <a:moveTo>
                    <a:pt x="16741806" y="4367097"/>
                  </a:moveTo>
                  <a:lnTo>
                    <a:pt x="16685670" y="4337602"/>
                  </a:lnTo>
                  <a:cubicBezTo>
                    <a:pt x="16695184" y="4319208"/>
                    <a:pt x="16704698" y="4300496"/>
                    <a:pt x="16713897" y="4281784"/>
                  </a:cubicBezTo>
                  <a:lnTo>
                    <a:pt x="16770983" y="4309693"/>
                  </a:lnTo>
                  <a:cubicBezTo>
                    <a:pt x="16761469" y="4329039"/>
                    <a:pt x="16751953" y="4348068"/>
                    <a:pt x="16741806" y="4367097"/>
                  </a:cubicBezTo>
                  <a:close/>
                  <a:moveTo>
                    <a:pt x="273062" y="4349019"/>
                  </a:moveTo>
                  <a:cubicBezTo>
                    <a:pt x="263231" y="4329991"/>
                    <a:pt x="254034" y="4310645"/>
                    <a:pt x="244836" y="4291616"/>
                  </a:cubicBezTo>
                  <a:lnTo>
                    <a:pt x="302240" y="4264341"/>
                  </a:lnTo>
                  <a:cubicBezTo>
                    <a:pt x="311120" y="4283053"/>
                    <a:pt x="320317" y="4301765"/>
                    <a:pt x="329832" y="4320159"/>
                  </a:cubicBezTo>
                  <a:lnTo>
                    <a:pt x="273062" y="4349019"/>
                  </a:lnTo>
                  <a:close/>
                  <a:moveTo>
                    <a:pt x="21989932" y="4334113"/>
                  </a:moveTo>
                  <a:lnTo>
                    <a:pt x="21959804" y="4278296"/>
                  </a:lnTo>
                  <a:cubicBezTo>
                    <a:pt x="21978198" y="4268464"/>
                    <a:pt x="21996594" y="4258316"/>
                    <a:pt x="22014668" y="4247850"/>
                  </a:cubicBezTo>
                  <a:lnTo>
                    <a:pt x="22046384" y="4302716"/>
                  </a:lnTo>
                  <a:cubicBezTo>
                    <a:pt x="22027672" y="4313499"/>
                    <a:pt x="22008960" y="4323965"/>
                    <a:pt x="21989932" y="4334113"/>
                  </a:cubicBezTo>
                  <a:close/>
                  <a:moveTo>
                    <a:pt x="4374074" y="4312231"/>
                  </a:moveTo>
                  <a:lnTo>
                    <a:pt x="4317305" y="4284322"/>
                  </a:lnTo>
                  <a:cubicBezTo>
                    <a:pt x="4326502" y="4265610"/>
                    <a:pt x="4335382" y="4246581"/>
                    <a:pt x="4343945" y="4227553"/>
                  </a:cubicBezTo>
                  <a:lnTo>
                    <a:pt x="4401666" y="4253876"/>
                  </a:lnTo>
                  <a:cubicBezTo>
                    <a:pt x="4392786" y="4273539"/>
                    <a:pt x="4383588" y="4292885"/>
                    <a:pt x="4374074" y="4312231"/>
                  </a:cubicBezTo>
                  <a:close/>
                  <a:moveTo>
                    <a:pt x="12641745" y="4293836"/>
                  </a:moveTo>
                  <a:cubicBezTo>
                    <a:pt x="12632548" y="4274490"/>
                    <a:pt x="12623667" y="4255144"/>
                    <a:pt x="12614787" y="4235481"/>
                  </a:cubicBezTo>
                  <a:lnTo>
                    <a:pt x="12672826" y="4209792"/>
                  </a:lnTo>
                  <a:cubicBezTo>
                    <a:pt x="12681388" y="4228821"/>
                    <a:pt x="12689952" y="4247850"/>
                    <a:pt x="12698832" y="4266562"/>
                  </a:cubicBezTo>
                  <a:lnTo>
                    <a:pt x="12641745" y="4293836"/>
                  </a:lnTo>
                  <a:close/>
                  <a:moveTo>
                    <a:pt x="22101568" y="4269733"/>
                  </a:moveTo>
                  <a:lnTo>
                    <a:pt x="22068584" y="4215501"/>
                  </a:lnTo>
                  <a:cubicBezTo>
                    <a:pt x="22086344" y="4204718"/>
                    <a:pt x="22104104" y="4193301"/>
                    <a:pt x="22121548" y="4182201"/>
                  </a:cubicBezTo>
                  <a:lnTo>
                    <a:pt x="22156116" y="4235481"/>
                  </a:lnTo>
                  <a:cubicBezTo>
                    <a:pt x="22138038" y="4247216"/>
                    <a:pt x="22119962" y="4258633"/>
                    <a:pt x="22101568" y="4269733"/>
                  </a:cubicBezTo>
                  <a:close/>
                  <a:moveTo>
                    <a:pt x="16798256" y="4251339"/>
                  </a:moveTo>
                  <a:lnTo>
                    <a:pt x="16740536" y="4225016"/>
                  </a:lnTo>
                  <a:cubicBezTo>
                    <a:pt x="16749099" y="4205987"/>
                    <a:pt x="16757663" y="4186958"/>
                    <a:pt x="16765592" y="4167612"/>
                  </a:cubicBezTo>
                  <a:lnTo>
                    <a:pt x="16823946" y="4192350"/>
                  </a:lnTo>
                  <a:cubicBezTo>
                    <a:pt x="16815700" y="4212013"/>
                    <a:pt x="16807138" y="4231675"/>
                    <a:pt x="16798256" y="4251339"/>
                  </a:cubicBezTo>
                  <a:close/>
                  <a:moveTo>
                    <a:pt x="218196" y="4232944"/>
                  </a:moveTo>
                  <a:cubicBezTo>
                    <a:pt x="209633" y="4213281"/>
                    <a:pt x="201070" y="4193618"/>
                    <a:pt x="193142" y="4173955"/>
                  </a:cubicBezTo>
                  <a:lnTo>
                    <a:pt x="251814" y="4149852"/>
                  </a:lnTo>
                  <a:cubicBezTo>
                    <a:pt x="259742" y="4169198"/>
                    <a:pt x="267671" y="4188226"/>
                    <a:pt x="276234" y="4207255"/>
                  </a:cubicBezTo>
                  <a:lnTo>
                    <a:pt x="218196" y="4232944"/>
                  </a:lnTo>
                  <a:close/>
                  <a:moveTo>
                    <a:pt x="22209396" y="4199644"/>
                  </a:moveTo>
                  <a:lnTo>
                    <a:pt x="22173242" y="4147632"/>
                  </a:lnTo>
                  <a:cubicBezTo>
                    <a:pt x="22190368" y="4135580"/>
                    <a:pt x="22207494" y="4123528"/>
                    <a:pt x="22224304" y="4111160"/>
                  </a:cubicBezTo>
                  <a:lnTo>
                    <a:pt x="22261726" y="4162220"/>
                  </a:lnTo>
                  <a:cubicBezTo>
                    <a:pt x="22244600" y="4174906"/>
                    <a:pt x="22227156" y="4187275"/>
                    <a:pt x="22209396" y="4199644"/>
                  </a:cubicBezTo>
                  <a:close/>
                  <a:moveTo>
                    <a:pt x="4427354" y="4194886"/>
                  </a:moveTo>
                  <a:lnTo>
                    <a:pt x="4369000" y="4170149"/>
                  </a:lnTo>
                  <a:cubicBezTo>
                    <a:pt x="4377245" y="4150803"/>
                    <a:pt x="4384857" y="4131457"/>
                    <a:pt x="4392468" y="4112111"/>
                  </a:cubicBezTo>
                  <a:lnTo>
                    <a:pt x="4451457" y="4135263"/>
                  </a:lnTo>
                  <a:cubicBezTo>
                    <a:pt x="4443846" y="4155243"/>
                    <a:pt x="4435917" y="4175223"/>
                    <a:pt x="4427354" y="4194886"/>
                  </a:cubicBezTo>
                  <a:close/>
                  <a:moveTo>
                    <a:pt x="12589734" y="4176809"/>
                  </a:moveTo>
                  <a:cubicBezTo>
                    <a:pt x="12581488" y="4157146"/>
                    <a:pt x="12573876" y="4137166"/>
                    <a:pt x="12566264" y="4117186"/>
                  </a:cubicBezTo>
                  <a:lnTo>
                    <a:pt x="12625570" y="4094669"/>
                  </a:lnTo>
                  <a:cubicBezTo>
                    <a:pt x="12632865" y="4114014"/>
                    <a:pt x="12640476" y="4133360"/>
                    <a:pt x="12648405" y="4152706"/>
                  </a:cubicBezTo>
                  <a:lnTo>
                    <a:pt x="12589734" y="4176809"/>
                  </a:lnTo>
                  <a:close/>
                  <a:moveTo>
                    <a:pt x="16848366" y="4132726"/>
                  </a:moveTo>
                  <a:lnTo>
                    <a:pt x="16789378" y="4109891"/>
                  </a:lnTo>
                  <a:cubicBezTo>
                    <a:pt x="16796988" y="4090546"/>
                    <a:pt x="16804282" y="4070883"/>
                    <a:pt x="16811260" y="4051219"/>
                  </a:cubicBezTo>
                  <a:lnTo>
                    <a:pt x="16870882" y="4072468"/>
                  </a:lnTo>
                  <a:cubicBezTo>
                    <a:pt x="16863588" y="4092448"/>
                    <a:pt x="16855978" y="4112429"/>
                    <a:pt x="16848366" y="4132726"/>
                  </a:cubicBezTo>
                  <a:close/>
                  <a:moveTo>
                    <a:pt x="22313422" y="4123212"/>
                  </a:moveTo>
                  <a:lnTo>
                    <a:pt x="22274412" y="4073102"/>
                  </a:lnTo>
                  <a:cubicBezTo>
                    <a:pt x="22290904" y="4060417"/>
                    <a:pt x="22307078" y="4047097"/>
                    <a:pt x="22323252" y="4034094"/>
                  </a:cubicBezTo>
                  <a:lnTo>
                    <a:pt x="22363528" y="4082934"/>
                  </a:lnTo>
                  <a:cubicBezTo>
                    <a:pt x="22347038" y="4096888"/>
                    <a:pt x="22330230" y="4110208"/>
                    <a:pt x="22313422" y="4123212"/>
                  </a:cubicBezTo>
                  <a:close/>
                  <a:moveTo>
                    <a:pt x="169673" y="4114331"/>
                  </a:moveTo>
                  <a:cubicBezTo>
                    <a:pt x="162061" y="4094351"/>
                    <a:pt x="154767" y="4074054"/>
                    <a:pt x="147790" y="4053757"/>
                  </a:cubicBezTo>
                  <a:lnTo>
                    <a:pt x="207730" y="4033142"/>
                  </a:lnTo>
                  <a:cubicBezTo>
                    <a:pt x="214391" y="4052805"/>
                    <a:pt x="221685" y="4072468"/>
                    <a:pt x="228979" y="4092131"/>
                  </a:cubicBezTo>
                  <a:lnTo>
                    <a:pt x="169673" y="4114331"/>
                  </a:lnTo>
                  <a:close/>
                  <a:moveTo>
                    <a:pt x="4474292" y="4074688"/>
                  </a:moveTo>
                  <a:lnTo>
                    <a:pt x="4414669" y="4053440"/>
                  </a:lnTo>
                  <a:cubicBezTo>
                    <a:pt x="4421646" y="4033777"/>
                    <a:pt x="4428306" y="4014113"/>
                    <a:pt x="4434966" y="3994133"/>
                  </a:cubicBezTo>
                  <a:lnTo>
                    <a:pt x="4495224" y="4013796"/>
                  </a:lnTo>
                  <a:cubicBezTo>
                    <a:pt x="4488246" y="4034411"/>
                    <a:pt x="4481587" y="4054708"/>
                    <a:pt x="4474292" y="4074688"/>
                  </a:cubicBezTo>
                  <a:close/>
                  <a:moveTo>
                    <a:pt x="12544381" y="4056611"/>
                  </a:moveTo>
                  <a:cubicBezTo>
                    <a:pt x="12537404" y="4036313"/>
                    <a:pt x="12530744" y="4016016"/>
                    <a:pt x="12524084" y="3995402"/>
                  </a:cubicBezTo>
                  <a:lnTo>
                    <a:pt x="12584659" y="3976373"/>
                  </a:lnTo>
                  <a:cubicBezTo>
                    <a:pt x="12591001" y="3996353"/>
                    <a:pt x="12597345" y="4016016"/>
                    <a:pt x="12604322" y="4035679"/>
                  </a:cubicBezTo>
                  <a:lnTo>
                    <a:pt x="12544381" y="4056611"/>
                  </a:lnTo>
                  <a:close/>
                  <a:moveTo>
                    <a:pt x="22412688" y="4041705"/>
                  </a:moveTo>
                  <a:lnTo>
                    <a:pt x="22371142" y="3993816"/>
                  </a:lnTo>
                  <a:cubicBezTo>
                    <a:pt x="22387000" y="3980179"/>
                    <a:pt x="22402540" y="3966224"/>
                    <a:pt x="22417762" y="3951953"/>
                  </a:cubicBezTo>
                  <a:lnTo>
                    <a:pt x="22460576" y="3998573"/>
                  </a:lnTo>
                  <a:cubicBezTo>
                    <a:pt x="22444718" y="4013162"/>
                    <a:pt x="22428546" y="4027433"/>
                    <a:pt x="22412688" y="4041705"/>
                  </a:cubicBezTo>
                  <a:close/>
                  <a:moveTo>
                    <a:pt x="16891498" y="4010942"/>
                  </a:moveTo>
                  <a:lnTo>
                    <a:pt x="16831240" y="3991596"/>
                  </a:lnTo>
                  <a:cubicBezTo>
                    <a:pt x="16837582" y="3971616"/>
                    <a:pt x="16843926" y="3951636"/>
                    <a:pt x="16849634" y="3931656"/>
                  </a:cubicBezTo>
                  <a:lnTo>
                    <a:pt x="16910526" y="3949416"/>
                  </a:lnTo>
                  <a:cubicBezTo>
                    <a:pt x="16904502" y="3970030"/>
                    <a:pt x="16898158" y="3990645"/>
                    <a:pt x="16891498" y="4010942"/>
                  </a:cubicBezTo>
                  <a:close/>
                  <a:moveTo>
                    <a:pt x="127810" y="3992865"/>
                  </a:moveTo>
                  <a:cubicBezTo>
                    <a:pt x="121467" y="3972567"/>
                    <a:pt x="115441" y="3951953"/>
                    <a:pt x="109415" y="3931021"/>
                  </a:cubicBezTo>
                  <a:lnTo>
                    <a:pt x="170307" y="3913895"/>
                  </a:lnTo>
                  <a:cubicBezTo>
                    <a:pt x="176016" y="3933875"/>
                    <a:pt x="182042" y="3953856"/>
                    <a:pt x="188067" y="3973836"/>
                  </a:cubicBezTo>
                  <a:lnTo>
                    <a:pt x="127810" y="3992865"/>
                  </a:lnTo>
                  <a:close/>
                  <a:moveTo>
                    <a:pt x="22506880" y="3954490"/>
                  </a:moveTo>
                  <a:lnTo>
                    <a:pt x="22462796" y="3909138"/>
                  </a:lnTo>
                  <a:cubicBezTo>
                    <a:pt x="22477702" y="3894550"/>
                    <a:pt x="22492290" y="3879961"/>
                    <a:pt x="22506880" y="3864738"/>
                  </a:cubicBezTo>
                  <a:lnTo>
                    <a:pt x="22552548" y="3908821"/>
                  </a:lnTo>
                  <a:cubicBezTo>
                    <a:pt x="22537644" y="3924361"/>
                    <a:pt x="22522420" y="3939584"/>
                    <a:pt x="22506880" y="3954490"/>
                  </a:cubicBezTo>
                  <a:close/>
                  <a:moveTo>
                    <a:pt x="4514252" y="3952270"/>
                  </a:moveTo>
                  <a:lnTo>
                    <a:pt x="4453360" y="3934510"/>
                  </a:lnTo>
                  <a:cubicBezTo>
                    <a:pt x="4459386" y="3914530"/>
                    <a:pt x="4464777" y="3894232"/>
                    <a:pt x="4470169" y="3874252"/>
                  </a:cubicBezTo>
                  <a:lnTo>
                    <a:pt x="4531378" y="3890427"/>
                  </a:lnTo>
                  <a:cubicBezTo>
                    <a:pt x="4525987" y="3910724"/>
                    <a:pt x="4520278" y="3931656"/>
                    <a:pt x="4514252" y="3952270"/>
                  </a:cubicBezTo>
                  <a:close/>
                  <a:moveTo>
                    <a:pt x="12505689" y="3933875"/>
                  </a:moveTo>
                  <a:cubicBezTo>
                    <a:pt x="12499981" y="3913261"/>
                    <a:pt x="12494272" y="3892646"/>
                    <a:pt x="12488881" y="3871715"/>
                  </a:cubicBezTo>
                  <a:lnTo>
                    <a:pt x="12550407" y="3856175"/>
                  </a:lnTo>
                  <a:cubicBezTo>
                    <a:pt x="12555481" y="3876472"/>
                    <a:pt x="12560873" y="3896453"/>
                    <a:pt x="12566582" y="3916432"/>
                  </a:cubicBezTo>
                  <a:lnTo>
                    <a:pt x="12505689" y="3933875"/>
                  </a:lnTo>
                  <a:close/>
                  <a:moveTo>
                    <a:pt x="16927652" y="3887255"/>
                  </a:moveTo>
                  <a:lnTo>
                    <a:pt x="16866126" y="3871081"/>
                  </a:lnTo>
                  <a:cubicBezTo>
                    <a:pt x="16871518" y="3850783"/>
                    <a:pt x="16876592" y="3830803"/>
                    <a:pt x="16881032" y="3810506"/>
                  </a:cubicBezTo>
                  <a:lnTo>
                    <a:pt x="16942874" y="3824777"/>
                  </a:lnTo>
                  <a:cubicBezTo>
                    <a:pt x="16938434" y="3845709"/>
                    <a:pt x="16933360" y="3866323"/>
                    <a:pt x="16927652" y="3887255"/>
                  </a:cubicBezTo>
                  <a:close/>
                  <a:moveTo>
                    <a:pt x="92924" y="3869178"/>
                  </a:moveTo>
                  <a:cubicBezTo>
                    <a:pt x="87849" y="3848563"/>
                    <a:pt x="82775" y="3827632"/>
                    <a:pt x="78018" y="3806700"/>
                  </a:cubicBezTo>
                  <a:lnTo>
                    <a:pt x="139861" y="3793063"/>
                  </a:lnTo>
                  <a:cubicBezTo>
                    <a:pt x="144301" y="3813360"/>
                    <a:pt x="149058" y="3833657"/>
                    <a:pt x="154133" y="3853955"/>
                  </a:cubicBezTo>
                  <a:lnTo>
                    <a:pt x="92924" y="3869178"/>
                  </a:lnTo>
                  <a:close/>
                  <a:moveTo>
                    <a:pt x="22596632" y="3862201"/>
                  </a:moveTo>
                  <a:lnTo>
                    <a:pt x="22550010" y="3819386"/>
                  </a:lnTo>
                  <a:cubicBezTo>
                    <a:pt x="22563966" y="3804163"/>
                    <a:pt x="22577920" y="3788623"/>
                    <a:pt x="22591556" y="3772765"/>
                  </a:cubicBezTo>
                  <a:lnTo>
                    <a:pt x="22639446" y="3814311"/>
                  </a:lnTo>
                  <a:cubicBezTo>
                    <a:pt x="22625174" y="3830169"/>
                    <a:pt x="22610904" y="3846343"/>
                    <a:pt x="22596632" y="3862201"/>
                  </a:cubicBezTo>
                  <a:close/>
                  <a:moveTo>
                    <a:pt x="4546918" y="3827632"/>
                  </a:moveTo>
                  <a:lnTo>
                    <a:pt x="4485075" y="3813360"/>
                  </a:lnTo>
                  <a:cubicBezTo>
                    <a:pt x="4489832" y="3793063"/>
                    <a:pt x="4494272" y="3772765"/>
                    <a:pt x="4498395" y="3752151"/>
                  </a:cubicBezTo>
                  <a:lnTo>
                    <a:pt x="4560555" y="3764837"/>
                  </a:lnTo>
                  <a:cubicBezTo>
                    <a:pt x="4556432" y="3785768"/>
                    <a:pt x="4551675" y="3806700"/>
                    <a:pt x="4546918" y="3827632"/>
                  </a:cubicBezTo>
                  <a:close/>
                  <a:moveTo>
                    <a:pt x="12474292" y="3809237"/>
                  </a:moveTo>
                  <a:cubicBezTo>
                    <a:pt x="12469535" y="3788306"/>
                    <a:pt x="12465412" y="3767374"/>
                    <a:pt x="12461289" y="3746442"/>
                  </a:cubicBezTo>
                  <a:lnTo>
                    <a:pt x="12523450" y="3734391"/>
                  </a:lnTo>
                  <a:cubicBezTo>
                    <a:pt x="12527572" y="3755005"/>
                    <a:pt x="12531695" y="3775303"/>
                    <a:pt x="12536136" y="3795600"/>
                  </a:cubicBezTo>
                  <a:lnTo>
                    <a:pt x="12474292" y="3809237"/>
                  </a:lnTo>
                  <a:close/>
                  <a:moveTo>
                    <a:pt x="22680674" y="3765154"/>
                  </a:moveTo>
                  <a:lnTo>
                    <a:pt x="22631518" y="3724877"/>
                  </a:lnTo>
                  <a:cubicBezTo>
                    <a:pt x="22644838" y="3708702"/>
                    <a:pt x="22657842" y="3692528"/>
                    <a:pt x="22670528" y="3676036"/>
                  </a:cubicBezTo>
                  <a:lnTo>
                    <a:pt x="22720636" y="3714728"/>
                  </a:lnTo>
                  <a:cubicBezTo>
                    <a:pt x="22707634" y="3731537"/>
                    <a:pt x="22694314" y="3748346"/>
                    <a:pt x="22680674" y="3765154"/>
                  </a:cubicBezTo>
                  <a:close/>
                  <a:moveTo>
                    <a:pt x="16956830" y="3761983"/>
                  </a:moveTo>
                  <a:lnTo>
                    <a:pt x="16894668" y="3749297"/>
                  </a:lnTo>
                  <a:cubicBezTo>
                    <a:pt x="16898792" y="3728999"/>
                    <a:pt x="16902596" y="3708385"/>
                    <a:pt x="16906086" y="3687771"/>
                  </a:cubicBezTo>
                  <a:lnTo>
                    <a:pt x="16968564" y="3698553"/>
                  </a:lnTo>
                  <a:cubicBezTo>
                    <a:pt x="16965076" y="3719802"/>
                    <a:pt x="16960952" y="3740734"/>
                    <a:pt x="16956830" y="3761983"/>
                  </a:cubicBezTo>
                  <a:close/>
                  <a:moveTo>
                    <a:pt x="65015" y="3743588"/>
                  </a:moveTo>
                  <a:cubicBezTo>
                    <a:pt x="60892" y="3722657"/>
                    <a:pt x="57086" y="3701408"/>
                    <a:pt x="53915" y="3680159"/>
                  </a:cubicBezTo>
                  <a:lnTo>
                    <a:pt x="116392" y="3670010"/>
                  </a:lnTo>
                  <a:cubicBezTo>
                    <a:pt x="119881" y="3690625"/>
                    <a:pt x="123370" y="3711239"/>
                    <a:pt x="127175" y="3731537"/>
                  </a:cubicBezTo>
                  <a:lnTo>
                    <a:pt x="65015" y="3743588"/>
                  </a:lnTo>
                  <a:close/>
                  <a:moveTo>
                    <a:pt x="4572607" y="3701408"/>
                  </a:moveTo>
                  <a:lnTo>
                    <a:pt x="4510129" y="3690625"/>
                  </a:lnTo>
                  <a:cubicBezTo>
                    <a:pt x="4513618" y="3670010"/>
                    <a:pt x="4517107" y="3649396"/>
                    <a:pt x="4519961" y="3628781"/>
                  </a:cubicBezTo>
                  <a:lnTo>
                    <a:pt x="4582756" y="3637979"/>
                  </a:lnTo>
                  <a:cubicBezTo>
                    <a:pt x="4579584" y="3659227"/>
                    <a:pt x="4576096" y="3680476"/>
                    <a:pt x="4572607" y="3701408"/>
                  </a:cubicBezTo>
                  <a:close/>
                  <a:moveTo>
                    <a:pt x="12449872" y="3683013"/>
                  </a:moveTo>
                  <a:cubicBezTo>
                    <a:pt x="12446383" y="3661765"/>
                    <a:pt x="12443211" y="3640833"/>
                    <a:pt x="12440357" y="3619584"/>
                  </a:cubicBezTo>
                  <a:lnTo>
                    <a:pt x="12503152" y="3611021"/>
                  </a:lnTo>
                  <a:cubicBezTo>
                    <a:pt x="12506007" y="3631636"/>
                    <a:pt x="12509178" y="3652250"/>
                    <a:pt x="12512350" y="3672865"/>
                  </a:cubicBezTo>
                  <a:lnTo>
                    <a:pt x="12449872" y="3683013"/>
                  </a:lnTo>
                  <a:close/>
                  <a:moveTo>
                    <a:pt x="22759328" y="3663350"/>
                  </a:moveTo>
                  <a:lnTo>
                    <a:pt x="22707950" y="3625927"/>
                  </a:lnTo>
                  <a:cubicBezTo>
                    <a:pt x="22720318" y="3609118"/>
                    <a:pt x="22732370" y="3592310"/>
                    <a:pt x="22744104" y="3574867"/>
                  </a:cubicBezTo>
                  <a:lnTo>
                    <a:pt x="22796434" y="3610704"/>
                  </a:lnTo>
                  <a:cubicBezTo>
                    <a:pt x="22784382" y="3628781"/>
                    <a:pt x="22772012" y="3646224"/>
                    <a:pt x="22759328" y="3663350"/>
                  </a:cubicBezTo>
                  <a:close/>
                  <a:moveTo>
                    <a:pt x="16978712" y="3635124"/>
                  </a:moveTo>
                  <a:lnTo>
                    <a:pt x="16915918" y="3626244"/>
                  </a:lnTo>
                  <a:cubicBezTo>
                    <a:pt x="16918772" y="3605630"/>
                    <a:pt x="16921626" y="3585015"/>
                    <a:pt x="16923848" y="3564084"/>
                  </a:cubicBezTo>
                  <a:lnTo>
                    <a:pt x="16986958" y="3571378"/>
                  </a:lnTo>
                  <a:cubicBezTo>
                    <a:pt x="16984420" y="3592627"/>
                    <a:pt x="16981568" y="3613876"/>
                    <a:pt x="16978712" y="3635124"/>
                  </a:cubicBezTo>
                  <a:close/>
                  <a:moveTo>
                    <a:pt x="44400" y="3616413"/>
                  </a:moveTo>
                  <a:cubicBezTo>
                    <a:pt x="41546" y="3595164"/>
                    <a:pt x="39009" y="3573915"/>
                    <a:pt x="36789" y="3552666"/>
                  </a:cubicBezTo>
                  <a:lnTo>
                    <a:pt x="99901" y="3546006"/>
                  </a:lnTo>
                  <a:cubicBezTo>
                    <a:pt x="102121" y="3566938"/>
                    <a:pt x="104658" y="3587552"/>
                    <a:pt x="107195" y="3608167"/>
                  </a:cubicBezTo>
                  <a:lnTo>
                    <a:pt x="44400" y="3616413"/>
                  </a:lnTo>
                  <a:close/>
                  <a:moveTo>
                    <a:pt x="4591002" y="3574232"/>
                  </a:moveTo>
                  <a:lnTo>
                    <a:pt x="4527890" y="3566938"/>
                  </a:lnTo>
                  <a:cubicBezTo>
                    <a:pt x="4530110" y="3546323"/>
                    <a:pt x="4532330" y="3525392"/>
                    <a:pt x="4534232" y="3504777"/>
                  </a:cubicBezTo>
                  <a:lnTo>
                    <a:pt x="4597345" y="3510169"/>
                  </a:lnTo>
                  <a:cubicBezTo>
                    <a:pt x="4595442" y="3531735"/>
                    <a:pt x="4593539" y="3552984"/>
                    <a:pt x="4591002" y="3574232"/>
                  </a:cubicBezTo>
                  <a:close/>
                  <a:moveTo>
                    <a:pt x="22832272" y="3557741"/>
                  </a:moveTo>
                  <a:lnTo>
                    <a:pt x="22778990" y="3523172"/>
                  </a:lnTo>
                  <a:cubicBezTo>
                    <a:pt x="22790408" y="3505729"/>
                    <a:pt x="22801508" y="3487969"/>
                    <a:pt x="22812290" y="3470209"/>
                  </a:cubicBezTo>
                  <a:lnTo>
                    <a:pt x="22866524" y="3503192"/>
                  </a:lnTo>
                  <a:cubicBezTo>
                    <a:pt x="22855422" y="3521586"/>
                    <a:pt x="22844006" y="3539663"/>
                    <a:pt x="22832272" y="3557741"/>
                  </a:cubicBezTo>
                  <a:close/>
                  <a:moveTo>
                    <a:pt x="12432746" y="3555521"/>
                  </a:moveTo>
                  <a:cubicBezTo>
                    <a:pt x="12430526" y="3534272"/>
                    <a:pt x="12428623" y="3513023"/>
                    <a:pt x="12426720" y="3491457"/>
                  </a:cubicBezTo>
                  <a:lnTo>
                    <a:pt x="12489832" y="3486383"/>
                  </a:lnTo>
                  <a:cubicBezTo>
                    <a:pt x="12491418" y="3507315"/>
                    <a:pt x="12493321" y="3527929"/>
                    <a:pt x="12495541" y="3548544"/>
                  </a:cubicBezTo>
                  <a:lnTo>
                    <a:pt x="12432746" y="3555521"/>
                  </a:lnTo>
                  <a:close/>
                  <a:moveTo>
                    <a:pt x="16993302" y="3507315"/>
                  </a:moveTo>
                  <a:lnTo>
                    <a:pt x="16930190" y="3501923"/>
                  </a:lnTo>
                  <a:cubicBezTo>
                    <a:pt x="16932094" y="3481309"/>
                    <a:pt x="16933360" y="3460377"/>
                    <a:pt x="16934628" y="3439445"/>
                  </a:cubicBezTo>
                  <a:lnTo>
                    <a:pt x="16998058" y="3442934"/>
                  </a:lnTo>
                  <a:cubicBezTo>
                    <a:pt x="16996790" y="3464500"/>
                    <a:pt x="16995204" y="3486066"/>
                    <a:pt x="16993302" y="3507315"/>
                  </a:cubicBezTo>
                  <a:close/>
                  <a:moveTo>
                    <a:pt x="30763" y="3488603"/>
                  </a:moveTo>
                  <a:cubicBezTo>
                    <a:pt x="29177" y="3467354"/>
                    <a:pt x="27909" y="3445788"/>
                    <a:pt x="26640" y="3424540"/>
                  </a:cubicBezTo>
                  <a:lnTo>
                    <a:pt x="90069" y="3421368"/>
                  </a:lnTo>
                  <a:cubicBezTo>
                    <a:pt x="91021" y="3442300"/>
                    <a:pt x="92289" y="3462914"/>
                    <a:pt x="94192" y="3483846"/>
                  </a:cubicBezTo>
                  <a:lnTo>
                    <a:pt x="30763" y="3488603"/>
                  </a:lnTo>
                  <a:close/>
                  <a:moveTo>
                    <a:pt x="22899188" y="3448008"/>
                  </a:moveTo>
                  <a:lnTo>
                    <a:pt x="22844006" y="3416611"/>
                  </a:lnTo>
                  <a:cubicBezTo>
                    <a:pt x="22854472" y="3398534"/>
                    <a:pt x="22864304" y="3380456"/>
                    <a:pt x="22874134" y="3362062"/>
                  </a:cubicBezTo>
                  <a:lnTo>
                    <a:pt x="22929952" y="3391874"/>
                  </a:lnTo>
                  <a:cubicBezTo>
                    <a:pt x="22920122" y="3410585"/>
                    <a:pt x="22909654" y="3429297"/>
                    <a:pt x="22899188" y="3448008"/>
                  </a:cubicBezTo>
                  <a:close/>
                  <a:moveTo>
                    <a:pt x="4602101" y="3446105"/>
                  </a:moveTo>
                  <a:lnTo>
                    <a:pt x="4538672" y="3442300"/>
                  </a:lnTo>
                  <a:cubicBezTo>
                    <a:pt x="4539624" y="3427394"/>
                    <a:pt x="4540258" y="3412488"/>
                    <a:pt x="4540893" y="3397265"/>
                  </a:cubicBezTo>
                  <a:lnTo>
                    <a:pt x="4541527" y="3379822"/>
                  </a:lnTo>
                  <a:lnTo>
                    <a:pt x="4604956" y="3381725"/>
                  </a:lnTo>
                  <a:lnTo>
                    <a:pt x="4604322" y="3399802"/>
                  </a:lnTo>
                  <a:cubicBezTo>
                    <a:pt x="4603687" y="3415342"/>
                    <a:pt x="4603053" y="3430882"/>
                    <a:pt x="4602101" y="3446105"/>
                  </a:cubicBezTo>
                  <a:close/>
                  <a:moveTo>
                    <a:pt x="12422597" y="3427394"/>
                  </a:moveTo>
                  <a:cubicBezTo>
                    <a:pt x="12421646" y="3406145"/>
                    <a:pt x="12420694" y="3384579"/>
                    <a:pt x="12420378" y="3363330"/>
                  </a:cubicBezTo>
                  <a:lnTo>
                    <a:pt x="12483807" y="3361745"/>
                  </a:lnTo>
                  <a:cubicBezTo>
                    <a:pt x="12484441" y="3382676"/>
                    <a:pt x="12485075" y="3403608"/>
                    <a:pt x="12486026" y="3424222"/>
                  </a:cubicBezTo>
                  <a:lnTo>
                    <a:pt x="12422597" y="3427394"/>
                  </a:lnTo>
                  <a:close/>
                  <a:moveTo>
                    <a:pt x="17000596" y="3378870"/>
                  </a:moveTo>
                  <a:lnTo>
                    <a:pt x="16937166" y="3376968"/>
                  </a:lnTo>
                  <a:cubicBezTo>
                    <a:pt x="16937802" y="3356036"/>
                    <a:pt x="16938118" y="3335104"/>
                    <a:pt x="16938118" y="3314490"/>
                  </a:cubicBezTo>
                  <a:lnTo>
                    <a:pt x="17001548" y="3314490"/>
                  </a:lnTo>
                  <a:cubicBezTo>
                    <a:pt x="17001548" y="3336056"/>
                    <a:pt x="17001230" y="3357305"/>
                    <a:pt x="17000596" y="3378870"/>
                  </a:cubicBezTo>
                  <a:close/>
                  <a:moveTo>
                    <a:pt x="24420" y="3360159"/>
                  </a:moveTo>
                  <a:cubicBezTo>
                    <a:pt x="24103" y="3343667"/>
                    <a:pt x="23786" y="3326859"/>
                    <a:pt x="23786" y="3310367"/>
                  </a:cubicBezTo>
                  <a:lnTo>
                    <a:pt x="23786" y="3295778"/>
                  </a:lnTo>
                  <a:lnTo>
                    <a:pt x="87215" y="3296095"/>
                  </a:lnTo>
                  <a:lnTo>
                    <a:pt x="87215" y="3310367"/>
                  </a:lnTo>
                  <a:cubicBezTo>
                    <a:pt x="87215" y="3326542"/>
                    <a:pt x="87532" y="3342716"/>
                    <a:pt x="87849" y="3358890"/>
                  </a:cubicBezTo>
                  <a:lnTo>
                    <a:pt x="24420" y="3360159"/>
                  </a:lnTo>
                  <a:close/>
                  <a:moveTo>
                    <a:pt x="22959446" y="3334787"/>
                  </a:moveTo>
                  <a:lnTo>
                    <a:pt x="22902676" y="3306561"/>
                  </a:lnTo>
                  <a:cubicBezTo>
                    <a:pt x="22911876" y="3287850"/>
                    <a:pt x="22921072" y="3269138"/>
                    <a:pt x="22929636" y="3250427"/>
                  </a:cubicBezTo>
                  <a:lnTo>
                    <a:pt x="22987038" y="3277067"/>
                  </a:lnTo>
                  <a:cubicBezTo>
                    <a:pt x="22978474" y="3296413"/>
                    <a:pt x="22968960" y="3315759"/>
                    <a:pt x="22959446" y="3334787"/>
                  </a:cubicBezTo>
                  <a:close/>
                  <a:moveTo>
                    <a:pt x="4605908" y="3317661"/>
                  </a:moveTo>
                  <a:lnTo>
                    <a:pt x="4542478" y="3317344"/>
                  </a:lnTo>
                  <a:lnTo>
                    <a:pt x="4542478" y="3310684"/>
                  </a:lnTo>
                  <a:lnTo>
                    <a:pt x="4542478" y="3303073"/>
                  </a:lnTo>
                  <a:cubicBezTo>
                    <a:pt x="4542478" y="3284678"/>
                    <a:pt x="4543112" y="3267553"/>
                    <a:pt x="4544698" y="3251061"/>
                  </a:cubicBezTo>
                  <a:lnTo>
                    <a:pt x="4607810" y="3257087"/>
                  </a:lnTo>
                  <a:cubicBezTo>
                    <a:pt x="4606542" y="3271675"/>
                    <a:pt x="4605590" y="3286581"/>
                    <a:pt x="4605590" y="3301170"/>
                  </a:cubicBezTo>
                  <a:lnTo>
                    <a:pt x="4605590" y="3310684"/>
                  </a:lnTo>
                  <a:lnTo>
                    <a:pt x="4605908" y="3317661"/>
                  </a:lnTo>
                  <a:close/>
                  <a:moveTo>
                    <a:pt x="12419743" y="3299267"/>
                  </a:moveTo>
                  <a:cubicBezTo>
                    <a:pt x="12419426" y="3279287"/>
                    <a:pt x="12418158" y="3259624"/>
                    <a:pt x="12415303" y="3239961"/>
                  </a:cubicBezTo>
                  <a:lnTo>
                    <a:pt x="12478098" y="3231398"/>
                  </a:lnTo>
                  <a:cubicBezTo>
                    <a:pt x="12480952" y="3253598"/>
                    <a:pt x="12482855" y="3276115"/>
                    <a:pt x="12482855" y="3298633"/>
                  </a:cubicBezTo>
                  <a:lnTo>
                    <a:pt x="12419743" y="3299267"/>
                  </a:lnTo>
                  <a:close/>
                  <a:moveTo>
                    <a:pt x="17004084" y="3254549"/>
                  </a:moveTo>
                  <a:lnTo>
                    <a:pt x="16940972" y="3248207"/>
                  </a:lnTo>
                  <a:cubicBezTo>
                    <a:pt x="16943192" y="3226006"/>
                    <a:pt x="16946998" y="3203489"/>
                    <a:pt x="16952074" y="3181606"/>
                  </a:cubicBezTo>
                  <a:lnTo>
                    <a:pt x="17013916" y="3195878"/>
                  </a:lnTo>
                  <a:cubicBezTo>
                    <a:pt x="17009160" y="3215223"/>
                    <a:pt x="17005986" y="3234886"/>
                    <a:pt x="17004084" y="3254549"/>
                  </a:cubicBezTo>
                  <a:close/>
                  <a:moveTo>
                    <a:pt x="88801" y="3233935"/>
                  </a:moveTo>
                  <a:lnTo>
                    <a:pt x="25372" y="3231715"/>
                  </a:lnTo>
                  <a:cubicBezTo>
                    <a:pt x="26006" y="3210149"/>
                    <a:pt x="27275" y="3188900"/>
                    <a:pt x="28543" y="3167334"/>
                  </a:cubicBezTo>
                  <a:lnTo>
                    <a:pt x="91972" y="3171457"/>
                  </a:lnTo>
                  <a:cubicBezTo>
                    <a:pt x="90387" y="3192072"/>
                    <a:pt x="89435" y="3213003"/>
                    <a:pt x="88801" y="3233935"/>
                  </a:cubicBezTo>
                  <a:close/>
                  <a:moveTo>
                    <a:pt x="23013678" y="3218712"/>
                  </a:moveTo>
                  <a:lnTo>
                    <a:pt x="22955324" y="3193657"/>
                  </a:lnTo>
                  <a:cubicBezTo>
                    <a:pt x="22963570" y="3174629"/>
                    <a:pt x="22971498" y="3155283"/>
                    <a:pt x="22979110" y="3135937"/>
                  </a:cubicBezTo>
                  <a:lnTo>
                    <a:pt x="23038098" y="3159406"/>
                  </a:lnTo>
                  <a:cubicBezTo>
                    <a:pt x="23030170" y="3179069"/>
                    <a:pt x="23022242" y="3199049"/>
                    <a:pt x="23013678" y="3218712"/>
                  </a:cubicBezTo>
                  <a:close/>
                  <a:moveTo>
                    <a:pt x="4617325" y="3198732"/>
                  </a:moveTo>
                  <a:lnTo>
                    <a:pt x="4555481" y="3184777"/>
                  </a:lnTo>
                  <a:cubicBezTo>
                    <a:pt x="4560555" y="3162894"/>
                    <a:pt x="4566898" y="3141011"/>
                    <a:pt x="4574510" y="3120080"/>
                  </a:cubicBezTo>
                  <a:lnTo>
                    <a:pt x="4634134" y="3141963"/>
                  </a:lnTo>
                  <a:cubicBezTo>
                    <a:pt x="4627473" y="3160357"/>
                    <a:pt x="4621765" y="3179386"/>
                    <a:pt x="4617325" y="3198732"/>
                  </a:cubicBezTo>
                  <a:close/>
                  <a:moveTo>
                    <a:pt x="12403568" y="3181923"/>
                  </a:moveTo>
                  <a:cubicBezTo>
                    <a:pt x="12398495" y="3162894"/>
                    <a:pt x="12392151" y="3143866"/>
                    <a:pt x="12384540" y="3125788"/>
                  </a:cubicBezTo>
                  <a:lnTo>
                    <a:pt x="12443211" y="3101685"/>
                  </a:lnTo>
                  <a:cubicBezTo>
                    <a:pt x="12451775" y="3122617"/>
                    <a:pt x="12459069" y="3143866"/>
                    <a:pt x="12465095" y="3165749"/>
                  </a:cubicBezTo>
                  <a:lnTo>
                    <a:pt x="12403568" y="3181923"/>
                  </a:lnTo>
                  <a:close/>
                  <a:moveTo>
                    <a:pt x="17030724" y="3139108"/>
                  </a:moveTo>
                  <a:lnTo>
                    <a:pt x="16971418" y="3116908"/>
                  </a:lnTo>
                  <a:cubicBezTo>
                    <a:pt x="16979348" y="3095977"/>
                    <a:pt x="16988544" y="3075045"/>
                    <a:pt x="16999328" y="3055382"/>
                  </a:cubicBezTo>
                  <a:lnTo>
                    <a:pt x="17055462" y="3085194"/>
                  </a:lnTo>
                  <a:cubicBezTo>
                    <a:pt x="17045948" y="3102637"/>
                    <a:pt x="17037702" y="3120714"/>
                    <a:pt x="17030724" y="3139108"/>
                  </a:cubicBezTo>
                  <a:close/>
                  <a:moveTo>
                    <a:pt x="96412" y="3108980"/>
                  </a:moveTo>
                  <a:lnTo>
                    <a:pt x="33300" y="3103271"/>
                  </a:lnTo>
                  <a:cubicBezTo>
                    <a:pt x="35203" y="3082022"/>
                    <a:pt x="37423" y="3060456"/>
                    <a:pt x="39960" y="3039207"/>
                  </a:cubicBezTo>
                  <a:lnTo>
                    <a:pt x="103072" y="3046502"/>
                  </a:lnTo>
                  <a:cubicBezTo>
                    <a:pt x="100535" y="3067433"/>
                    <a:pt x="98315" y="3088048"/>
                    <a:pt x="96412" y="3108980"/>
                  </a:cubicBezTo>
                  <a:close/>
                  <a:moveTo>
                    <a:pt x="23060934" y="3099465"/>
                  </a:moveTo>
                  <a:lnTo>
                    <a:pt x="23001310" y="3077582"/>
                  </a:lnTo>
                  <a:cubicBezTo>
                    <a:pt x="23008604" y="3057919"/>
                    <a:pt x="23015264" y="3038256"/>
                    <a:pt x="23021924" y="3018593"/>
                  </a:cubicBezTo>
                  <a:lnTo>
                    <a:pt x="23082182" y="3038573"/>
                  </a:lnTo>
                  <a:cubicBezTo>
                    <a:pt x="23075522" y="3059188"/>
                    <a:pt x="23068546" y="3079485"/>
                    <a:pt x="23060934" y="3099465"/>
                  </a:cubicBezTo>
                  <a:close/>
                  <a:moveTo>
                    <a:pt x="4658236" y="3087731"/>
                  </a:moveTo>
                  <a:lnTo>
                    <a:pt x="4602101" y="3058236"/>
                  </a:lnTo>
                  <a:cubicBezTo>
                    <a:pt x="4612567" y="3038256"/>
                    <a:pt x="4624302" y="3018910"/>
                    <a:pt x="4637305" y="3000516"/>
                  </a:cubicBezTo>
                  <a:lnTo>
                    <a:pt x="4689317" y="3036987"/>
                  </a:lnTo>
                  <a:cubicBezTo>
                    <a:pt x="4677899" y="3053162"/>
                    <a:pt x="4667433" y="3069971"/>
                    <a:pt x="4658236" y="3087731"/>
                  </a:cubicBezTo>
                  <a:close/>
                  <a:moveTo>
                    <a:pt x="12358217" y="3072508"/>
                  </a:moveTo>
                  <a:cubicBezTo>
                    <a:pt x="12348385" y="3055382"/>
                    <a:pt x="12337285" y="3038890"/>
                    <a:pt x="12325551" y="3023033"/>
                  </a:cubicBezTo>
                  <a:lnTo>
                    <a:pt x="12375977" y="2984658"/>
                  </a:lnTo>
                  <a:cubicBezTo>
                    <a:pt x="12389615" y="3002419"/>
                    <a:pt x="12401983" y="3021447"/>
                    <a:pt x="12413083" y="3040793"/>
                  </a:cubicBezTo>
                  <a:lnTo>
                    <a:pt x="12358217" y="3072508"/>
                  </a:lnTo>
                  <a:close/>
                  <a:moveTo>
                    <a:pt x="17086226" y="3034767"/>
                  </a:moveTo>
                  <a:lnTo>
                    <a:pt x="17034530" y="2997979"/>
                  </a:lnTo>
                  <a:cubicBezTo>
                    <a:pt x="17047532" y="2979584"/>
                    <a:pt x="17061804" y="2962141"/>
                    <a:pt x="17077026" y="2945650"/>
                  </a:cubicBezTo>
                  <a:lnTo>
                    <a:pt x="17123648" y="2988781"/>
                  </a:lnTo>
                  <a:cubicBezTo>
                    <a:pt x="17110328" y="3003370"/>
                    <a:pt x="17097642" y="3018593"/>
                    <a:pt x="17086226" y="3034767"/>
                  </a:cubicBezTo>
                  <a:close/>
                  <a:moveTo>
                    <a:pt x="4726106" y="2990684"/>
                  </a:moveTo>
                  <a:lnTo>
                    <a:pt x="4679485" y="2947870"/>
                  </a:lnTo>
                  <a:cubicBezTo>
                    <a:pt x="4694708" y="2931378"/>
                    <a:pt x="4710883" y="2915521"/>
                    <a:pt x="4728326" y="2901249"/>
                  </a:cubicBezTo>
                  <a:lnTo>
                    <a:pt x="4769237" y="2949772"/>
                  </a:lnTo>
                  <a:cubicBezTo>
                    <a:pt x="4754015" y="2962458"/>
                    <a:pt x="4739426" y="2976413"/>
                    <a:pt x="4726106" y="2990684"/>
                  </a:cubicBezTo>
                  <a:close/>
                  <a:moveTo>
                    <a:pt x="111001" y="2984976"/>
                  </a:moveTo>
                  <a:lnTo>
                    <a:pt x="48206" y="2975778"/>
                  </a:lnTo>
                  <a:cubicBezTo>
                    <a:pt x="51378" y="2954530"/>
                    <a:pt x="54866" y="2933281"/>
                    <a:pt x="58355" y="2912349"/>
                  </a:cubicBezTo>
                  <a:lnTo>
                    <a:pt x="120833" y="2923449"/>
                  </a:lnTo>
                  <a:cubicBezTo>
                    <a:pt x="117661" y="2943430"/>
                    <a:pt x="114172" y="2964044"/>
                    <a:pt x="111001" y="2984976"/>
                  </a:cubicBezTo>
                  <a:close/>
                  <a:moveTo>
                    <a:pt x="12286542" y="2978316"/>
                  </a:moveTo>
                  <a:cubicBezTo>
                    <a:pt x="12272588" y="2964361"/>
                    <a:pt x="12257682" y="2951041"/>
                    <a:pt x="12242141" y="2938990"/>
                  </a:cubicBezTo>
                  <a:lnTo>
                    <a:pt x="12281150" y="2888880"/>
                  </a:lnTo>
                  <a:cubicBezTo>
                    <a:pt x="12298911" y="2902518"/>
                    <a:pt x="12315719" y="2917741"/>
                    <a:pt x="12331577" y="2933598"/>
                  </a:cubicBezTo>
                  <a:lnTo>
                    <a:pt x="12286542" y="2978316"/>
                  </a:lnTo>
                  <a:close/>
                  <a:moveTo>
                    <a:pt x="23101846" y="2977364"/>
                  </a:moveTo>
                  <a:lnTo>
                    <a:pt x="23041272" y="2958970"/>
                  </a:lnTo>
                  <a:cubicBezTo>
                    <a:pt x="23047294" y="2938990"/>
                    <a:pt x="23053006" y="2919009"/>
                    <a:pt x="23058396" y="2899029"/>
                  </a:cubicBezTo>
                  <a:lnTo>
                    <a:pt x="23119606" y="2915521"/>
                  </a:lnTo>
                  <a:cubicBezTo>
                    <a:pt x="23113896" y="2936452"/>
                    <a:pt x="23107870" y="2957067"/>
                    <a:pt x="23101846" y="2977364"/>
                  </a:cubicBezTo>
                  <a:close/>
                  <a:moveTo>
                    <a:pt x="17166462" y="2948187"/>
                  </a:moveTo>
                  <a:lnTo>
                    <a:pt x="17125868" y="2899346"/>
                  </a:lnTo>
                  <a:cubicBezTo>
                    <a:pt x="17143312" y="2885075"/>
                    <a:pt x="17161706" y="2871437"/>
                    <a:pt x="17180416" y="2859703"/>
                  </a:cubicBezTo>
                  <a:lnTo>
                    <a:pt x="17214352" y="2913301"/>
                  </a:lnTo>
                  <a:cubicBezTo>
                    <a:pt x="17198176" y="2923766"/>
                    <a:pt x="17182004" y="2935501"/>
                    <a:pt x="17166462" y="2948187"/>
                  </a:cubicBezTo>
                  <a:close/>
                  <a:moveTo>
                    <a:pt x="4816809" y="2914569"/>
                  </a:moveTo>
                  <a:lnTo>
                    <a:pt x="4782557" y="2860972"/>
                  </a:lnTo>
                  <a:cubicBezTo>
                    <a:pt x="4801586" y="2848920"/>
                    <a:pt x="4821566" y="2837820"/>
                    <a:pt x="4841864" y="2828305"/>
                  </a:cubicBezTo>
                  <a:lnTo>
                    <a:pt x="4868504" y="2885709"/>
                  </a:lnTo>
                  <a:cubicBezTo>
                    <a:pt x="4850744" y="2894589"/>
                    <a:pt x="4833301" y="2904103"/>
                    <a:pt x="4816809" y="2914569"/>
                  </a:cubicBezTo>
                  <a:close/>
                  <a:moveTo>
                    <a:pt x="12193618" y="2905689"/>
                  </a:moveTo>
                  <a:cubicBezTo>
                    <a:pt x="12176493" y="2895858"/>
                    <a:pt x="12158733" y="2886660"/>
                    <a:pt x="12140655" y="2879366"/>
                  </a:cubicBezTo>
                  <a:lnTo>
                    <a:pt x="12165075" y="2821011"/>
                  </a:lnTo>
                  <a:cubicBezTo>
                    <a:pt x="12185689" y="2829574"/>
                    <a:pt x="12205987" y="2839723"/>
                    <a:pt x="12225650" y="2851140"/>
                  </a:cubicBezTo>
                  <a:lnTo>
                    <a:pt x="12193618" y="2905689"/>
                  </a:lnTo>
                  <a:close/>
                  <a:moveTo>
                    <a:pt x="17266682" y="2885075"/>
                  </a:moveTo>
                  <a:lnTo>
                    <a:pt x="17240358" y="2827354"/>
                  </a:lnTo>
                  <a:cubicBezTo>
                    <a:pt x="17260974" y="2817840"/>
                    <a:pt x="17282222" y="2809911"/>
                    <a:pt x="17303470" y="2803251"/>
                  </a:cubicBezTo>
                  <a:lnTo>
                    <a:pt x="17322182" y="2863826"/>
                  </a:lnTo>
                  <a:cubicBezTo>
                    <a:pt x="17303152" y="2869852"/>
                    <a:pt x="17284442" y="2876829"/>
                    <a:pt x="17266682" y="2885075"/>
                  </a:cubicBezTo>
                  <a:close/>
                  <a:moveTo>
                    <a:pt x="4923687" y="2864777"/>
                  </a:moveTo>
                  <a:lnTo>
                    <a:pt x="4904659" y="2804203"/>
                  </a:lnTo>
                  <a:cubicBezTo>
                    <a:pt x="4926224" y="2797543"/>
                    <a:pt x="4948108" y="2792151"/>
                    <a:pt x="4970308" y="2788345"/>
                  </a:cubicBezTo>
                  <a:lnTo>
                    <a:pt x="4981091" y="2850823"/>
                  </a:lnTo>
                  <a:cubicBezTo>
                    <a:pt x="4962062" y="2854311"/>
                    <a:pt x="4942716" y="2859069"/>
                    <a:pt x="4923687" y="2864777"/>
                  </a:cubicBezTo>
                  <a:close/>
                  <a:moveTo>
                    <a:pt x="132884" y="2861606"/>
                  </a:moveTo>
                  <a:lnTo>
                    <a:pt x="70723" y="2848920"/>
                  </a:lnTo>
                  <a:cubicBezTo>
                    <a:pt x="75164" y="2827989"/>
                    <a:pt x="79604" y="2807057"/>
                    <a:pt x="84678" y="2786125"/>
                  </a:cubicBezTo>
                  <a:lnTo>
                    <a:pt x="146521" y="2800714"/>
                  </a:lnTo>
                  <a:cubicBezTo>
                    <a:pt x="141447" y="2821011"/>
                    <a:pt x="137007" y="2841309"/>
                    <a:pt x="132884" y="2861606"/>
                  </a:cubicBezTo>
                  <a:close/>
                  <a:moveTo>
                    <a:pt x="12084837" y="2860020"/>
                  </a:moveTo>
                  <a:cubicBezTo>
                    <a:pt x="12065808" y="2854946"/>
                    <a:pt x="12046463" y="2850823"/>
                    <a:pt x="12026800" y="2848286"/>
                  </a:cubicBezTo>
                  <a:lnTo>
                    <a:pt x="12035045" y="2785491"/>
                  </a:lnTo>
                  <a:cubicBezTo>
                    <a:pt x="12057246" y="2788345"/>
                    <a:pt x="12079446" y="2792785"/>
                    <a:pt x="12101328" y="2798811"/>
                  </a:cubicBezTo>
                  <a:lnTo>
                    <a:pt x="12084837" y="2860020"/>
                  </a:lnTo>
                  <a:close/>
                  <a:moveTo>
                    <a:pt x="23135462" y="2853360"/>
                  </a:moveTo>
                  <a:lnTo>
                    <a:pt x="23073936" y="2838454"/>
                  </a:lnTo>
                  <a:cubicBezTo>
                    <a:pt x="23078694" y="2818157"/>
                    <a:pt x="23083450" y="2797860"/>
                    <a:pt x="23087890" y="2777562"/>
                  </a:cubicBezTo>
                  <a:lnTo>
                    <a:pt x="23150052" y="2790882"/>
                  </a:lnTo>
                  <a:cubicBezTo>
                    <a:pt x="23145294" y="2811814"/>
                    <a:pt x="23140536" y="2832429"/>
                    <a:pt x="23135462" y="2853360"/>
                  </a:cubicBezTo>
                  <a:close/>
                  <a:moveTo>
                    <a:pt x="17379586" y="2850506"/>
                  </a:moveTo>
                  <a:lnTo>
                    <a:pt x="17369118" y="2788028"/>
                  </a:lnTo>
                  <a:cubicBezTo>
                    <a:pt x="17391320" y="2784222"/>
                    <a:pt x="17413838" y="2782002"/>
                    <a:pt x="17436354" y="2781368"/>
                  </a:cubicBezTo>
                  <a:lnTo>
                    <a:pt x="17438574" y="2844797"/>
                  </a:lnTo>
                  <a:cubicBezTo>
                    <a:pt x="17418910" y="2845114"/>
                    <a:pt x="17398930" y="2847334"/>
                    <a:pt x="17379586" y="2850506"/>
                  </a:cubicBezTo>
                  <a:close/>
                  <a:moveTo>
                    <a:pt x="5040080" y="2844797"/>
                  </a:moveTo>
                  <a:lnTo>
                    <a:pt x="5037543" y="2781368"/>
                  </a:lnTo>
                  <a:cubicBezTo>
                    <a:pt x="5044520" y="2781051"/>
                    <a:pt x="5051814" y="2781051"/>
                    <a:pt x="5058792" y="2781051"/>
                  </a:cubicBezTo>
                  <a:lnTo>
                    <a:pt x="5102240" y="2781051"/>
                  </a:lnTo>
                  <a:lnTo>
                    <a:pt x="5102240" y="2844480"/>
                  </a:lnTo>
                  <a:lnTo>
                    <a:pt x="5058792" y="2844480"/>
                  </a:lnTo>
                  <a:cubicBezTo>
                    <a:pt x="5052766" y="2844163"/>
                    <a:pt x="5046423" y="2844480"/>
                    <a:pt x="5040080" y="2844797"/>
                  </a:cubicBezTo>
                  <a:close/>
                  <a:moveTo>
                    <a:pt x="11586918" y="2844163"/>
                  </a:moveTo>
                  <a:lnTo>
                    <a:pt x="11523489" y="2844163"/>
                  </a:lnTo>
                  <a:lnTo>
                    <a:pt x="11523489" y="2780734"/>
                  </a:lnTo>
                  <a:lnTo>
                    <a:pt x="11586918" y="2780734"/>
                  </a:lnTo>
                  <a:lnTo>
                    <a:pt x="11586918" y="2844163"/>
                  </a:lnTo>
                  <a:close/>
                  <a:moveTo>
                    <a:pt x="11460060" y="2844163"/>
                  </a:moveTo>
                  <a:lnTo>
                    <a:pt x="11396631" y="2844163"/>
                  </a:lnTo>
                  <a:lnTo>
                    <a:pt x="11396631" y="2780734"/>
                  </a:lnTo>
                  <a:lnTo>
                    <a:pt x="11460060" y="2780734"/>
                  </a:lnTo>
                  <a:lnTo>
                    <a:pt x="11460060" y="2844163"/>
                  </a:lnTo>
                  <a:close/>
                  <a:moveTo>
                    <a:pt x="11333201" y="2844163"/>
                  </a:moveTo>
                  <a:lnTo>
                    <a:pt x="11269772" y="2844163"/>
                  </a:lnTo>
                  <a:lnTo>
                    <a:pt x="11269772" y="2780734"/>
                  </a:lnTo>
                  <a:lnTo>
                    <a:pt x="11333201" y="2780734"/>
                  </a:lnTo>
                  <a:lnTo>
                    <a:pt x="11333201" y="2844163"/>
                  </a:lnTo>
                  <a:close/>
                  <a:moveTo>
                    <a:pt x="18164520" y="2844163"/>
                  </a:moveTo>
                  <a:lnTo>
                    <a:pt x="18135344" y="2844163"/>
                  </a:lnTo>
                  <a:lnTo>
                    <a:pt x="18135344" y="2780734"/>
                  </a:lnTo>
                  <a:lnTo>
                    <a:pt x="18164520" y="2780734"/>
                  </a:lnTo>
                  <a:cubicBezTo>
                    <a:pt x="18175302" y="2780734"/>
                    <a:pt x="18186086" y="2780417"/>
                    <a:pt x="18196552" y="2779465"/>
                  </a:cubicBezTo>
                  <a:lnTo>
                    <a:pt x="18200992" y="2842894"/>
                  </a:lnTo>
                  <a:cubicBezTo>
                    <a:pt x="18188942" y="2843846"/>
                    <a:pt x="18176572" y="2844163"/>
                    <a:pt x="18164520" y="2844163"/>
                  </a:cubicBezTo>
                  <a:close/>
                  <a:moveTo>
                    <a:pt x="18071914" y="2844163"/>
                  </a:moveTo>
                  <a:lnTo>
                    <a:pt x="18008486" y="2844163"/>
                  </a:lnTo>
                  <a:lnTo>
                    <a:pt x="18008486" y="2780734"/>
                  </a:lnTo>
                  <a:lnTo>
                    <a:pt x="18071914" y="2780734"/>
                  </a:lnTo>
                  <a:lnTo>
                    <a:pt x="18071914" y="2844163"/>
                  </a:lnTo>
                  <a:close/>
                  <a:moveTo>
                    <a:pt x="17945056" y="2844163"/>
                  </a:moveTo>
                  <a:lnTo>
                    <a:pt x="17881628" y="2844163"/>
                  </a:lnTo>
                  <a:lnTo>
                    <a:pt x="17881628" y="2780734"/>
                  </a:lnTo>
                  <a:lnTo>
                    <a:pt x="17945056" y="2780734"/>
                  </a:lnTo>
                  <a:lnTo>
                    <a:pt x="17945056" y="2844163"/>
                  </a:lnTo>
                  <a:close/>
                  <a:moveTo>
                    <a:pt x="17818198" y="2844163"/>
                  </a:moveTo>
                  <a:lnTo>
                    <a:pt x="17754770" y="2844163"/>
                  </a:lnTo>
                  <a:lnTo>
                    <a:pt x="17754770" y="2780734"/>
                  </a:lnTo>
                  <a:lnTo>
                    <a:pt x="17818198" y="2780734"/>
                  </a:lnTo>
                  <a:lnTo>
                    <a:pt x="17818198" y="2844163"/>
                  </a:lnTo>
                  <a:close/>
                  <a:moveTo>
                    <a:pt x="17691340" y="2844163"/>
                  </a:moveTo>
                  <a:lnTo>
                    <a:pt x="17627910" y="2844163"/>
                  </a:lnTo>
                  <a:lnTo>
                    <a:pt x="17627910" y="2780734"/>
                  </a:lnTo>
                  <a:lnTo>
                    <a:pt x="17691340" y="2780734"/>
                  </a:lnTo>
                  <a:lnTo>
                    <a:pt x="17691340" y="2844163"/>
                  </a:lnTo>
                  <a:close/>
                  <a:moveTo>
                    <a:pt x="17564164" y="2844163"/>
                  </a:moveTo>
                  <a:lnTo>
                    <a:pt x="17500736" y="2844163"/>
                  </a:lnTo>
                  <a:lnTo>
                    <a:pt x="17500736" y="2780734"/>
                  </a:lnTo>
                  <a:lnTo>
                    <a:pt x="17564164" y="2780734"/>
                  </a:lnTo>
                  <a:lnTo>
                    <a:pt x="17564164" y="2844163"/>
                  </a:lnTo>
                  <a:close/>
                  <a:moveTo>
                    <a:pt x="11967493" y="2844163"/>
                  </a:moveTo>
                  <a:lnTo>
                    <a:pt x="11904064" y="2844163"/>
                  </a:lnTo>
                  <a:lnTo>
                    <a:pt x="11904064" y="2780734"/>
                  </a:lnTo>
                  <a:lnTo>
                    <a:pt x="11966225" y="2780734"/>
                  </a:lnTo>
                  <a:lnTo>
                    <a:pt x="11967493" y="2844163"/>
                  </a:lnTo>
                  <a:close/>
                  <a:moveTo>
                    <a:pt x="11840952" y="2844163"/>
                  </a:moveTo>
                  <a:lnTo>
                    <a:pt x="11777523" y="2844163"/>
                  </a:lnTo>
                  <a:lnTo>
                    <a:pt x="11777523" y="2780734"/>
                  </a:lnTo>
                  <a:lnTo>
                    <a:pt x="11840952" y="2780734"/>
                  </a:lnTo>
                  <a:lnTo>
                    <a:pt x="11840952" y="2844163"/>
                  </a:lnTo>
                  <a:close/>
                  <a:moveTo>
                    <a:pt x="11713776" y="2844163"/>
                  </a:moveTo>
                  <a:lnTo>
                    <a:pt x="11650347" y="2844163"/>
                  </a:lnTo>
                  <a:lnTo>
                    <a:pt x="11650347" y="2780734"/>
                  </a:lnTo>
                  <a:lnTo>
                    <a:pt x="11713776" y="2780734"/>
                  </a:lnTo>
                  <a:lnTo>
                    <a:pt x="11713776" y="2844163"/>
                  </a:lnTo>
                  <a:close/>
                  <a:moveTo>
                    <a:pt x="5736849" y="2844163"/>
                  </a:moveTo>
                  <a:lnTo>
                    <a:pt x="5673420" y="2844163"/>
                  </a:lnTo>
                  <a:lnTo>
                    <a:pt x="5673420" y="2780734"/>
                  </a:lnTo>
                  <a:lnTo>
                    <a:pt x="5736849" y="2780734"/>
                  </a:lnTo>
                  <a:lnTo>
                    <a:pt x="5736849" y="2844163"/>
                  </a:lnTo>
                  <a:close/>
                  <a:moveTo>
                    <a:pt x="5609991" y="2844163"/>
                  </a:moveTo>
                  <a:lnTo>
                    <a:pt x="5546561" y="2844163"/>
                  </a:lnTo>
                  <a:lnTo>
                    <a:pt x="5546561" y="2780734"/>
                  </a:lnTo>
                  <a:lnTo>
                    <a:pt x="5609991" y="2780734"/>
                  </a:lnTo>
                  <a:lnTo>
                    <a:pt x="5609991" y="2844163"/>
                  </a:lnTo>
                  <a:close/>
                  <a:moveTo>
                    <a:pt x="5483132" y="2844163"/>
                  </a:moveTo>
                  <a:lnTo>
                    <a:pt x="5419703" y="2844163"/>
                  </a:lnTo>
                  <a:lnTo>
                    <a:pt x="5419703" y="2780734"/>
                  </a:lnTo>
                  <a:lnTo>
                    <a:pt x="5483132" y="2780734"/>
                  </a:lnTo>
                  <a:lnTo>
                    <a:pt x="5483132" y="2844163"/>
                  </a:lnTo>
                  <a:close/>
                  <a:moveTo>
                    <a:pt x="5356274" y="2844163"/>
                  </a:moveTo>
                  <a:lnTo>
                    <a:pt x="5292845" y="2844163"/>
                  </a:lnTo>
                  <a:lnTo>
                    <a:pt x="5292845" y="2780734"/>
                  </a:lnTo>
                  <a:lnTo>
                    <a:pt x="5356274" y="2780734"/>
                  </a:lnTo>
                  <a:lnTo>
                    <a:pt x="5356274" y="2844163"/>
                  </a:lnTo>
                  <a:close/>
                  <a:moveTo>
                    <a:pt x="5229416" y="2844163"/>
                  </a:moveTo>
                  <a:lnTo>
                    <a:pt x="5165987" y="2844163"/>
                  </a:lnTo>
                  <a:lnTo>
                    <a:pt x="5165987" y="2780734"/>
                  </a:lnTo>
                  <a:lnTo>
                    <a:pt x="5229416" y="2780734"/>
                  </a:lnTo>
                  <a:lnTo>
                    <a:pt x="5229416" y="2844163"/>
                  </a:lnTo>
                  <a:close/>
                  <a:moveTo>
                    <a:pt x="5802181" y="2843211"/>
                  </a:moveTo>
                  <a:lnTo>
                    <a:pt x="5798058" y="2779782"/>
                  </a:lnTo>
                  <a:cubicBezTo>
                    <a:pt x="5817721" y="2778514"/>
                    <a:pt x="5837384" y="2775977"/>
                    <a:pt x="5856730" y="2772171"/>
                  </a:cubicBezTo>
                  <a:lnTo>
                    <a:pt x="5869099" y="2834331"/>
                  </a:lnTo>
                  <a:cubicBezTo>
                    <a:pt x="5847216" y="2838771"/>
                    <a:pt x="5824698" y="2841943"/>
                    <a:pt x="5802181" y="2843211"/>
                  </a:cubicBezTo>
                  <a:close/>
                  <a:moveTo>
                    <a:pt x="11203489" y="2841626"/>
                  </a:moveTo>
                  <a:cubicBezTo>
                    <a:pt x="11181289" y="2839406"/>
                    <a:pt x="11158771" y="2835600"/>
                    <a:pt x="11136889" y="2830209"/>
                  </a:cubicBezTo>
                  <a:lnTo>
                    <a:pt x="11151478" y="2768365"/>
                  </a:lnTo>
                  <a:cubicBezTo>
                    <a:pt x="11170507" y="2772805"/>
                    <a:pt x="11190169" y="2776294"/>
                    <a:pt x="11209832" y="2778197"/>
                  </a:cubicBezTo>
                  <a:lnTo>
                    <a:pt x="11203489" y="2841626"/>
                  </a:lnTo>
                  <a:close/>
                  <a:moveTo>
                    <a:pt x="18267910" y="2834014"/>
                  </a:moveTo>
                  <a:lnTo>
                    <a:pt x="18255224" y="2771854"/>
                  </a:lnTo>
                  <a:cubicBezTo>
                    <a:pt x="18274570" y="2768048"/>
                    <a:pt x="18293600" y="2762656"/>
                    <a:pt x="18312310" y="2756314"/>
                  </a:cubicBezTo>
                  <a:lnTo>
                    <a:pt x="18333242" y="2816254"/>
                  </a:lnTo>
                  <a:cubicBezTo>
                    <a:pt x="18311676" y="2823549"/>
                    <a:pt x="18289794" y="2829257"/>
                    <a:pt x="18267910" y="2834014"/>
                  </a:cubicBezTo>
                  <a:close/>
                  <a:moveTo>
                    <a:pt x="5934431" y="2816888"/>
                  </a:moveTo>
                  <a:lnTo>
                    <a:pt x="5913816" y="2756948"/>
                  </a:lnTo>
                  <a:cubicBezTo>
                    <a:pt x="5932528" y="2750605"/>
                    <a:pt x="5950922" y="2742993"/>
                    <a:pt x="5968365" y="2734113"/>
                  </a:cubicBezTo>
                  <a:lnTo>
                    <a:pt x="5996591" y="2790882"/>
                  </a:lnTo>
                  <a:cubicBezTo>
                    <a:pt x="5976928" y="2801031"/>
                    <a:pt x="5955680" y="2809594"/>
                    <a:pt x="5934431" y="2816888"/>
                  </a:cubicBezTo>
                  <a:close/>
                  <a:moveTo>
                    <a:pt x="11072191" y="2810228"/>
                  </a:moveTo>
                  <a:cubicBezTo>
                    <a:pt x="11051259" y="2801983"/>
                    <a:pt x="11030645" y="2792468"/>
                    <a:pt x="11010665" y="2781685"/>
                  </a:cubicBezTo>
                  <a:lnTo>
                    <a:pt x="11041111" y="2726185"/>
                  </a:lnTo>
                  <a:cubicBezTo>
                    <a:pt x="11058237" y="2735699"/>
                    <a:pt x="11076314" y="2743945"/>
                    <a:pt x="11094708" y="2750922"/>
                  </a:cubicBezTo>
                  <a:lnTo>
                    <a:pt x="11072191" y="2810228"/>
                  </a:lnTo>
                  <a:close/>
                  <a:moveTo>
                    <a:pt x="18395086" y="2789614"/>
                  </a:moveTo>
                  <a:lnTo>
                    <a:pt x="18366542" y="2732845"/>
                  </a:lnTo>
                  <a:cubicBezTo>
                    <a:pt x="18383986" y="2723965"/>
                    <a:pt x="18401110" y="2713816"/>
                    <a:pt x="18417602" y="2702716"/>
                  </a:cubicBezTo>
                  <a:lnTo>
                    <a:pt x="18453440" y="2755045"/>
                  </a:lnTo>
                  <a:cubicBezTo>
                    <a:pt x="18434730" y="2768048"/>
                    <a:pt x="18415064" y="2779465"/>
                    <a:pt x="18395086" y="2789614"/>
                  </a:cubicBezTo>
                  <a:close/>
                  <a:moveTo>
                    <a:pt x="6055263" y="2756948"/>
                  </a:moveTo>
                  <a:lnTo>
                    <a:pt x="6019743" y="2704302"/>
                  </a:lnTo>
                  <a:cubicBezTo>
                    <a:pt x="6035917" y="2693202"/>
                    <a:pt x="6051775" y="2681150"/>
                    <a:pt x="6066681" y="2668147"/>
                  </a:cubicBezTo>
                  <a:lnTo>
                    <a:pt x="6108861" y="2715719"/>
                  </a:lnTo>
                  <a:cubicBezTo>
                    <a:pt x="6091735" y="2730625"/>
                    <a:pt x="6073975" y="2744579"/>
                    <a:pt x="6055263" y="2756948"/>
                  </a:cubicBezTo>
                  <a:close/>
                  <a:moveTo>
                    <a:pt x="10953895" y="2745530"/>
                  </a:moveTo>
                  <a:cubicBezTo>
                    <a:pt x="10935818" y="2732210"/>
                    <a:pt x="10918375" y="2717622"/>
                    <a:pt x="10902201" y="2702082"/>
                  </a:cubicBezTo>
                  <a:lnTo>
                    <a:pt x="10945967" y="2656095"/>
                  </a:lnTo>
                  <a:cubicBezTo>
                    <a:pt x="10960239" y="2669733"/>
                    <a:pt x="10975461" y="2682419"/>
                    <a:pt x="10991318" y="2694153"/>
                  </a:cubicBezTo>
                  <a:lnTo>
                    <a:pt x="10953895" y="2745530"/>
                  </a:lnTo>
                  <a:close/>
                  <a:moveTo>
                    <a:pt x="161427" y="2740139"/>
                  </a:moveTo>
                  <a:lnTo>
                    <a:pt x="100218" y="2723965"/>
                  </a:lnTo>
                  <a:cubicBezTo>
                    <a:pt x="105610" y="2703350"/>
                    <a:pt x="111635" y="2682419"/>
                    <a:pt x="117661" y="2662121"/>
                  </a:cubicBezTo>
                  <a:lnTo>
                    <a:pt x="178553" y="2680199"/>
                  </a:lnTo>
                  <a:cubicBezTo>
                    <a:pt x="172527" y="2699862"/>
                    <a:pt x="166819" y="2719842"/>
                    <a:pt x="161427" y="2740139"/>
                  </a:cubicBezTo>
                  <a:close/>
                  <a:moveTo>
                    <a:pt x="23162104" y="2727453"/>
                  </a:moveTo>
                  <a:lnTo>
                    <a:pt x="23099624" y="2716036"/>
                  </a:lnTo>
                  <a:cubicBezTo>
                    <a:pt x="23103430" y="2695739"/>
                    <a:pt x="23106918" y="2675124"/>
                    <a:pt x="23110092" y="2654510"/>
                  </a:cubicBezTo>
                  <a:lnTo>
                    <a:pt x="23172886" y="2664024"/>
                  </a:lnTo>
                  <a:cubicBezTo>
                    <a:pt x="23169714" y="2685273"/>
                    <a:pt x="23166224" y="2706522"/>
                    <a:pt x="23162104" y="2727453"/>
                  </a:cubicBezTo>
                  <a:close/>
                  <a:moveTo>
                    <a:pt x="18506402" y="2713499"/>
                  </a:moveTo>
                  <a:lnTo>
                    <a:pt x="18464224" y="2666244"/>
                  </a:lnTo>
                  <a:cubicBezTo>
                    <a:pt x="18478812" y="2652924"/>
                    <a:pt x="18492766" y="2638970"/>
                    <a:pt x="18505770" y="2624064"/>
                  </a:cubicBezTo>
                  <a:lnTo>
                    <a:pt x="18553974" y="2665293"/>
                  </a:lnTo>
                  <a:cubicBezTo>
                    <a:pt x="18539070" y="2682419"/>
                    <a:pt x="18523212" y="2698593"/>
                    <a:pt x="18506402" y="2713499"/>
                  </a:cubicBezTo>
                  <a:close/>
                  <a:moveTo>
                    <a:pt x="6156115" y="2667830"/>
                  </a:moveTo>
                  <a:lnTo>
                    <a:pt x="6108227" y="2626284"/>
                  </a:lnTo>
                  <a:cubicBezTo>
                    <a:pt x="6121230" y="2611378"/>
                    <a:pt x="6133281" y="2595521"/>
                    <a:pt x="6144064" y="2579029"/>
                  </a:cubicBezTo>
                  <a:lnTo>
                    <a:pt x="6196710" y="2614232"/>
                  </a:lnTo>
                  <a:cubicBezTo>
                    <a:pt x="6184659" y="2632944"/>
                    <a:pt x="6170704" y="2651021"/>
                    <a:pt x="6156115" y="2667830"/>
                  </a:cubicBezTo>
                  <a:close/>
                  <a:moveTo>
                    <a:pt x="10856215" y="2652607"/>
                  </a:moveTo>
                  <a:cubicBezTo>
                    <a:pt x="10842261" y="2635164"/>
                    <a:pt x="10828940" y="2616769"/>
                    <a:pt x="10817206" y="2597423"/>
                  </a:cubicBezTo>
                  <a:lnTo>
                    <a:pt x="10871437" y="2564123"/>
                  </a:lnTo>
                  <a:cubicBezTo>
                    <a:pt x="10881586" y="2580932"/>
                    <a:pt x="10893321" y="2597106"/>
                    <a:pt x="10905690" y="2612647"/>
                  </a:cubicBezTo>
                  <a:lnTo>
                    <a:pt x="10856215" y="2652607"/>
                  </a:lnTo>
                  <a:close/>
                  <a:moveTo>
                    <a:pt x="196947" y="2619941"/>
                  </a:moveTo>
                  <a:lnTo>
                    <a:pt x="136690" y="2600278"/>
                  </a:lnTo>
                  <a:cubicBezTo>
                    <a:pt x="143350" y="2579663"/>
                    <a:pt x="150327" y="2559366"/>
                    <a:pt x="157621" y="2539069"/>
                  </a:cubicBezTo>
                  <a:lnTo>
                    <a:pt x="217245" y="2560635"/>
                  </a:lnTo>
                  <a:cubicBezTo>
                    <a:pt x="210268" y="2580298"/>
                    <a:pt x="203608" y="2599961"/>
                    <a:pt x="196947" y="2619941"/>
                  </a:cubicBezTo>
                  <a:close/>
                  <a:moveTo>
                    <a:pt x="18594252" y="2611695"/>
                  </a:moveTo>
                  <a:lnTo>
                    <a:pt x="18541290" y="2576809"/>
                  </a:lnTo>
                  <a:cubicBezTo>
                    <a:pt x="18552072" y="2560317"/>
                    <a:pt x="18561904" y="2543192"/>
                    <a:pt x="18570466" y="2525114"/>
                  </a:cubicBezTo>
                  <a:lnTo>
                    <a:pt x="18627552" y="2553023"/>
                  </a:lnTo>
                  <a:cubicBezTo>
                    <a:pt x="18617722" y="2573003"/>
                    <a:pt x="18606622" y="2592983"/>
                    <a:pt x="18594252" y="2611695"/>
                  </a:cubicBezTo>
                  <a:close/>
                  <a:moveTo>
                    <a:pt x="23181766" y="2600278"/>
                  </a:moveTo>
                  <a:lnTo>
                    <a:pt x="23118970" y="2592349"/>
                  </a:lnTo>
                  <a:cubicBezTo>
                    <a:pt x="23121508" y="2571735"/>
                    <a:pt x="23123728" y="2551120"/>
                    <a:pt x="23125948" y="2530189"/>
                  </a:cubicBezTo>
                  <a:lnTo>
                    <a:pt x="23189060" y="2536214"/>
                  </a:lnTo>
                  <a:cubicBezTo>
                    <a:pt x="23186840" y="2557780"/>
                    <a:pt x="23184302" y="2579346"/>
                    <a:pt x="23181766" y="2600278"/>
                  </a:cubicBezTo>
                  <a:close/>
                  <a:moveTo>
                    <a:pt x="6230645" y="2555560"/>
                  </a:moveTo>
                  <a:lnTo>
                    <a:pt x="6173876" y="2527334"/>
                  </a:lnTo>
                  <a:cubicBezTo>
                    <a:pt x="6182756" y="2509574"/>
                    <a:pt x="6190367" y="2491180"/>
                    <a:pt x="6196710" y="2472468"/>
                  </a:cubicBezTo>
                  <a:lnTo>
                    <a:pt x="6256651" y="2493082"/>
                  </a:lnTo>
                  <a:cubicBezTo>
                    <a:pt x="6249356" y="2514648"/>
                    <a:pt x="6240793" y="2535580"/>
                    <a:pt x="6230645" y="2555560"/>
                  </a:cubicBezTo>
                  <a:close/>
                  <a:moveTo>
                    <a:pt x="10785809" y="2538117"/>
                  </a:moveTo>
                  <a:cubicBezTo>
                    <a:pt x="10776611" y="2517503"/>
                    <a:pt x="10768683" y="2496254"/>
                    <a:pt x="10762339" y="2474688"/>
                  </a:cubicBezTo>
                  <a:lnTo>
                    <a:pt x="10823232" y="2456611"/>
                  </a:lnTo>
                  <a:cubicBezTo>
                    <a:pt x="10828940" y="2475640"/>
                    <a:pt x="10835917" y="2494034"/>
                    <a:pt x="10843846" y="2512111"/>
                  </a:cubicBezTo>
                  <a:lnTo>
                    <a:pt x="10785809" y="2538117"/>
                  </a:lnTo>
                  <a:close/>
                  <a:moveTo>
                    <a:pt x="239128" y="2501963"/>
                  </a:moveTo>
                  <a:lnTo>
                    <a:pt x="180139" y="2478811"/>
                  </a:lnTo>
                  <a:cubicBezTo>
                    <a:pt x="188067" y="2458831"/>
                    <a:pt x="195996" y="2438851"/>
                    <a:pt x="204559" y="2419188"/>
                  </a:cubicBezTo>
                  <a:lnTo>
                    <a:pt x="262914" y="2443925"/>
                  </a:lnTo>
                  <a:cubicBezTo>
                    <a:pt x="254668" y="2462954"/>
                    <a:pt x="246739" y="2482300"/>
                    <a:pt x="239128" y="2501963"/>
                  </a:cubicBezTo>
                  <a:close/>
                  <a:moveTo>
                    <a:pt x="18653242" y="2490546"/>
                  </a:moveTo>
                  <a:lnTo>
                    <a:pt x="18593302" y="2470248"/>
                  </a:lnTo>
                  <a:cubicBezTo>
                    <a:pt x="18599644" y="2451536"/>
                    <a:pt x="18604720" y="2432508"/>
                    <a:pt x="18608524" y="2412845"/>
                  </a:cubicBezTo>
                  <a:lnTo>
                    <a:pt x="18670684" y="2425213"/>
                  </a:lnTo>
                  <a:cubicBezTo>
                    <a:pt x="18666246" y="2447414"/>
                    <a:pt x="18660538" y="2469297"/>
                    <a:pt x="18653242" y="2490546"/>
                  </a:cubicBezTo>
                  <a:close/>
                  <a:moveTo>
                    <a:pt x="23194134" y="2472468"/>
                  </a:moveTo>
                  <a:lnTo>
                    <a:pt x="23130704" y="2468345"/>
                  </a:lnTo>
                  <a:cubicBezTo>
                    <a:pt x="23131974" y="2447731"/>
                    <a:pt x="23133242" y="2426799"/>
                    <a:pt x="23134194" y="2405867"/>
                  </a:cubicBezTo>
                  <a:lnTo>
                    <a:pt x="23197624" y="2408405"/>
                  </a:lnTo>
                  <a:cubicBezTo>
                    <a:pt x="23196672" y="2429653"/>
                    <a:pt x="23195720" y="2451219"/>
                    <a:pt x="23194134" y="2472468"/>
                  </a:cubicBezTo>
                  <a:close/>
                  <a:moveTo>
                    <a:pt x="6274411" y="2428385"/>
                  </a:moveTo>
                  <a:lnTo>
                    <a:pt x="6212250" y="2415699"/>
                  </a:lnTo>
                  <a:cubicBezTo>
                    <a:pt x="6216056" y="2396353"/>
                    <a:pt x="6218911" y="2376690"/>
                    <a:pt x="6220496" y="2357027"/>
                  </a:cubicBezTo>
                  <a:lnTo>
                    <a:pt x="6283608" y="2361784"/>
                  </a:lnTo>
                  <a:cubicBezTo>
                    <a:pt x="6282022" y="2383985"/>
                    <a:pt x="6278851" y="2406502"/>
                    <a:pt x="6274411" y="2428385"/>
                  </a:cubicBezTo>
                  <a:close/>
                  <a:moveTo>
                    <a:pt x="10747434" y="2409039"/>
                  </a:moveTo>
                  <a:cubicBezTo>
                    <a:pt x="10743945" y="2387156"/>
                    <a:pt x="10741725" y="2364639"/>
                    <a:pt x="10740774" y="2342121"/>
                  </a:cubicBezTo>
                  <a:lnTo>
                    <a:pt x="10804203" y="2339901"/>
                  </a:lnTo>
                  <a:cubicBezTo>
                    <a:pt x="10804838" y="2359881"/>
                    <a:pt x="10806740" y="2379545"/>
                    <a:pt x="10809911" y="2398890"/>
                  </a:cubicBezTo>
                  <a:lnTo>
                    <a:pt x="10747434" y="2409039"/>
                  </a:lnTo>
                  <a:close/>
                  <a:moveTo>
                    <a:pt x="288285" y="2386522"/>
                  </a:moveTo>
                  <a:lnTo>
                    <a:pt x="230565" y="2360199"/>
                  </a:lnTo>
                  <a:cubicBezTo>
                    <a:pt x="239445" y="2340535"/>
                    <a:pt x="248642" y="2321190"/>
                    <a:pt x="258157" y="2301844"/>
                  </a:cubicBezTo>
                  <a:lnTo>
                    <a:pt x="314926" y="2329753"/>
                  </a:lnTo>
                  <a:cubicBezTo>
                    <a:pt x="305728" y="2348464"/>
                    <a:pt x="296848" y="2367493"/>
                    <a:pt x="288285" y="2386522"/>
                  </a:cubicBezTo>
                  <a:close/>
                  <a:moveTo>
                    <a:pt x="18679566" y="2358613"/>
                  </a:moveTo>
                  <a:lnTo>
                    <a:pt x="18616454" y="2354173"/>
                  </a:lnTo>
                  <a:cubicBezTo>
                    <a:pt x="18617088" y="2343390"/>
                    <a:pt x="18617722" y="2332290"/>
                    <a:pt x="18617722" y="2321190"/>
                  </a:cubicBezTo>
                  <a:lnTo>
                    <a:pt x="18617722" y="2292964"/>
                  </a:lnTo>
                  <a:lnTo>
                    <a:pt x="18681150" y="2293598"/>
                  </a:lnTo>
                  <a:lnTo>
                    <a:pt x="18681150" y="2320238"/>
                  </a:lnTo>
                  <a:cubicBezTo>
                    <a:pt x="18680834" y="2333558"/>
                    <a:pt x="18680518" y="2346244"/>
                    <a:pt x="18679566" y="2358613"/>
                  </a:cubicBezTo>
                  <a:close/>
                  <a:moveTo>
                    <a:pt x="23199210" y="2344024"/>
                  </a:moveTo>
                  <a:lnTo>
                    <a:pt x="23135780" y="2343073"/>
                  </a:lnTo>
                  <a:cubicBezTo>
                    <a:pt x="23135780" y="2333558"/>
                    <a:pt x="23136098" y="2324044"/>
                    <a:pt x="23135780" y="2314530"/>
                  </a:cubicBezTo>
                  <a:cubicBezTo>
                    <a:pt x="23135780" y="2303112"/>
                    <a:pt x="23135780" y="2291695"/>
                    <a:pt x="23135462" y="2280278"/>
                  </a:cubicBezTo>
                  <a:lnTo>
                    <a:pt x="23198892" y="2279326"/>
                  </a:lnTo>
                  <a:cubicBezTo>
                    <a:pt x="23198892" y="2291061"/>
                    <a:pt x="23199210" y="2302478"/>
                    <a:pt x="23199210" y="2314212"/>
                  </a:cubicBezTo>
                  <a:cubicBezTo>
                    <a:pt x="23199526" y="2324361"/>
                    <a:pt x="23199526" y="2334193"/>
                    <a:pt x="23199210" y="2344024"/>
                  </a:cubicBezTo>
                  <a:close/>
                  <a:moveTo>
                    <a:pt x="6285194" y="2296135"/>
                  </a:moveTo>
                  <a:lnTo>
                    <a:pt x="6221765" y="2295501"/>
                  </a:lnTo>
                  <a:cubicBezTo>
                    <a:pt x="6222082" y="2273935"/>
                    <a:pt x="6222399" y="2252686"/>
                    <a:pt x="6223033" y="2231437"/>
                  </a:cubicBezTo>
                  <a:lnTo>
                    <a:pt x="6286462" y="2233657"/>
                  </a:lnTo>
                  <a:cubicBezTo>
                    <a:pt x="6285828" y="2254272"/>
                    <a:pt x="6285511" y="2275204"/>
                    <a:pt x="6285194" y="2296135"/>
                  </a:cubicBezTo>
                  <a:close/>
                  <a:moveTo>
                    <a:pt x="10740140" y="2278058"/>
                  </a:moveTo>
                  <a:cubicBezTo>
                    <a:pt x="10739822" y="2261249"/>
                    <a:pt x="10739506" y="2244758"/>
                    <a:pt x="10738871" y="2227949"/>
                  </a:cubicBezTo>
                  <a:lnTo>
                    <a:pt x="10738237" y="2215580"/>
                  </a:lnTo>
                  <a:lnTo>
                    <a:pt x="10801666" y="2212726"/>
                  </a:lnTo>
                  <a:lnTo>
                    <a:pt x="10802300" y="2225412"/>
                  </a:lnTo>
                  <a:cubicBezTo>
                    <a:pt x="10802935" y="2242538"/>
                    <a:pt x="10803569" y="2259663"/>
                    <a:pt x="10803569" y="2277106"/>
                  </a:cubicBezTo>
                  <a:lnTo>
                    <a:pt x="10740140" y="2278058"/>
                  </a:lnTo>
                  <a:close/>
                  <a:moveTo>
                    <a:pt x="343469" y="2273935"/>
                  </a:moveTo>
                  <a:lnTo>
                    <a:pt x="287334" y="2244440"/>
                  </a:lnTo>
                  <a:cubicBezTo>
                    <a:pt x="297483" y="2225412"/>
                    <a:pt x="307631" y="2206700"/>
                    <a:pt x="318097" y="2187988"/>
                  </a:cubicBezTo>
                  <a:lnTo>
                    <a:pt x="373281" y="2219069"/>
                  </a:lnTo>
                  <a:cubicBezTo>
                    <a:pt x="363132" y="2237146"/>
                    <a:pt x="353300" y="2255540"/>
                    <a:pt x="343469" y="2273935"/>
                  </a:cubicBezTo>
                  <a:close/>
                  <a:moveTo>
                    <a:pt x="18682420" y="2230803"/>
                  </a:moveTo>
                  <a:lnTo>
                    <a:pt x="18618992" y="2228266"/>
                  </a:lnTo>
                  <a:cubicBezTo>
                    <a:pt x="18619942" y="2206700"/>
                    <a:pt x="18620894" y="2185451"/>
                    <a:pt x="18622162" y="2164203"/>
                  </a:cubicBezTo>
                  <a:lnTo>
                    <a:pt x="18685592" y="2168325"/>
                  </a:lnTo>
                  <a:cubicBezTo>
                    <a:pt x="18684324" y="2188940"/>
                    <a:pt x="18683054" y="2209871"/>
                    <a:pt x="18682420" y="2230803"/>
                  </a:cubicBezTo>
                  <a:close/>
                  <a:moveTo>
                    <a:pt x="23133878" y="2218434"/>
                  </a:moveTo>
                  <a:lnTo>
                    <a:pt x="23133560" y="2207969"/>
                  </a:lnTo>
                  <a:cubicBezTo>
                    <a:pt x="23132608" y="2190843"/>
                    <a:pt x="23131656" y="2173083"/>
                    <a:pt x="23130388" y="2155639"/>
                  </a:cubicBezTo>
                  <a:lnTo>
                    <a:pt x="23193500" y="2151199"/>
                  </a:lnTo>
                  <a:cubicBezTo>
                    <a:pt x="23194768" y="2169277"/>
                    <a:pt x="23195720" y="2187037"/>
                    <a:pt x="23196672" y="2205114"/>
                  </a:cubicBezTo>
                  <a:lnTo>
                    <a:pt x="23196988" y="2215263"/>
                  </a:lnTo>
                  <a:lnTo>
                    <a:pt x="23133878" y="2218434"/>
                  </a:lnTo>
                  <a:close/>
                  <a:moveTo>
                    <a:pt x="6289951" y="2171180"/>
                  </a:moveTo>
                  <a:lnTo>
                    <a:pt x="6226522" y="2167057"/>
                  </a:lnTo>
                  <a:cubicBezTo>
                    <a:pt x="6227791" y="2145491"/>
                    <a:pt x="6229694" y="2124242"/>
                    <a:pt x="6231596" y="2102993"/>
                  </a:cubicBezTo>
                  <a:lnTo>
                    <a:pt x="6294708" y="2108702"/>
                  </a:lnTo>
                  <a:cubicBezTo>
                    <a:pt x="6292805" y="2129634"/>
                    <a:pt x="6291220" y="2150248"/>
                    <a:pt x="6289951" y="2171180"/>
                  </a:cubicBezTo>
                  <a:close/>
                  <a:moveTo>
                    <a:pt x="404995" y="2164837"/>
                  </a:moveTo>
                  <a:lnTo>
                    <a:pt x="350763" y="2132171"/>
                  </a:lnTo>
                  <a:cubicBezTo>
                    <a:pt x="361863" y="2113776"/>
                    <a:pt x="373281" y="2095382"/>
                    <a:pt x="384698" y="2077304"/>
                  </a:cubicBezTo>
                  <a:lnTo>
                    <a:pt x="437978" y="2111556"/>
                  </a:lnTo>
                  <a:cubicBezTo>
                    <a:pt x="426878" y="2129317"/>
                    <a:pt x="415778" y="2147077"/>
                    <a:pt x="404995" y="2164837"/>
                  </a:cubicBezTo>
                  <a:close/>
                  <a:moveTo>
                    <a:pt x="10734748" y="2153102"/>
                  </a:moveTo>
                  <a:cubicBezTo>
                    <a:pt x="10733162" y="2132171"/>
                    <a:pt x="10731577" y="2111556"/>
                    <a:pt x="10729357" y="2090942"/>
                  </a:cubicBezTo>
                  <a:lnTo>
                    <a:pt x="10792468" y="2084599"/>
                  </a:lnTo>
                  <a:cubicBezTo>
                    <a:pt x="10794689" y="2105848"/>
                    <a:pt x="10796591" y="2127096"/>
                    <a:pt x="10797860" y="2148662"/>
                  </a:cubicBezTo>
                  <a:lnTo>
                    <a:pt x="10734748" y="2153102"/>
                  </a:lnTo>
                  <a:close/>
                  <a:moveTo>
                    <a:pt x="18690350" y="2105848"/>
                  </a:moveTo>
                  <a:lnTo>
                    <a:pt x="18627236" y="2099822"/>
                  </a:lnTo>
                  <a:cubicBezTo>
                    <a:pt x="18629138" y="2078573"/>
                    <a:pt x="18631358" y="2057007"/>
                    <a:pt x="18634214" y="2035758"/>
                  </a:cubicBezTo>
                  <a:lnTo>
                    <a:pt x="18697326" y="2043370"/>
                  </a:lnTo>
                  <a:cubicBezTo>
                    <a:pt x="18694788" y="2064302"/>
                    <a:pt x="18692568" y="2085233"/>
                    <a:pt x="18690350" y="2105848"/>
                  </a:cubicBezTo>
                  <a:close/>
                  <a:moveTo>
                    <a:pt x="23125314" y="2093479"/>
                  </a:moveTo>
                  <a:cubicBezTo>
                    <a:pt x="23123410" y="2072547"/>
                    <a:pt x="23120874" y="2051933"/>
                    <a:pt x="23118338" y="2031318"/>
                  </a:cubicBezTo>
                  <a:lnTo>
                    <a:pt x="23181132" y="2023072"/>
                  </a:lnTo>
                  <a:cubicBezTo>
                    <a:pt x="23183986" y="2044321"/>
                    <a:pt x="23186204" y="2065570"/>
                    <a:pt x="23188426" y="2087136"/>
                  </a:cubicBezTo>
                  <a:lnTo>
                    <a:pt x="23125314" y="2093479"/>
                  </a:lnTo>
                  <a:close/>
                  <a:moveTo>
                    <a:pt x="472547" y="2059544"/>
                  </a:moveTo>
                  <a:lnTo>
                    <a:pt x="420218" y="2023707"/>
                  </a:lnTo>
                  <a:cubicBezTo>
                    <a:pt x="432270" y="2005947"/>
                    <a:pt x="444638" y="1988504"/>
                    <a:pt x="457324" y="1971061"/>
                  </a:cubicBezTo>
                  <a:lnTo>
                    <a:pt x="508702" y="2008167"/>
                  </a:lnTo>
                  <a:cubicBezTo>
                    <a:pt x="496333" y="2025292"/>
                    <a:pt x="484282" y="2042418"/>
                    <a:pt x="472547" y="2059544"/>
                  </a:cubicBezTo>
                  <a:close/>
                  <a:moveTo>
                    <a:pt x="6301368" y="2046541"/>
                  </a:moveTo>
                  <a:lnTo>
                    <a:pt x="6238257" y="2038930"/>
                  </a:lnTo>
                  <a:cubicBezTo>
                    <a:pt x="6240793" y="2017681"/>
                    <a:pt x="6243648" y="1996432"/>
                    <a:pt x="6246819" y="1975184"/>
                  </a:cubicBezTo>
                  <a:lnTo>
                    <a:pt x="6309614" y="1984381"/>
                  </a:lnTo>
                  <a:cubicBezTo>
                    <a:pt x="6306443" y="2005312"/>
                    <a:pt x="6303905" y="2025927"/>
                    <a:pt x="6301368" y="2046541"/>
                  </a:cubicBezTo>
                  <a:close/>
                  <a:moveTo>
                    <a:pt x="10722062" y="2028464"/>
                  </a:moveTo>
                  <a:cubicBezTo>
                    <a:pt x="10719525" y="2007850"/>
                    <a:pt x="10716354" y="1987235"/>
                    <a:pt x="10713182" y="1966621"/>
                  </a:cubicBezTo>
                  <a:lnTo>
                    <a:pt x="10775977" y="1956789"/>
                  </a:lnTo>
                  <a:cubicBezTo>
                    <a:pt x="10779465" y="1978038"/>
                    <a:pt x="10782320" y="1998970"/>
                    <a:pt x="10785174" y="2020536"/>
                  </a:cubicBezTo>
                  <a:lnTo>
                    <a:pt x="10722062" y="2028464"/>
                  </a:lnTo>
                  <a:close/>
                  <a:moveTo>
                    <a:pt x="18705572" y="1981844"/>
                  </a:moveTo>
                  <a:lnTo>
                    <a:pt x="18642778" y="1972329"/>
                  </a:lnTo>
                  <a:cubicBezTo>
                    <a:pt x="18645948" y="1951081"/>
                    <a:pt x="18649436" y="1929832"/>
                    <a:pt x="18653242" y="1908900"/>
                  </a:cubicBezTo>
                  <a:lnTo>
                    <a:pt x="18715720" y="1920000"/>
                  </a:lnTo>
                  <a:cubicBezTo>
                    <a:pt x="18712232" y="1940615"/>
                    <a:pt x="18708742" y="1961229"/>
                    <a:pt x="18705572" y="1981844"/>
                  </a:cubicBezTo>
                  <a:close/>
                  <a:moveTo>
                    <a:pt x="23109456" y="1969475"/>
                  </a:moveTo>
                  <a:cubicBezTo>
                    <a:pt x="23106286" y="1948861"/>
                    <a:pt x="23102796" y="1928246"/>
                    <a:pt x="23098990" y="1907949"/>
                  </a:cubicBezTo>
                  <a:lnTo>
                    <a:pt x="23161468" y="1896214"/>
                  </a:lnTo>
                  <a:cubicBezTo>
                    <a:pt x="23165274" y="1917146"/>
                    <a:pt x="23169080" y="1938395"/>
                    <a:pt x="23172250" y="1959643"/>
                  </a:cubicBezTo>
                  <a:lnTo>
                    <a:pt x="23109456" y="1969475"/>
                  </a:lnTo>
                  <a:close/>
                  <a:moveTo>
                    <a:pt x="546125" y="1958058"/>
                  </a:moveTo>
                  <a:lnTo>
                    <a:pt x="495699" y="1919366"/>
                  </a:lnTo>
                  <a:cubicBezTo>
                    <a:pt x="508702" y="1902240"/>
                    <a:pt x="522022" y="1885431"/>
                    <a:pt x="535659" y="1868940"/>
                  </a:cubicBezTo>
                  <a:lnTo>
                    <a:pt x="584817" y="1908900"/>
                  </a:lnTo>
                  <a:cubicBezTo>
                    <a:pt x="571497" y="1925075"/>
                    <a:pt x="558811" y="1941566"/>
                    <a:pt x="546125" y="1958058"/>
                  </a:cubicBezTo>
                  <a:close/>
                  <a:moveTo>
                    <a:pt x="6319763" y="1922855"/>
                  </a:moveTo>
                  <a:lnTo>
                    <a:pt x="6257285" y="1911755"/>
                  </a:lnTo>
                  <a:cubicBezTo>
                    <a:pt x="6261091" y="1890506"/>
                    <a:pt x="6265214" y="1869574"/>
                    <a:pt x="6269337" y="1848642"/>
                  </a:cubicBezTo>
                  <a:lnTo>
                    <a:pt x="6331497" y="1861645"/>
                  </a:lnTo>
                  <a:cubicBezTo>
                    <a:pt x="6327374" y="1881943"/>
                    <a:pt x="6323251" y="1902240"/>
                    <a:pt x="6319763" y="1922855"/>
                  </a:cubicBezTo>
                  <a:close/>
                  <a:moveTo>
                    <a:pt x="10702399" y="1905094"/>
                  </a:moveTo>
                  <a:cubicBezTo>
                    <a:pt x="10698594" y="1884480"/>
                    <a:pt x="10694471" y="1864183"/>
                    <a:pt x="10690030" y="1843885"/>
                  </a:cubicBezTo>
                  <a:lnTo>
                    <a:pt x="10751874" y="1830248"/>
                  </a:lnTo>
                  <a:cubicBezTo>
                    <a:pt x="10756314" y="1851180"/>
                    <a:pt x="10760754" y="1872111"/>
                    <a:pt x="10764559" y="1893360"/>
                  </a:cubicBezTo>
                  <a:lnTo>
                    <a:pt x="10702399" y="1905094"/>
                  </a:lnTo>
                  <a:close/>
                  <a:moveTo>
                    <a:pt x="624777" y="1861011"/>
                  </a:moveTo>
                  <a:lnTo>
                    <a:pt x="576571" y="1819782"/>
                  </a:lnTo>
                  <a:cubicBezTo>
                    <a:pt x="590525" y="1803608"/>
                    <a:pt x="604797" y="1787433"/>
                    <a:pt x="619068" y="1771576"/>
                  </a:cubicBezTo>
                  <a:lnTo>
                    <a:pt x="666006" y="1814074"/>
                  </a:lnTo>
                  <a:cubicBezTo>
                    <a:pt x="652052" y="1829614"/>
                    <a:pt x="638414" y="1845154"/>
                    <a:pt x="624777" y="1861011"/>
                  </a:cubicBezTo>
                  <a:close/>
                  <a:moveTo>
                    <a:pt x="18727772" y="1858791"/>
                  </a:moveTo>
                  <a:lnTo>
                    <a:pt x="18665610" y="1845788"/>
                  </a:lnTo>
                  <a:cubicBezTo>
                    <a:pt x="18670052" y="1824856"/>
                    <a:pt x="18674808" y="1803925"/>
                    <a:pt x="18679566" y="1782993"/>
                  </a:cubicBezTo>
                  <a:lnTo>
                    <a:pt x="18741408" y="1797582"/>
                  </a:lnTo>
                  <a:cubicBezTo>
                    <a:pt x="18736334" y="1817879"/>
                    <a:pt x="18731896" y="1838494"/>
                    <a:pt x="18727772" y="1858791"/>
                  </a:cubicBezTo>
                  <a:close/>
                  <a:moveTo>
                    <a:pt x="23086622" y="1846422"/>
                  </a:moveTo>
                  <a:cubicBezTo>
                    <a:pt x="23082182" y="1826125"/>
                    <a:pt x="23077424" y="1805828"/>
                    <a:pt x="23072668" y="1785530"/>
                  </a:cubicBezTo>
                  <a:lnTo>
                    <a:pt x="23134194" y="1770307"/>
                  </a:lnTo>
                  <a:cubicBezTo>
                    <a:pt x="23139268" y="1791239"/>
                    <a:pt x="23144026" y="1811854"/>
                    <a:pt x="23148782" y="1833102"/>
                  </a:cubicBezTo>
                  <a:lnTo>
                    <a:pt x="23086622" y="1846422"/>
                  </a:lnTo>
                  <a:close/>
                  <a:moveTo>
                    <a:pt x="6345135" y="1800436"/>
                  </a:moveTo>
                  <a:lnTo>
                    <a:pt x="6283291" y="1785848"/>
                  </a:lnTo>
                  <a:cubicBezTo>
                    <a:pt x="6288365" y="1764916"/>
                    <a:pt x="6293440" y="1744301"/>
                    <a:pt x="6299148" y="1723370"/>
                  </a:cubicBezTo>
                  <a:lnTo>
                    <a:pt x="6360357" y="1739861"/>
                  </a:lnTo>
                  <a:cubicBezTo>
                    <a:pt x="6354966" y="1760159"/>
                    <a:pt x="6349892" y="1780139"/>
                    <a:pt x="6345135" y="1800436"/>
                  </a:cubicBezTo>
                  <a:close/>
                  <a:moveTo>
                    <a:pt x="10676077" y="1782993"/>
                  </a:moveTo>
                  <a:cubicBezTo>
                    <a:pt x="10671002" y="1762696"/>
                    <a:pt x="10665610" y="1742399"/>
                    <a:pt x="10660219" y="1722418"/>
                  </a:cubicBezTo>
                  <a:lnTo>
                    <a:pt x="10721428" y="1705293"/>
                  </a:lnTo>
                  <a:cubicBezTo>
                    <a:pt x="10727137" y="1725907"/>
                    <a:pt x="10732528" y="1746839"/>
                    <a:pt x="10737919" y="1767770"/>
                  </a:cubicBezTo>
                  <a:lnTo>
                    <a:pt x="10676077" y="1782993"/>
                  </a:lnTo>
                  <a:close/>
                  <a:moveTo>
                    <a:pt x="708821" y="1768405"/>
                  </a:moveTo>
                  <a:lnTo>
                    <a:pt x="663152" y="1724321"/>
                  </a:lnTo>
                  <a:cubicBezTo>
                    <a:pt x="678058" y="1708781"/>
                    <a:pt x="692963" y="1693558"/>
                    <a:pt x="708186" y="1678652"/>
                  </a:cubicBezTo>
                  <a:lnTo>
                    <a:pt x="752587" y="1723687"/>
                  </a:lnTo>
                  <a:cubicBezTo>
                    <a:pt x="737998" y="1738593"/>
                    <a:pt x="723409" y="1753499"/>
                    <a:pt x="708821" y="1768405"/>
                  </a:cubicBezTo>
                  <a:close/>
                  <a:moveTo>
                    <a:pt x="18756632" y="1737324"/>
                  </a:moveTo>
                  <a:lnTo>
                    <a:pt x="18695422" y="1720833"/>
                  </a:lnTo>
                  <a:cubicBezTo>
                    <a:pt x="18701130" y="1700218"/>
                    <a:pt x="18706840" y="1679604"/>
                    <a:pt x="18712866" y="1658989"/>
                  </a:cubicBezTo>
                  <a:lnTo>
                    <a:pt x="18773756" y="1677067"/>
                  </a:lnTo>
                  <a:cubicBezTo>
                    <a:pt x="18767732" y="1697047"/>
                    <a:pt x="18762022" y="1717027"/>
                    <a:pt x="18756632" y="1737324"/>
                  </a:cubicBezTo>
                  <a:close/>
                  <a:moveTo>
                    <a:pt x="23056494" y="1724956"/>
                  </a:moveTo>
                  <a:cubicBezTo>
                    <a:pt x="23050786" y="1704658"/>
                    <a:pt x="23045076" y="1684678"/>
                    <a:pt x="23039050" y="1664698"/>
                  </a:cubicBezTo>
                  <a:lnTo>
                    <a:pt x="23099624" y="1646303"/>
                  </a:lnTo>
                  <a:cubicBezTo>
                    <a:pt x="23105968" y="1666918"/>
                    <a:pt x="23111994" y="1687532"/>
                    <a:pt x="23117702" y="1708147"/>
                  </a:cubicBezTo>
                  <a:lnTo>
                    <a:pt x="23056494" y="1724956"/>
                  </a:lnTo>
                  <a:close/>
                  <a:moveTo>
                    <a:pt x="797939" y="1680555"/>
                  </a:moveTo>
                  <a:lnTo>
                    <a:pt x="754807" y="1634252"/>
                  </a:lnTo>
                  <a:cubicBezTo>
                    <a:pt x="770347" y="1619663"/>
                    <a:pt x="786204" y="1605392"/>
                    <a:pt x="802379" y="1591120"/>
                  </a:cubicBezTo>
                  <a:lnTo>
                    <a:pt x="844242" y="1638692"/>
                  </a:lnTo>
                  <a:cubicBezTo>
                    <a:pt x="828702" y="1652329"/>
                    <a:pt x="813162" y="1666601"/>
                    <a:pt x="797939" y="1680555"/>
                  </a:cubicBezTo>
                  <a:close/>
                  <a:moveTo>
                    <a:pt x="6377484" y="1679921"/>
                  </a:moveTo>
                  <a:lnTo>
                    <a:pt x="6316591" y="1661844"/>
                  </a:lnTo>
                  <a:cubicBezTo>
                    <a:pt x="6322617" y="1641229"/>
                    <a:pt x="6329277" y="1620932"/>
                    <a:pt x="6335937" y="1600635"/>
                  </a:cubicBezTo>
                  <a:lnTo>
                    <a:pt x="6396195" y="1620615"/>
                  </a:lnTo>
                  <a:cubicBezTo>
                    <a:pt x="6389535" y="1639961"/>
                    <a:pt x="6383192" y="1659624"/>
                    <a:pt x="6377484" y="1679921"/>
                  </a:cubicBezTo>
                  <a:close/>
                  <a:moveTo>
                    <a:pt x="10642458" y="1662161"/>
                  </a:moveTo>
                  <a:cubicBezTo>
                    <a:pt x="10636433" y="1642181"/>
                    <a:pt x="10629773" y="1622200"/>
                    <a:pt x="10623113" y="1602537"/>
                  </a:cubicBezTo>
                  <a:lnTo>
                    <a:pt x="10683053" y="1582240"/>
                  </a:lnTo>
                  <a:cubicBezTo>
                    <a:pt x="10690030" y="1602537"/>
                    <a:pt x="10696691" y="1623152"/>
                    <a:pt x="10703033" y="1643449"/>
                  </a:cubicBezTo>
                  <a:lnTo>
                    <a:pt x="10642458" y="1662161"/>
                  </a:lnTo>
                  <a:close/>
                  <a:moveTo>
                    <a:pt x="18792468" y="1617443"/>
                  </a:moveTo>
                  <a:lnTo>
                    <a:pt x="18732210" y="1597463"/>
                  </a:lnTo>
                  <a:cubicBezTo>
                    <a:pt x="18738872" y="1577166"/>
                    <a:pt x="18745850" y="1556868"/>
                    <a:pt x="18753144" y="1536571"/>
                  </a:cubicBezTo>
                  <a:lnTo>
                    <a:pt x="18812766" y="1558137"/>
                  </a:lnTo>
                  <a:cubicBezTo>
                    <a:pt x="18806106" y="1577800"/>
                    <a:pt x="18799130" y="1597780"/>
                    <a:pt x="18792468" y="1617443"/>
                  </a:cubicBezTo>
                  <a:close/>
                  <a:moveTo>
                    <a:pt x="23019704" y="1605075"/>
                  </a:moveTo>
                  <a:cubicBezTo>
                    <a:pt x="23013044" y="1585411"/>
                    <a:pt x="23006066" y="1565431"/>
                    <a:pt x="22998772" y="1546085"/>
                  </a:cubicBezTo>
                  <a:lnTo>
                    <a:pt x="23058396" y="1523885"/>
                  </a:lnTo>
                  <a:cubicBezTo>
                    <a:pt x="23066008" y="1543865"/>
                    <a:pt x="23072986" y="1564163"/>
                    <a:pt x="23079962" y="1584777"/>
                  </a:cubicBezTo>
                  <a:lnTo>
                    <a:pt x="23019704" y="1605075"/>
                  </a:lnTo>
                  <a:close/>
                  <a:moveTo>
                    <a:pt x="891814" y="1598097"/>
                  </a:moveTo>
                  <a:lnTo>
                    <a:pt x="851219" y="1549257"/>
                  </a:lnTo>
                  <a:cubicBezTo>
                    <a:pt x="867711" y="1535620"/>
                    <a:pt x="884202" y="1521982"/>
                    <a:pt x="901328" y="1508979"/>
                  </a:cubicBezTo>
                  <a:lnTo>
                    <a:pt x="940654" y="1558771"/>
                  </a:lnTo>
                  <a:cubicBezTo>
                    <a:pt x="923845" y="1571774"/>
                    <a:pt x="907671" y="1584777"/>
                    <a:pt x="891814" y="1598097"/>
                  </a:cubicBezTo>
                  <a:close/>
                  <a:moveTo>
                    <a:pt x="6416492" y="1560991"/>
                  </a:moveTo>
                  <a:lnTo>
                    <a:pt x="6356869" y="1539425"/>
                  </a:lnTo>
                  <a:cubicBezTo>
                    <a:pt x="6364163" y="1519128"/>
                    <a:pt x="6371775" y="1499148"/>
                    <a:pt x="6379703" y="1479168"/>
                  </a:cubicBezTo>
                  <a:lnTo>
                    <a:pt x="6438692" y="1502319"/>
                  </a:lnTo>
                  <a:cubicBezTo>
                    <a:pt x="6430764" y="1521982"/>
                    <a:pt x="6423470" y="1541328"/>
                    <a:pt x="6416492" y="1560991"/>
                  </a:cubicBezTo>
                  <a:close/>
                  <a:moveTo>
                    <a:pt x="10601864" y="1543548"/>
                  </a:moveTo>
                  <a:cubicBezTo>
                    <a:pt x="10594570" y="1523885"/>
                    <a:pt x="10586958" y="1504539"/>
                    <a:pt x="10579029" y="1485193"/>
                  </a:cubicBezTo>
                  <a:lnTo>
                    <a:pt x="10637701" y="1461407"/>
                  </a:lnTo>
                  <a:cubicBezTo>
                    <a:pt x="10645630" y="1481388"/>
                    <a:pt x="10653558" y="1501368"/>
                    <a:pt x="10661171" y="1521348"/>
                  </a:cubicBezTo>
                  <a:lnTo>
                    <a:pt x="10601864" y="1543548"/>
                  </a:lnTo>
                  <a:close/>
                  <a:moveTo>
                    <a:pt x="990129" y="1520714"/>
                  </a:moveTo>
                  <a:lnTo>
                    <a:pt x="952389" y="1469653"/>
                  </a:lnTo>
                  <a:cubicBezTo>
                    <a:pt x="969515" y="1456967"/>
                    <a:pt x="986958" y="1444282"/>
                    <a:pt x="1004400" y="1432230"/>
                  </a:cubicBezTo>
                  <a:lnTo>
                    <a:pt x="1040872" y="1484242"/>
                  </a:lnTo>
                  <a:cubicBezTo>
                    <a:pt x="1023429" y="1496294"/>
                    <a:pt x="1006621" y="1508345"/>
                    <a:pt x="990129" y="1520714"/>
                  </a:cubicBezTo>
                  <a:close/>
                  <a:moveTo>
                    <a:pt x="18835282" y="1499782"/>
                  </a:moveTo>
                  <a:lnTo>
                    <a:pt x="18776294" y="1476631"/>
                  </a:lnTo>
                  <a:cubicBezTo>
                    <a:pt x="18784222" y="1456650"/>
                    <a:pt x="18792152" y="1436987"/>
                    <a:pt x="18800716" y="1417324"/>
                  </a:cubicBezTo>
                  <a:lnTo>
                    <a:pt x="18859068" y="1442379"/>
                  </a:lnTo>
                  <a:cubicBezTo>
                    <a:pt x="18850508" y="1461407"/>
                    <a:pt x="18842896" y="1480436"/>
                    <a:pt x="18835282" y="1499782"/>
                  </a:cubicBezTo>
                  <a:close/>
                  <a:moveTo>
                    <a:pt x="22976254" y="1487413"/>
                  </a:moveTo>
                  <a:cubicBezTo>
                    <a:pt x="22968326" y="1468068"/>
                    <a:pt x="22960398" y="1448722"/>
                    <a:pt x="22952152" y="1429693"/>
                  </a:cubicBezTo>
                  <a:lnTo>
                    <a:pt x="23010190" y="1404321"/>
                  </a:lnTo>
                  <a:cubicBezTo>
                    <a:pt x="23018754" y="1423984"/>
                    <a:pt x="23027000" y="1443647"/>
                    <a:pt x="23035246" y="1463627"/>
                  </a:cubicBezTo>
                  <a:lnTo>
                    <a:pt x="22976254" y="1487413"/>
                  </a:lnTo>
                  <a:close/>
                  <a:moveTo>
                    <a:pt x="1092250" y="1449039"/>
                  </a:moveTo>
                  <a:lnTo>
                    <a:pt x="1057364" y="1396076"/>
                  </a:lnTo>
                  <a:cubicBezTo>
                    <a:pt x="1075124" y="1384341"/>
                    <a:pt x="1093201" y="1372607"/>
                    <a:pt x="1111596" y="1361507"/>
                  </a:cubicBezTo>
                  <a:lnTo>
                    <a:pt x="1144896" y="1415421"/>
                  </a:lnTo>
                  <a:cubicBezTo>
                    <a:pt x="1127136" y="1426521"/>
                    <a:pt x="1109693" y="1437622"/>
                    <a:pt x="1092250" y="1449039"/>
                  </a:cubicBezTo>
                  <a:close/>
                  <a:moveTo>
                    <a:pt x="6462161" y="1444916"/>
                  </a:moveTo>
                  <a:lnTo>
                    <a:pt x="6403806" y="1420179"/>
                  </a:lnTo>
                  <a:cubicBezTo>
                    <a:pt x="6412052" y="1400516"/>
                    <a:pt x="6420932" y="1380853"/>
                    <a:pt x="6429812" y="1361507"/>
                  </a:cubicBezTo>
                  <a:lnTo>
                    <a:pt x="6487533" y="1388147"/>
                  </a:lnTo>
                  <a:cubicBezTo>
                    <a:pt x="6478653" y="1406541"/>
                    <a:pt x="6470090" y="1425570"/>
                    <a:pt x="6462161" y="1444916"/>
                  </a:cubicBezTo>
                  <a:close/>
                  <a:moveTo>
                    <a:pt x="10554927" y="1427156"/>
                  </a:moveTo>
                  <a:cubicBezTo>
                    <a:pt x="10546363" y="1408127"/>
                    <a:pt x="10537800" y="1389098"/>
                    <a:pt x="10528920" y="1370070"/>
                  </a:cubicBezTo>
                  <a:lnTo>
                    <a:pt x="10586324" y="1343112"/>
                  </a:lnTo>
                  <a:cubicBezTo>
                    <a:pt x="10595521" y="1362458"/>
                    <a:pt x="10604401" y="1382121"/>
                    <a:pt x="10612964" y="1401784"/>
                  </a:cubicBezTo>
                  <a:lnTo>
                    <a:pt x="10554927" y="1427156"/>
                  </a:lnTo>
                  <a:close/>
                  <a:moveTo>
                    <a:pt x="18884124" y="1385293"/>
                  </a:moveTo>
                  <a:lnTo>
                    <a:pt x="18826404" y="1358652"/>
                  </a:lnTo>
                  <a:cubicBezTo>
                    <a:pt x="18835282" y="1339306"/>
                    <a:pt x="18844482" y="1319960"/>
                    <a:pt x="18853996" y="1300932"/>
                  </a:cubicBezTo>
                  <a:lnTo>
                    <a:pt x="18910764" y="1329158"/>
                  </a:lnTo>
                  <a:cubicBezTo>
                    <a:pt x="18901884" y="1347552"/>
                    <a:pt x="18892686" y="1366264"/>
                    <a:pt x="18884124" y="1385293"/>
                  </a:cubicBezTo>
                  <a:close/>
                  <a:moveTo>
                    <a:pt x="1198494" y="1383390"/>
                  </a:moveTo>
                  <a:lnTo>
                    <a:pt x="1166462" y="1328523"/>
                  </a:lnTo>
                  <a:cubicBezTo>
                    <a:pt x="1184856" y="1317740"/>
                    <a:pt x="1203568" y="1307275"/>
                    <a:pt x="1222280" y="1297126"/>
                  </a:cubicBezTo>
                  <a:lnTo>
                    <a:pt x="1252726" y="1352944"/>
                  </a:lnTo>
                  <a:cubicBezTo>
                    <a:pt x="1234648" y="1362775"/>
                    <a:pt x="1216254" y="1372924"/>
                    <a:pt x="1198494" y="1383390"/>
                  </a:cubicBezTo>
                  <a:close/>
                  <a:moveTo>
                    <a:pt x="22926148" y="1372607"/>
                  </a:moveTo>
                  <a:cubicBezTo>
                    <a:pt x="22917266" y="1353578"/>
                    <a:pt x="22908070" y="1334866"/>
                    <a:pt x="22898556" y="1316472"/>
                  </a:cubicBezTo>
                  <a:lnTo>
                    <a:pt x="22955324" y="1287929"/>
                  </a:lnTo>
                  <a:cubicBezTo>
                    <a:pt x="22964838" y="1306958"/>
                    <a:pt x="22974352" y="1326303"/>
                    <a:pt x="22983550" y="1345966"/>
                  </a:cubicBezTo>
                  <a:lnTo>
                    <a:pt x="22926148" y="1372607"/>
                  </a:lnTo>
                  <a:close/>
                  <a:moveTo>
                    <a:pt x="6514173" y="1331695"/>
                  </a:moveTo>
                  <a:lnTo>
                    <a:pt x="6457404" y="1303469"/>
                  </a:lnTo>
                  <a:cubicBezTo>
                    <a:pt x="6466918" y="1284123"/>
                    <a:pt x="6476750" y="1265094"/>
                    <a:pt x="6486581" y="1246383"/>
                  </a:cubicBezTo>
                  <a:lnTo>
                    <a:pt x="6542716" y="1276194"/>
                  </a:lnTo>
                  <a:cubicBezTo>
                    <a:pt x="6532885" y="1294272"/>
                    <a:pt x="6523370" y="1312983"/>
                    <a:pt x="6514173" y="1331695"/>
                  </a:cubicBezTo>
                  <a:close/>
                  <a:moveTo>
                    <a:pt x="1307909" y="1323766"/>
                  </a:moveTo>
                  <a:lnTo>
                    <a:pt x="1279049" y="1267314"/>
                  </a:lnTo>
                  <a:cubicBezTo>
                    <a:pt x="1298077" y="1257483"/>
                    <a:pt x="1317423" y="1248286"/>
                    <a:pt x="1336769" y="1239088"/>
                  </a:cubicBezTo>
                  <a:lnTo>
                    <a:pt x="1364044" y="1296492"/>
                  </a:lnTo>
                  <a:cubicBezTo>
                    <a:pt x="1345015" y="1305055"/>
                    <a:pt x="1326621" y="1314252"/>
                    <a:pt x="1307909" y="1323766"/>
                  </a:cubicBezTo>
                  <a:close/>
                  <a:moveTo>
                    <a:pt x="10501329" y="1313935"/>
                  </a:moveTo>
                  <a:cubicBezTo>
                    <a:pt x="10491814" y="1295223"/>
                    <a:pt x="10482300" y="1276829"/>
                    <a:pt x="10472151" y="1258434"/>
                  </a:cubicBezTo>
                  <a:lnTo>
                    <a:pt x="10527969" y="1228305"/>
                  </a:lnTo>
                  <a:cubicBezTo>
                    <a:pt x="10538118" y="1247017"/>
                    <a:pt x="10548266" y="1266046"/>
                    <a:pt x="10557781" y="1285392"/>
                  </a:cubicBezTo>
                  <a:lnTo>
                    <a:pt x="10501329" y="1313935"/>
                  </a:lnTo>
                  <a:close/>
                  <a:moveTo>
                    <a:pt x="18939308" y="1273657"/>
                  </a:moveTo>
                  <a:lnTo>
                    <a:pt x="18883172" y="1243846"/>
                  </a:lnTo>
                  <a:cubicBezTo>
                    <a:pt x="18893322" y="1224817"/>
                    <a:pt x="18903470" y="1206105"/>
                    <a:pt x="18913936" y="1187711"/>
                  </a:cubicBezTo>
                  <a:lnTo>
                    <a:pt x="18969120" y="1219108"/>
                  </a:lnTo>
                  <a:cubicBezTo>
                    <a:pt x="18959288" y="1236868"/>
                    <a:pt x="18949140" y="1255263"/>
                    <a:pt x="18939308" y="1273657"/>
                  </a:cubicBezTo>
                  <a:close/>
                  <a:moveTo>
                    <a:pt x="1420813" y="1270169"/>
                  </a:moveTo>
                  <a:lnTo>
                    <a:pt x="1395124" y="1212131"/>
                  </a:lnTo>
                  <a:cubicBezTo>
                    <a:pt x="1414787" y="1203568"/>
                    <a:pt x="1434450" y="1195322"/>
                    <a:pt x="1454113" y="1187076"/>
                  </a:cubicBezTo>
                  <a:lnTo>
                    <a:pt x="1477899" y="1245748"/>
                  </a:lnTo>
                  <a:cubicBezTo>
                    <a:pt x="1458870" y="1253677"/>
                    <a:pt x="1439524" y="1261923"/>
                    <a:pt x="1420813" y="1270169"/>
                  </a:cubicBezTo>
                  <a:close/>
                  <a:moveTo>
                    <a:pt x="22869376" y="1260971"/>
                  </a:moveTo>
                  <a:cubicBezTo>
                    <a:pt x="22859546" y="1242577"/>
                    <a:pt x="22849078" y="1224500"/>
                    <a:pt x="22838614" y="1206422"/>
                  </a:cubicBezTo>
                  <a:lnTo>
                    <a:pt x="22893480" y="1174708"/>
                  </a:lnTo>
                  <a:cubicBezTo>
                    <a:pt x="22904264" y="1193419"/>
                    <a:pt x="22914728" y="1212131"/>
                    <a:pt x="22924878" y="1230843"/>
                  </a:cubicBezTo>
                  <a:lnTo>
                    <a:pt x="22869376" y="1260971"/>
                  </a:lnTo>
                  <a:close/>
                  <a:moveTo>
                    <a:pt x="1536254" y="1223231"/>
                  </a:moveTo>
                  <a:lnTo>
                    <a:pt x="1514054" y="1163925"/>
                  </a:lnTo>
                  <a:cubicBezTo>
                    <a:pt x="1534034" y="1156313"/>
                    <a:pt x="1554331" y="1149336"/>
                    <a:pt x="1574629" y="1142359"/>
                  </a:cubicBezTo>
                  <a:lnTo>
                    <a:pt x="1595243" y="1202299"/>
                  </a:lnTo>
                  <a:cubicBezTo>
                    <a:pt x="1575263" y="1208959"/>
                    <a:pt x="1555600" y="1215937"/>
                    <a:pt x="1536254" y="1223231"/>
                  </a:cubicBezTo>
                  <a:close/>
                  <a:moveTo>
                    <a:pt x="6572528" y="1221328"/>
                  </a:moveTo>
                  <a:lnTo>
                    <a:pt x="6517344" y="1190248"/>
                  </a:lnTo>
                  <a:cubicBezTo>
                    <a:pt x="6527810" y="1171536"/>
                    <a:pt x="6538593" y="1153142"/>
                    <a:pt x="6549693" y="1134747"/>
                  </a:cubicBezTo>
                  <a:lnTo>
                    <a:pt x="6603926" y="1167413"/>
                  </a:lnTo>
                  <a:cubicBezTo>
                    <a:pt x="6593142" y="1185174"/>
                    <a:pt x="6582677" y="1203251"/>
                    <a:pt x="6572528" y="1221328"/>
                  </a:cubicBezTo>
                  <a:close/>
                  <a:moveTo>
                    <a:pt x="10441705" y="1203885"/>
                  </a:moveTo>
                  <a:cubicBezTo>
                    <a:pt x="10431240" y="1185808"/>
                    <a:pt x="10420456" y="1168048"/>
                    <a:pt x="10409673" y="1150288"/>
                  </a:cubicBezTo>
                  <a:lnTo>
                    <a:pt x="10463588" y="1116987"/>
                  </a:lnTo>
                  <a:cubicBezTo>
                    <a:pt x="10475005" y="1135382"/>
                    <a:pt x="10485789" y="1153776"/>
                    <a:pt x="10496572" y="1172171"/>
                  </a:cubicBezTo>
                  <a:lnTo>
                    <a:pt x="10441705" y="1203885"/>
                  </a:lnTo>
                  <a:close/>
                  <a:moveTo>
                    <a:pt x="1654549" y="1182954"/>
                  </a:moveTo>
                  <a:lnTo>
                    <a:pt x="1635838" y="1122379"/>
                  </a:lnTo>
                  <a:cubicBezTo>
                    <a:pt x="1656135" y="1116036"/>
                    <a:pt x="1676749" y="1110010"/>
                    <a:pt x="1697364" y="1103984"/>
                  </a:cubicBezTo>
                  <a:lnTo>
                    <a:pt x="1714490" y="1165193"/>
                  </a:lnTo>
                  <a:cubicBezTo>
                    <a:pt x="1694192" y="1170585"/>
                    <a:pt x="1674212" y="1176611"/>
                    <a:pt x="1654549" y="1182954"/>
                  </a:cubicBezTo>
                  <a:close/>
                  <a:moveTo>
                    <a:pt x="19001152" y="1164876"/>
                  </a:moveTo>
                  <a:lnTo>
                    <a:pt x="18946918" y="1131893"/>
                  </a:lnTo>
                  <a:cubicBezTo>
                    <a:pt x="18958020" y="1113499"/>
                    <a:pt x="18969436" y="1095421"/>
                    <a:pt x="18980854" y="1077344"/>
                  </a:cubicBezTo>
                  <a:lnTo>
                    <a:pt x="19034134" y="1111596"/>
                  </a:lnTo>
                  <a:cubicBezTo>
                    <a:pt x="19023034" y="1129673"/>
                    <a:pt x="19011934" y="1147116"/>
                    <a:pt x="19001152" y="1164876"/>
                  </a:cubicBezTo>
                  <a:close/>
                  <a:moveTo>
                    <a:pt x="22806900" y="1152508"/>
                  </a:moveTo>
                  <a:cubicBezTo>
                    <a:pt x="22795798" y="1134747"/>
                    <a:pt x="22784700" y="1116987"/>
                    <a:pt x="22773282" y="1099544"/>
                  </a:cubicBezTo>
                  <a:lnTo>
                    <a:pt x="22826246" y="1064975"/>
                  </a:lnTo>
                  <a:cubicBezTo>
                    <a:pt x="22837980" y="1083053"/>
                    <a:pt x="22849396" y="1101130"/>
                    <a:pt x="22860816" y="1119207"/>
                  </a:cubicBezTo>
                  <a:lnTo>
                    <a:pt x="22806900" y="1152508"/>
                  </a:lnTo>
                  <a:close/>
                  <a:moveTo>
                    <a:pt x="1774747" y="1149019"/>
                  </a:moveTo>
                  <a:lnTo>
                    <a:pt x="1759524" y="1087493"/>
                  </a:lnTo>
                  <a:cubicBezTo>
                    <a:pt x="1780139" y="1082418"/>
                    <a:pt x="1801071" y="1077344"/>
                    <a:pt x="1822002" y="1072904"/>
                  </a:cubicBezTo>
                  <a:lnTo>
                    <a:pt x="1835639" y="1134747"/>
                  </a:lnTo>
                  <a:cubicBezTo>
                    <a:pt x="1815342" y="1139187"/>
                    <a:pt x="1795045" y="1143945"/>
                    <a:pt x="1774747" y="1149019"/>
                  </a:cubicBezTo>
                  <a:close/>
                  <a:moveTo>
                    <a:pt x="1896849" y="1122062"/>
                  </a:moveTo>
                  <a:lnTo>
                    <a:pt x="1885114" y="1059901"/>
                  </a:lnTo>
                  <a:cubicBezTo>
                    <a:pt x="1906046" y="1055778"/>
                    <a:pt x="1927294" y="1052290"/>
                    <a:pt x="1948543" y="1048801"/>
                  </a:cubicBezTo>
                  <a:lnTo>
                    <a:pt x="1958692" y="1111279"/>
                  </a:lnTo>
                  <a:cubicBezTo>
                    <a:pt x="1937760" y="1114767"/>
                    <a:pt x="1917146" y="1118256"/>
                    <a:pt x="1896849" y="1122062"/>
                  </a:cubicBezTo>
                  <a:close/>
                  <a:moveTo>
                    <a:pt x="6636908" y="1114450"/>
                  </a:moveTo>
                  <a:lnTo>
                    <a:pt x="6583628" y="1080198"/>
                  </a:lnTo>
                  <a:cubicBezTo>
                    <a:pt x="6595046" y="1062121"/>
                    <a:pt x="6607097" y="1044361"/>
                    <a:pt x="6619148" y="1026601"/>
                  </a:cubicBezTo>
                  <a:lnTo>
                    <a:pt x="6671477" y="1062438"/>
                  </a:lnTo>
                  <a:cubicBezTo>
                    <a:pt x="6659743" y="1079564"/>
                    <a:pt x="6648326" y="1097007"/>
                    <a:pt x="6636908" y="1114450"/>
                  </a:cubicBezTo>
                  <a:close/>
                  <a:moveTo>
                    <a:pt x="2020218" y="1102399"/>
                  </a:moveTo>
                  <a:lnTo>
                    <a:pt x="2011972" y="1039604"/>
                  </a:lnTo>
                  <a:cubicBezTo>
                    <a:pt x="2033221" y="1036749"/>
                    <a:pt x="2054470" y="1034212"/>
                    <a:pt x="2075719" y="1031992"/>
                  </a:cubicBezTo>
                  <a:lnTo>
                    <a:pt x="2082379" y="1095104"/>
                  </a:lnTo>
                  <a:cubicBezTo>
                    <a:pt x="2061764" y="1097007"/>
                    <a:pt x="2040833" y="1099544"/>
                    <a:pt x="2020218" y="1102399"/>
                  </a:cubicBezTo>
                  <a:close/>
                  <a:moveTo>
                    <a:pt x="10375739" y="1097324"/>
                  </a:moveTo>
                  <a:cubicBezTo>
                    <a:pt x="10364322" y="1079881"/>
                    <a:pt x="10352587" y="1062755"/>
                    <a:pt x="10340536" y="1045629"/>
                  </a:cubicBezTo>
                  <a:lnTo>
                    <a:pt x="10392548" y="1009475"/>
                  </a:lnTo>
                  <a:cubicBezTo>
                    <a:pt x="10404916" y="1027235"/>
                    <a:pt x="10416968" y="1044678"/>
                    <a:pt x="10428702" y="1062755"/>
                  </a:cubicBezTo>
                  <a:lnTo>
                    <a:pt x="10375739" y="1097324"/>
                  </a:lnTo>
                  <a:close/>
                  <a:moveTo>
                    <a:pt x="2144539" y="1089396"/>
                  </a:moveTo>
                  <a:lnTo>
                    <a:pt x="2139782" y="1026284"/>
                  </a:lnTo>
                  <a:cubicBezTo>
                    <a:pt x="2161031" y="1024698"/>
                    <a:pt x="2182280" y="1023429"/>
                    <a:pt x="2203846" y="1022161"/>
                  </a:cubicBezTo>
                  <a:lnTo>
                    <a:pt x="2207017" y="1085590"/>
                  </a:lnTo>
                  <a:cubicBezTo>
                    <a:pt x="2186086" y="1086541"/>
                    <a:pt x="2165471" y="1087810"/>
                    <a:pt x="2144539" y="1089396"/>
                  </a:cubicBezTo>
                  <a:close/>
                  <a:moveTo>
                    <a:pt x="19068704" y="1059901"/>
                  </a:moveTo>
                  <a:lnTo>
                    <a:pt x="19016374" y="1024064"/>
                  </a:lnTo>
                  <a:cubicBezTo>
                    <a:pt x="19028426" y="1006303"/>
                    <a:pt x="19040794" y="988860"/>
                    <a:pt x="19053480" y="971417"/>
                  </a:cubicBezTo>
                  <a:lnTo>
                    <a:pt x="19104856" y="1008523"/>
                  </a:lnTo>
                  <a:cubicBezTo>
                    <a:pt x="19092490" y="1025649"/>
                    <a:pt x="19080438" y="1042775"/>
                    <a:pt x="19068704" y="1059901"/>
                  </a:cubicBezTo>
                  <a:close/>
                  <a:moveTo>
                    <a:pt x="22738078" y="1047850"/>
                  </a:moveTo>
                  <a:cubicBezTo>
                    <a:pt x="22726028" y="1030724"/>
                    <a:pt x="22713976" y="1013915"/>
                    <a:pt x="22701608" y="997106"/>
                  </a:cubicBezTo>
                  <a:lnTo>
                    <a:pt x="22752668" y="959366"/>
                  </a:lnTo>
                  <a:cubicBezTo>
                    <a:pt x="22765354" y="976492"/>
                    <a:pt x="22778038" y="993935"/>
                    <a:pt x="22790090" y="1011695"/>
                  </a:cubicBezTo>
                  <a:lnTo>
                    <a:pt x="22738078" y="1047850"/>
                  </a:lnTo>
                  <a:close/>
                  <a:moveTo>
                    <a:pt x="6707315" y="1011378"/>
                  </a:moveTo>
                  <a:lnTo>
                    <a:pt x="6655937" y="974272"/>
                  </a:lnTo>
                  <a:cubicBezTo>
                    <a:pt x="6668623" y="956829"/>
                    <a:pt x="6681309" y="939703"/>
                    <a:pt x="6694312" y="922894"/>
                  </a:cubicBezTo>
                  <a:lnTo>
                    <a:pt x="6744738" y="961586"/>
                  </a:lnTo>
                  <a:cubicBezTo>
                    <a:pt x="6732052" y="977760"/>
                    <a:pt x="6719684" y="994252"/>
                    <a:pt x="6707315" y="1011378"/>
                  </a:cubicBezTo>
                  <a:close/>
                  <a:moveTo>
                    <a:pt x="10304382" y="994886"/>
                  </a:moveTo>
                  <a:cubicBezTo>
                    <a:pt x="10292013" y="978077"/>
                    <a:pt x="10279327" y="961586"/>
                    <a:pt x="10266324" y="945094"/>
                  </a:cubicBezTo>
                  <a:lnTo>
                    <a:pt x="10316116" y="906085"/>
                  </a:lnTo>
                  <a:cubicBezTo>
                    <a:pt x="10329436" y="922894"/>
                    <a:pt x="10342439" y="940020"/>
                    <a:pt x="10355124" y="957146"/>
                  </a:cubicBezTo>
                  <a:lnTo>
                    <a:pt x="10304382" y="994886"/>
                  </a:lnTo>
                  <a:close/>
                  <a:moveTo>
                    <a:pt x="19141964" y="959049"/>
                  </a:moveTo>
                  <a:lnTo>
                    <a:pt x="19091538" y="920357"/>
                  </a:lnTo>
                  <a:cubicBezTo>
                    <a:pt x="19104542" y="903231"/>
                    <a:pt x="19117860" y="886422"/>
                    <a:pt x="19131498" y="869931"/>
                  </a:cubicBezTo>
                  <a:lnTo>
                    <a:pt x="19180656" y="909891"/>
                  </a:lnTo>
                  <a:cubicBezTo>
                    <a:pt x="19167652" y="926066"/>
                    <a:pt x="19154648" y="942557"/>
                    <a:pt x="19141964" y="959049"/>
                  </a:cubicBezTo>
                  <a:close/>
                  <a:moveTo>
                    <a:pt x="22663866" y="947314"/>
                  </a:moveTo>
                  <a:cubicBezTo>
                    <a:pt x="22650862" y="930823"/>
                    <a:pt x="22637860" y="914648"/>
                    <a:pt x="22624542" y="898474"/>
                  </a:cubicBezTo>
                  <a:lnTo>
                    <a:pt x="22673380" y="858196"/>
                  </a:lnTo>
                  <a:cubicBezTo>
                    <a:pt x="22687018" y="874688"/>
                    <a:pt x="22700340" y="891497"/>
                    <a:pt x="22713660" y="908305"/>
                  </a:cubicBezTo>
                  <a:lnTo>
                    <a:pt x="22663866" y="947314"/>
                  </a:lnTo>
                  <a:close/>
                  <a:moveTo>
                    <a:pt x="6783430" y="912111"/>
                  </a:moveTo>
                  <a:lnTo>
                    <a:pt x="6734272" y="872151"/>
                  </a:lnTo>
                  <a:cubicBezTo>
                    <a:pt x="6747909" y="855659"/>
                    <a:pt x="6761547" y="839168"/>
                    <a:pt x="6775501" y="822993"/>
                  </a:cubicBezTo>
                  <a:lnTo>
                    <a:pt x="6823707" y="864222"/>
                  </a:lnTo>
                  <a:cubicBezTo>
                    <a:pt x="6810070" y="880079"/>
                    <a:pt x="6796433" y="895937"/>
                    <a:pt x="6783430" y="912111"/>
                  </a:cubicBezTo>
                  <a:close/>
                  <a:moveTo>
                    <a:pt x="10226998" y="896254"/>
                  </a:moveTo>
                  <a:cubicBezTo>
                    <a:pt x="10213678" y="880079"/>
                    <a:pt x="10200040" y="864222"/>
                    <a:pt x="10186403" y="848682"/>
                  </a:cubicBezTo>
                  <a:lnTo>
                    <a:pt x="10233975" y="806819"/>
                  </a:lnTo>
                  <a:cubicBezTo>
                    <a:pt x="10248246" y="822993"/>
                    <a:pt x="10261883" y="839168"/>
                    <a:pt x="10275838" y="855659"/>
                  </a:cubicBezTo>
                  <a:lnTo>
                    <a:pt x="10226998" y="896254"/>
                  </a:lnTo>
                  <a:close/>
                  <a:moveTo>
                    <a:pt x="19220934" y="862002"/>
                  </a:moveTo>
                  <a:lnTo>
                    <a:pt x="19172726" y="820773"/>
                  </a:lnTo>
                  <a:cubicBezTo>
                    <a:pt x="19186680" y="804599"/>
                    <a:pt x="19200952" y="788424"/>
                    <a:pt x="19215542" y="772567"/>
                  </a:cubicBezTo>
                  <a:lnTo>
                    <a:pt x="19262480" y="815382"/>
                  </a:lnTo>
                  <a:cubicBezTo>
                    <a:pt x="19248524" y="830605"/>
                    <a:pt x="19234570" y="846145"/>
                    <a:pt x="19220934" y="862002"/>
                  </a:cubicBezTo>
                  <a:close/>
                  <a:moveTo>
                    <a:pt x="22584264" y="850902"/>
                  </a:moveTo>
                  <a:cubicBezTo>
                    <a:pt x="22570626" y="835045"/>
                    <a:pt x="22556672" y="819822"/>
                    <a:pt x="22542400" y="804282"/>
                  </a:cubicBezTo>
                  <a:lnTo>
                    <a:pt x="22589020" y="761150"/>
                  </a:lnTo>
                  <a:cubicBezTo>
                    <a:pt x="22603608" y="777007"/>
                    <a:pt x="22617880" y="792864"/>
                    <a:pt x="22632152" y="809039"/>
                  </a:cubicBezTo>
                  <a:lnTo>
                    <a:pt x="22584264" y="850902"/>
                  </a:lnTo>
                  <a:close/>
                  <a:moveTo>
                    <a:pt x="6864936" y="817285"/>
                  </a:moveTo>
                  <a:lnTo>
                    <a:pt x="6817999" y="774470"/>
                  </a:lnTo>
                  <a:cubicBezTo>
                    <a:pt x="6832587" y="758613"/>
                    <a:pt x="6847176" y="743072"/>
                    <a:pt x="6861765" y="727532"/>
                  </a:cubicBezTo>
                  <a:lnTo>
                    <a:pt x="6907434" y="771615"/>
                  </a:lnTo>
                  <a:cubicBezTo>
                    <a:pt x="6893162" y="786839"/>
                    <a:pt x="6878891" y="802062"/>
                    <a:pt x="6864936" y="817285"/>
                  </a:cubicBezTo>
                  <a:close/>
                  <a:moveTo>
                    <a:pt x="10144540" y="802379"/>
                  </a:moveTo>
                  <a:cubicBezTo>
                    <a:pt x="10130268" y="787156"/>
                    <a:pt x="10115997" y="771933"/>
                    <a:pt x="10101408" y="757027"/>
                  </a:cubicBezTo>
                  <a:lnTo>
                    <a:pt x="10146760" y="712626"/>
                  </a:lnTo>
                  <a:cubicBezTo>
                    <a:pt x="10161666" y="727849"/>
                    <a:pt x="10176572" y="743390"/>
                    <a:pt x="10191160" y="759247"/>
                  </a:cubicBezTo>
                  <a:lnTo>
                    <a:pt x="10144540" y="802379"/>
                  </a:lnTo>
                  <a:close/>
                  <a:moveTo>
                    <a:pt x="19305294" y="769713"/>
                  </a:moveTo>
                  <a:lnTo>
                    <a:pt x="19259624" y="725629"/>
                  </a:lnTo>
                  <a:cubicBezTo>
                    <a:pt x="19274530" y="710089"/>
                    <a:pt x="19289436" y="694866"/>
                    <a:pt x="19304976" y="679960"/>
                  </a:cubicBezTo>
                  <a:lnTo>
                    <a:pt x="19349376" y="725312"/>
                  </a:lnTo>
                  <a:cubicBezTo>
                    <a:pt x="19334472" y="739901"/>
                    <a:pt x="19319566" y="754807"/>
                    <a:pt x="19305294" y="769713"/>
                  </a:cubicBezTo>
                  <a:close/>
                  <a:moveTo>
                    <a:pt x="22499268" y="758930"/>
                  </a:moveTo>
                  <a:cubicBezTo>
                    <a:pt x="22484678" y="744024"/>
                    <a:pt x="22470092" y="729435"/>
                    <a:pt x="22454868" y="714847"/>
                  </a:cubicBezTo>
                  <a:lnTo>
                    <a:pt x="22498950" y="669178"/>
                  </a:lnTo>
                  <a:cubicBezTo>
                    <a:pt x="22514490" y="684083"/>
                    <a:pt x="22529714" y="699306"/>
                    <a:pt x="22544620" y="714529"/>
                  </a:cubicBezTo>
                  <a:lnTo>
                    <a:pt x="22499268" y="758930"/>
                  </a:lnTo>
                  <a:close/>
                  <a:moveTo>
                    <a:pt x="6951517" y="727215"/>
                  </a:moveTo>
                  <a:lnTo>
                    <a:pt x="6907117" y="681863"/>
                  </a:lnTo>
                  <a:cubicBezTo>
                    <a:pt x="6922340" y="666957"/>
                    <a:pt x="6937880" y="652052"/>
                    <a:pt x="6953737" y="637463"/>
                  </a:cubicBezTo>
                  <a:lnTo>
                    <a:pt x="6996869" y="683766"/>
                  </a:lnTo>
                  <a:cubicBezTo>
                    <a:pt x="6981646" y="698355"/>
                    <a:pt x="6966423" y="712626"/>
                    <a:pt x="6951517" y="727215"/>
                  </a:cubicBezTo>
                  <a:close/>
                  <a:moveTo>
                    <a:pt x="10057007" y="712944"/>
                  </a:moveTo>
                  <a:cubicBezTo>
                    <a:pt x="10042102" y="698355"/>
                    <a:pt x="10026879" y="684083"/>
                    <a:pt x="10011338" y="670129"/>
                  </a:cubicBezTo>
                  <a:lnTo>
                    <a:pt x="10054153" y="623191"/>
                  </a:lnTo>
                  <a:cubicBezTo>
                    <a:pt x="10070011" y="637780"/>
                    <a:pt x="10085550" y="652369"/>
                    <a:pt x="10101091" y="667275"/>
                  </a:cubicBezTo>
                  <a:lnTo>
                    <a:pt x="10057007" y="712944"/>
                  </a:lnTo>
                  <a:close/>
                  <a:moveTo>
                    <a:pt x="19394410" y="682180"/>
                  </a:moveTo>
                  <a:lnTo>
                    <a:pt x="19351280" y="635560"/>
                  </a:lnTo>
                  <a:cubicBezTo>
                    <a:pt x="19367136" y="620971"/>
                    <a:pt x="19382994" y="606700"/>
                    <a:pt x="19398852" y="592428"/>
                  </a:cubicBezTo>
                  <a:lnTo>
                    <a:pt x="19440714" y="640000"/>
                  </a:lnTo>
                  <a:cubicBezTo>
                    <a:pt x="19425176" y="653954"/>
                    <a:pt x="19409636" y="667909"/>
                    <a:pt x="19394410" y="682180"/>
                  </a:cubicBezTo>
                  <a:close/>
                  <a:moveTo>
                    <a:pt x="22409198" y="672032"/>
                  </a:moveTo>
                  <a:cubicBezTo>
                    <a:pt x="22393976" y="658077"/>
                    <a:pt x="22378118" y="644123"/>
                    <a:pt x="22362578" y="630486"/>
                  </a:cubicBezTo>
                  <a:lnTo>
                    <a:pt x="22404124" y="582597"/>
                  </a:lnTo>
                  <a:cubicBezTo>
                    <a:pt x="22420300" y="596551"/>
                    <a:pt x="22436474" y="610823"/>
                    <a:pt x="22452014" y="625411"/>
                  </a:cubicBezTo>
                  <a:lnTo>
                    <a:pt x="22409198" y="672032"/>
                  </a:lnTo>
                  <a:close/>
                  <a:moveTo>
                    <a:pt x="7043172" y="642220"/>
                  </a:moveTo>
                  <a:lnTo>
                    <a:pt x="7001309" y="594648"/>
                  </a:lnTo>
                  <a:cubicBezTo>
                    <a:pt x="7017483" y="580377"/>
                    <a:pt x="7033658" y="566422"/>
                    <a:pt x="7050149" y="552785"/>
                  </a:cubicBezTo>
                  <a:lnTo>
                    <a:pt x="7090744" y="601625"/>
                  </a:lnTo>
                  <a:cubicBezTo>
                    <a:pt x="7074570" y="614628"/>
                    <a:pt x="7058712" y="628266"/>
                    <a:pt x="7043172" y="642220"/>
                  </a:cubicBezTo>
                  <a:close/>
                  <a:moveTo>
                    <a:pt x="9964718" y="628583"/>
                  </a:moveTo>
                  <a:cubicBezTo>
                    <a:pt x="9948861" y="614946"/>
                    <a:pt x="9933003" y="601625"/>
                    <a:pt x="9916830" y="588305"/>
                  </a:cubicBezTo>
                  <a:lnTo>
                    <a:pt x="9956789" y="539148"/>
                  </a:lnTo>
                  <a:cubicBezTo>
                    <a:pt x="9973281" y="552785"/>
                    <a:pt x="9989773" y="566422"/>
                    <a:pt x="10005947" y="580377"/>
                  </a:cubicBezTo>
                  <a:lnTo>
                    <a:pt x="9964718" y="628583"/>
                  </a:lnTo>
                  <a:close/>
                  <a:moveTo>
                    <a:pt x="19488604" y="599723"/>
                  </a:moveTo>
                  <a:lnTo>
                    <a:pt x="19448008" y="550882"/>
                  </a:lnTo>
                  <a:cubicBezTo>
                    <a:pt x="19464500" y="537245"/>
                    <a:pt x="19481310" y="523608"/>
                    <a:pt x="19498118" y="510605"/>
                  </a:cubicBezTo>
                  <a:lnTo>
                    <a:pt x="19537126" y="560397"/>
                  </a:lnTo>
                  <a:cubicBezTo>
                    <a:pt x="19520954" y="573082"/>
                    <a:pt x="19504462" y="586402"/>
                    <a:pt x="19488604" y="599723"/>
                  </a:cubicBezTo>
                  <a:close/>
                  <a:moveTo>
                    <a:pt x="22314690" y="590208"/>
                  </a:moveTo>
                  <a:cubicBezTo>
                    <a:pt x="22298514" y="576888"/>
                    <a:pt x="22282340" y="564202"/>
                    <a:pt x="22265850" y="551199"/>
                  </a:cubicBezTo>
                  <a:lnTo>
                    <a:pt x="22304540" y="501090"/>
                  </a:lnTo>
                  <a:cubicBezTo>
                    <a:pt x="22321668" y="514093"/>
                    <a:pt x="22338158" y="527413"/>
                    <a:pt x="22354968" y="541051"/>
                  </a:cubicBezTo>
                  <a:lnTo>
                    <a:pt x="22314690" y="590208"/>
                  </a:lnTo>
                  <a:close/>
                  <a:moveTo>
                    <a:pt x="7139267" y="561982"/>
                  </a:moveTo>
                  <a:lnTo>
                    <a:pt x="7100258" y="512190"/>
                  </a:lnTo>
                  <a:cubicBezTo>
                    <a:pt x="7117067" y="498870"/>
                    <a:pt x="7134193" y="485867"/>
                    <a:pt x="7151319" y="473181"/>
                  </a:cubicBezTo>
                  <a:lnTo>
                    <a:pt x="7189059" y="524242"/>
                  </a:lnTo>
                  <a:cubicBezTo>
                    <a:pt x="7172251" y="536611"/>
                    <a:pt x="7155759" y="549296"/>
                    <a:pt x="7139267" y="561982"/>
                  </a:cubicBezTo>
                  <a:close/>
                  <a:moveTo>
                    <a:pt x="9867671" y="549614"/>
                  </a:moveTo>
                  <a:cubicBezTo>
                    <a:pt x="9851180" y="536928"/>
                    <a:pt x="9834372" y="524559"/>
                    <a:pt x="9817563" y="512190"/>
                  </a:cubicBezTo>
                  <a:lnTo>
                    <a:pt x="9854986" y="460813"/>
                  </a:lnTo>
                  <a:cubicBezTo>
                    <a:pt x="9872428" y="473499"/>
                    <a:pt x="9889555" y="486184"/>
                    <a:pt x="9906363" y="499187"/>
                  </a:cubicBezTo>
                  <a:lnTo>
                    <a:pt x="9867671" y="549614"/>
                  </a:lnTo>
                  <a:close/>
                  <a:moveTo>
                    <a:pt x="19586918" y="522339"/>
                  </a:moveTo>
                  <a:lnTo>
                    <a:pt x="19549178" y="471279"/>
                  </a:lnTo>
                  <a:cubicBezTo>
                    <a:pt x="19566306" y="458593"/>
                    <a:pt x="19583748" y="445907"/>
                    <a:pt x="19601508" y="433855"/>
                  </a:cubicBezTo>
                  <a:lnTo>
                    <a:pt x="19637664" y="485867"/>
                  </a:lnTo>
                  <a:cubicBezTo>
                    <a:pt x="19620854" y="497919"/>
                    <a:pt x="19603728" y="509970"/>
                    <a:pt x="19586918" y="522339"/>
                  </a:cubicBezTo>
                  <a:close/>
                  <a:moveTo>
                    <a:pt x="22215740" y="513776"/>
                  </a:moveTo>
                  <a:cubicBezTo>
                    <a:pt x="22198930" y="501407"/>
                    <a:pt x="22181806" y="489356"/>
                    <a:pt x="22164680" y="477621"/>
                  </a:cubicBezTo>
                  <a:lnTo>
                    <a:pt x="22200518" y="425292"/>
                  </a:lnTo>
                  <a:cubicBezTo>
                    <a:pt x="22218278" y="437344"/>
                    <a:pt x="22235720" y="449713"/>
                    <a:pt x="22252846" y="462398"/>
                  </a:cubicBezTo>
                  <a:lnTo>
                    <a:pt x="22215740" y="513776"/>
                  </a:lnTo>
                  <a:close/>
                  <a:moveTo>
                    <a:pt x="7239802" y="487453"/>
                  </a:moveTo>
                  <a:lnTo>
                    <a:pt x="7203648" y="435441"/>
                  </a:lnTo>
                  <a:cubicBezTo>
                    <a:pt x="7221408" y="423072"/>
                    <a:pt x="7239168" y="411021"/>
                    <a:pt x="7256928" y="399286"/>
                  </a:cubicBezTo>
                  <a:lnTo>
                    <a:pt x="7291814" y="452250"/>
                  </a:lnTo>
                  <a:cubicBezTo>
                    <a:pt x="7274372" y="463984"/>
                    <a:pt x="7256928" y="475719"/>
                    <a:pt x="7239802" y="487453"/>
                  </a:cubicBezTo>
                  <a:close/>
                  <a:moveTo>
                    <a:pt x="9766819" y="476036"/>
                  </a:moveTo>
                  <a:cubicBezTo>
                    <a:pt x="9749693" y="464301"/>
                    <a:pt x="9732251" y="452567"/>
                    <a:pt x="9714807" y="441467"/>
                  </a:cubicBezTo>
                  <a:lnTo>
                    <a:pt x="9749059" y="388186"/>
                  </a:lnTo>
                  <a:cubicBezTo>
                    <a:pt x="9767137" y="399921"/>
                    <a:pt x="9784897" y="411655"/>
                    <a:pt x="9802657" y="423707"/>
                  </a:cubicBezTo>
                  <a:lnTo>
                    <a:pt x="9766819" y="476036"/>
                  </a:lnTo>
                  <a:close/>
                  <a:moveTo>
                    <a:pt x="19689674" y="450981"/>
                  </a:moveTo>
                  <a:lnTo>
                    <a:pt x="19654788" y="398018"/>
                  </a:lnTo>
                  <a:cubicBezTo>
                    <a:pt x="19672866" y="386284"/>
                    <a:pt x="19690944" y="374866"/>
                    <a:pt x="19709020" y="363449"/>
                  </a:cubicBezTo>
                  <a:lnTo>
                    <a:pt x="19742320" y="417364"/>
                  </a:lnTo>
                  <a:cubicBezTo>
                    <a:pt x="19724878" y="428147"/>
                    <a:pt x="19707118" y="439564"/>
                    <a:pt x="19689674" y="450981"/>
                  </a:cubicBezTo>
                  <a:close/>
                  <a:moveTo>
                    <a:pt x="22112984" y="443053"/>
                  </a:moveTo>
                  <a:cubicBezTo>
                    <a:pt x="22095542" y="431635"/>
                    <a:pt x="22077782" y="420535"/>
                    <a:pt x="22060022" y="409752"/>
                  </a:cubicBezTo>
                  <a:lnTo>
                    <a:pt x="22093004" y="355520"/>
                  </a:lnTo>
                  <a:cubicBezTo>
                    <a:pt x="22111400" y="366620"/>
                    <a:pt x="22129478" y="378038"/>
                    <a:pt x="22147552" y="389772"/>
                  </a:cubicBezTo>
                  <a:lnTo>
                    <a:pt x="22112984" y="443053"/>
                  </a:lnTo>
                  <a:close/>
                  <a:moveTo>
                    <a:pt x="7344460" y="418632"/>
                  </a:moveTo>
                  <a:lnTo>
                    <a:pt x="7311160" y="364718"/>
                  </a:lnTo>
                  <a:cubicBezTo>
                    <a:pt x="7329238" y="353300"/>
                    <a:pt x="7347949" y="342517"/>
                    <a:pt x="7366344" y="331734"/>
                  </a:cubicBezTo>
                  <a:lnTo>
                    <a:pt x="7398058" y="386601"/>
                  </a:lnTo>
                  <a:cubicBezTo>
                    <a:pt x="7379981" y="397066"/>
                    <a:pt x="7362221" y="407849"/>
                    <a:pt x="7344460" y="418632"/>
                  </a:cubicBezTo>
                  <a:close/>
                  <a:moveTo>
                    <a:pt x="9661844" y="408484"/>
                  </a:moveTo>
                  <a:cubicBezTo>
                    <a:pt x="9644084" y="397701"/>
                    <a:pt x="9626007" y="387235"/>
                    <a:pt x="9607929" y="376769"/>
                  </a:cubicBezTo>
                  <a:lnTo>
                    <a:pt x="9639327" y="321586"/>
                  </a:lnTo>
                  <a:cubicBezTo>
                    <a:pt x="9658039" y="332052"/>
                    <a:pt x="9676433" y="343152"/>
                    <a:pt x="9694828" y="354252"/>
                  </a:cubicBezTo>
                  <a:lnTo>
                    <a:pt x="9661844" y="408484"/>
                  </a:lnTo>
                  <a:close/>
                  <a:moveTo>
                    <a:pt x="19796236" y="385015"/>
                  </a:moveTo>
                  <a:lnTo>
                    <a:pt x="19764522" y="330149"/>
                  </a:lnTo>
                  <a:cubicBezTo>
                    <a:pt x="19783232" y="319366"/>
                    <a:pt x="19801944" y="308900"/>
                    <a:pt x="19820654" y="298751"/>
                  </a:cubicBezTo>
                  <a:lnTo>
                    <a:pt x="19850784" y="354569"/>
                  </a:lnTo>
                  <a:cubicBezTo>
                    <a:pt x="19832390" y="364400"/>
                    <a:pt x="19814314" y="374549"/>
                    <a:pt x="19796236" y="385015"/>
                  </a:cubicBezTo>
                  <a:close/>
                  <a:moveTo>
                    <a:pt x="22006108" y="378038"/>
                  </a:moveTo>
                  <a:cubicBezTo>
                    <a:pt x="21988030" y="367889"/>
                    <a:pt x="21969952" y="357740"/>
                    <a:pt x="21951556" y="347909"/>
                  </a:cubicBezTo>
                  <a:lnTo>
                    <a:pt x="21981368" y="292091"/>
                  </a:lnTo>
                  <a:cubicBezTo>
                    <a:pt x="22000398" y="302240"/>
                    <a:pt x="22019110" y="312389"/>
                    <a:pt x="22037504" y="323171"/>
                  </a:cubicBezTo>
                  <a:lnTo>
                    <a:pt x="22006108" y="378038"/>
                  </a:lnTo>
                  <a:close/>
                  <a:moveTo>
                    <a:pt x="7452924" y="355837"/>
                  </a:moveTo>
                  <a:lnTo>
                    <a:pt x="7422479" y="300020"/>
                  </a:lnTo>
                  <a:cubicBezTo>
                    <a:pt x="7441190" y="289871"/>
                    <a:pt x="7460219" y="279723"/>
                    <a:pt x="7479565" y="269891"/>
                  </a:cubicBezTo>
                  <a:lnTo>
                    <a:pt x="7508108" y="326343"/>
                  </a:lnTo>
                  <a:cubicBezTo>
                    <a:pt x="7489713" y="336174"/>
                    <a:pt x="7471002" y="346006"/>
                    <a:pt x="7452924" y="355837"/>
                  </a:cubicBezTo>
                  <a:close/>
                  <a:moveTo>
                    <a:pt x="9553380" y="346640"/>
                  </a:moveTo>
                  <a:cubicBezTo>
                    <a:pt x="9534986" y="336809"/>
                    <a:pt x="9516591" y="327294"/>
                    <a:pt x="9497879" y="318097"/>
                  </a:cubicBezTo>
                  <a:lnTo>
                    <a:pt x="9526106" y="261328"/>
                  </a:lnTo>
                  <a:cubicBezTo>
                    <a:pt x="9545451" y="270842"/>
                    <a:pt x="9564163" y="280674"/>
                    <a:pt x="9583192" y="290823"/>
                  </a:cubicBezTo>
                  <a:lnTo>
                    <a:pt x="9553380" y="346640"/>
                  </a:lnTo>
                  <a:close/>
                  <a:moveTo>
                    <a:pt x="19906602" y="325392"/>
                  </a:moveTo>
                  <a:lnTo>
                    <a:pt x="19878058" y="268940"/>
                  </a:lnTo>
                  <a:cubicBezTo>
                    <a:pt x="19897088" y="259108"/>
                    <a:pt x="19916434" y="249911"/>
                    <a:pt x="19936096" y="240714"/>
                  </a:cubicBezTo>
                  <a:lnTo>
                    <a:pt x="19963052" y="298117"/>
                  </a:lnTo>
                  <a:cubicBezTo>
                    <a:pt x="19943708" y="306997"/>
                    <a:pt x="19924998" y="316194"/>
                    <a:pt x="19906602" y="325392"/>
                  </a:cubicBezTo>
                  <a:close/>
                  <a:moveTo>
                    <a:pt x="21896056" y="319366"/>
                  </a:moveTo>
                  <a:cubicBezTo>
                    <a:pt x="21877346" y="310168"/>
                    <a:pt x="21858634" y="300971"/>
                    <a:pt x="21839922" y="292408"/>
                  </a:cubicBezTo>
                  <a:lnTo>
                    <a:pt x="21866562" y="235005"/>
                  </a:lnTo>
                  <a:cubicBezTo>
                    <a:pt x="21885908" y="243885"/>
                    <a:pt x="21905254" y="253399"/>
                    <a:pt x="21924282" y="262914"/>
                  </a:cubicBezTo>
                  <a:lnTo>
                    <a:pt x="21896056" y="319366"/>
                  </a:lnTo>
                  <a:close/>
                  <a:moveTo>
                    <a:pt x="7564560" y="299068"/>
                  </a:moveTo>
                  <a:lnTo>
                    <a:pt x="7537602" y="241665"/>
                  </a:lnTo>
                  <a:cubicBezTo>
                    <a:pt x="7556948" y="232468"/>
                    <a:pt x="7576611" y="223588"/>
                    <a:pt x="7596274" y="215025"/>
                  </a:cubicBezTo>
                  <a:lnTo>
                    <a:pt x="7621646" y="273062"/>
                  </a:lnTo>
                  <a:cubicBezTo>
                    <a:pt x="7602300" y="281625"/>
                    <a:pt x="7583271" y="290188"/>
                    <a:pt x="7564560" y="299068"/>
                  </a:cubicBezTo>
                  <a:close/>
                  <a:moveTo>
                    <a:pt x="9441745" y="291140"/>
                  </a:moveTo>
                  <a:cubicBezTo>
                    <a:pt x="9423033" y="282260"/>
                    <a:pt x="9404005" y="274014"/>
                    <a:pt x="9384659" y="265768"/>
                  </a:cubicBezTo>
                  <a:lnTo>
                    <a:pt x="9409713" y="207413"/>
                  </a:lnTo>
                  <a:cubicBezTo>
                    <a:pt x="9429376" y="215976"/>
                    <a:pt x="9449040" y="224539"/>
                    <a:pt x="9468385" y="233419"/>
                  </a:cubicBezTo>
                  <a:lnTo>
                    <a:pt x="9441745" y="291140"/>
                  </a:lnTo>
                  <a:close/>
                  <a:moveTo>
                    <a:pt x="20019824" y="272111"/>
                  </a:moveTo>
                  <a:lnTo>
                    <a:pt x="19994452" y="214073"/>
                  </a:lnTo>
                  <a:cubicBezTo>
                    <a:pt x="20014114" y="205510"/>
                    <a:pt x="20034096" y="197265"/>
                    <a:pt x="20053758" y="189019"/>
                  </a:cubicBezTo>
                  <a:lnTo>
                    <a:pt x="20077544" y="247691"/>
                  </a:lnTo>
                  <a:cubicBezTo>
                    <a:pt x="20058196" y="255619"/>
                    <a:pt x="20038852" y="263865"/>
                    <a:pt x="20019824" y="272111"/>
                  </a:cubicBezTo>
                  <a:close/>
                  <a:moveTo>
                    <a:pt x="21783152" y="266720"/>
                  </a:moveTo>
                  <a:cubicBezTo>
                    <a:pt x="21764124" y="258474"/>
                    <a:pt x="21744780" y="250545"/>
                    <a:pt x="21725432" y="242934"/>
                  </a:cubicBezTo>
                  <a:lnTo>
                    <a:pt x="21748902" y="183944"/>
                  </a:lnTo>
                  <a:cubicBezTo>
                    <a:pt x="21768880" y="191873"/>
                    <a:pt x="21788546" y="200119"/>
                    <a:pt x="21808208" y="208365"/>
                  </a:cubicBezTo>
                  <a:lnTo>
                    <a:pt x="21783152" y="266720"/>
                  </a:lnTo>
                  <a:close/>
                  <a:moveTo>
                    <a:pt x="7679366" y="248959"/>
                  </a:moveTo>
                  <a:lnTo>
                    <a:pt x="7655580" y="190287"/>
                  </a:lnTo>
                  <a:cubicBezTo>
                    <a:pt x="7675561" y="182359"/>
                    <a:pt x="7695541" y="174430"/>
                    <a:pt x="7715838" y="166819"/>
                  </a:cubicBezTo>
                  <a:lnTo>
                    <a:pt x="7738038" y="226125"/>
                  </a:lnTo>
                  <a:cubicBezTo>
                    <a:pt x="7718058" y="233419"/>
                    <a:pt x="7698712" y="241031"/>
                    <a:pt x="7679366" y="248959"/>
                  </a:cubicBezTo>
                  <a:close/>
                  <a:moveTo>
                    <a:pt x="9327255" y="241982"/>
                  </a:moveTo>
                  <a:cubicBezTo>
                    <a:pt x="9307909" y="234371"/>
                    <a:pt x="9288564" y="227076"/>
                    <a:pt x="9268900" y="219782"/>
                  </a:cubicBezTo>
                  <a:lnTo>
                    <a:pt x="9290467" y="160159"/>
                  </a:lnTo>
                  <a:cubicBezTo>
                    <a:pt x="9310446" y="167453"/>
                    <a:pt x="9330427" y="175064"/>
                    <a:pt x="9350407" y="182993"/>
                  </a:cubicBezTo>
                  <a:lnTo>
                    <a:pt x="9327255" y="241982"/>
                  </a:lnTo>
                  <a:close/>
                  <a:moveTo>
                    <a:pt x="20135898" y="225173"/>
                  </a:moveTo>
                  <a:lnTo>
                    <a:pt x="20114014" y="165550"/>
                  </a:lnTo>
                  <a:cubicBezTo>
                    <a:pt x="20133994" y="158256"/>
                    <a:pt x="20154292" y="150961"/>
                    <a:pt x="20174908" y="143984"/>
                  </a:cubicBezTo>
                  <a:lnTo>
                    <a:pt x="20195204" y="203925"/>
                  </a:lnTo>
                  <a:cubicBezTo>
                    <a:pt x="20175224" y="210902"/>
                    <a:pt x="20155560" y="217879"/>
                    <a:pt x="20135898" y="225173"/>
                  </a:cubicBezTo>
                  <a:close/>
                  <a:moveTo>
                    <a:pt x="21667078" y="220733"/>
                  </a:moveTo>
                  <a:cubicBezTo>
                    <a:pt x="21647732" y="213756"/>
                    <a:pt x="21628068" y="206779"/>
                    <a:pt x="21608090" y="200119"/>
                  </a:cubicBezTo>
                  <a:lnTo>
                    <a:pt x="21628068" y="139861"/>
                  </a:lnTo>
                  <a:cubicBezTo>
                    <a:pt x="21648366" y="146521"/>
                    <a:pt x="21668664" y="153816"/>
                    <a:pt x="21688644" y="161110"/>
                  </a:cubicBezTo>
                  <a:lnTo>
                    <a:pt x="21667078" y="220733"/>
                  </a:lnTo>
                  <a:close/>
                  <a:moveTo>
                    <a:pt x="7796711" y="205193"/>
                  </a:moveTo>
                  <a:lnTo>
                    <a:pt x="7776413" y="145253"/>
                  </a:lnTo>
                  <a:cubicBezTo>
                    <a:pt x="7796711" y="138276"/>
                    <a:pt x="7817325" y="131615"/>
                    <a:pt x="7837939" y="125273"/>
                  </a:cubicBezTo>
                  <a:lnTo>
                    <a:pt x="7856651" y="185847"/>
                  </a:lnTo>
                  <a:cubicBezTo>
                    <a:pt x="7836354" y="191873"/>
                    <a:pt x="7816691" y="198533"/>
                    <a:pt x="7796711" y="205193"/>
                  </a:cubicBezTo>
                  <a:close/>
                  <a:moveTo>
                    <a:pt x="9209912" y="199167"/>
                  </a:moveTo>
                  <a:cubicBezTo>
                    <a:pt x="9190249" y="192507"/>
                    <a:pt x="9170268" y="186165"/>
                    <a:pt x="9150288" y="180139"/>
                  </a:cubicBezTo>
                  <a:lnTo>
                    <a:pt x="9168682" y="119247"/>
                  </a:lnTo>
                  <a:cubicBezTo>
                    <a:pt x="9189297" y="125273"/>
                    <a:pt x="9209594" y="131933"/>
                    <a:pt x="9229892" y="138593"/>
                  </a:cubicBezTo>
                  <a:lnTo>
                    <a:pt x="9209912" y="199167"/>
                  </a:lnTo>
                  <a:close/>
                  <a:moveTo>
                    <a:pt x="20254828" y="184896"/>
                  </a:moveTo>
                  <a:lnTo>
                    <a:pt x="20236116" y="124321"/>
                  </a:lnTo>
                  <a:cubicBezTo>
                    <a:pt x="20256730" y="117978"/>
                    <a:pt x="20277028" y="111952"/>
                    <a:pt x="20297960" y="106244"/>
                  </a:cubicBezTo>
                  <a:lnTo>
                    <a:pt x="20314768" y="167453"/>
                  </a:lnTo>
                  <a:cubicBezTo>
                    <a:pt x="20294788" y="172844"/>
                    <a:pt x="20274808" y="178870"/>
                    <a:pt x="20254828" y="184896"/>
                  </a:cubicBezTo>
                  <a:close/>
                  <a:moveTo>
                    <a:pt x="21548782" y="181090"/>
                  </a:moveTo>
                  <a:cubicBezTo>
                    <a:pt x="21528804" y="175064"/>
                    <a:pt x="21508822" y="169356"/>
                    <a:pt x="21488524" y="163964"/>
                  </a:cubicBezTo>
                  <a:lnTo>
                    <a:pt x="21505332" y="102755"/>
                  </a:lnTo>
                  <a:cubicBezTo>
                    <a:pt x="21525948" y="108464"/>
                    <a:pt x="21546564" y="114172"/>
                    <a:pt x="21567176" y="120515"/>
                  </a:cubicBezTo>
                  <a:lnTo>
                    <a:pt x="21548782" y="181090"/>
                  </a:lnTo>
                  <a:close/>
                  <a:moveTo>
                    <a:pt x="7916592" y="168087"/>
                  </a:moveTo>
                  <a:lnTo>
                    <a:pt x="7899465" y="106878"/>
                  </a:lnTo>
                  <a:cubicBezTo>
                    <a:pt x="7920080" y="101169"/>
                    <a:pt x="7940695" y="95778"/>
                    <a:pt x="7961626" y="90387"/>
                  </a:cubicBezTo>
                  <a:lnTo>
                    <a:pt x="7976849" y="151913"/>
                  </a:lnTo>
                  <a:cubicBezTo>
                    <a:pt x="7956552" y="157304"/>
                    <a:pt x="7936572" y="162696"/>
                    <a:pt x="7916592" y="168087"/>
                  </a:cubicBezTo>
                  <a:close/>
                  <a:moveTo>
                    <a:pt x="9090348" y="163330"/>
                  </a:moveTo>
                  <a:cubicBezTo>
                    <a:pt x="9070368" y="157939"/>
                    <a:pt x="9050070" y="152864"/>
                    <a:pt x="9029773" y="147790"/>
                  </a:cubicBezTo>
                  <a:lnTo>
                    <a:pt x="9044679" y="86264"/>
                  </a:lnTo>
                  <a:cubicBezTo>
                    <a:pt x="9065610" y="91338"/>
                    <a:pt x="9086225" y="96729"/>
                    <a:pt x="9106839" y="102121"/>
                  </a:cubicBezTo>
                  <a:lnTo>
                    <a:pt x="9090348" y="163330"/>
                  </a:lnTo>
                  <a:close/>
                  <a:moveTo>
                    <a:pt x="20375342" y="151596"/>
                  </a:moveTo>
                  <a:lnTo>
                    <a:pt x="20360120" y="90069"/>
                  </a:lnTo>
                  <a:cubicBezTo>
                    <a:pt x="20381052" y="84995"/>
                    <a:pt x="20401666" y="80238"/>
                    <a:pt x="20422914" y="75481"/>
                  </a:cubicBezTo>
                  <a:lnTo>
                    <a:pt x="20436236" y="137324"/>
                  </a:lnTo>
                  <a:cubicBezTo>
                    <a:pt x="20415938" y="141764"/>
                    <a:pt x="20395640" y="146521"/>
                    <a:pt x="20375342" y="151596"/>
                  </a:cubicBezTo>
                  <a:close/>
                  <a:moveTo>
                    <a:pt x="21427950" y="148424"/>
                  </a:moveTo>
                  <a:cubicBezTo>
                    <a:pt x="21407654" y="143667"/>
                    <a:pt x="21387356" y="138910"/>
                    <a:pt x="21367058" y="134787"/>
                  </a:cubicBezTo>
                  <a:lnTo>
                    <a:pt x="21380062" y="72626"/>
                  </a:lnTo>
                  <a:cubicBezTo>
                    <a:pt x="21400992" y="77066"/>
                    <a:pt x="21421924" y="81824"/>
                    <a:pt x="21442856" y="86898"/>
                  </a:cubicBezTo>
                  <a:lnTo>
                    <a:pt x="21427950" y="148424"/>
                  </a:lnTo>
                  <a:close/>
                  <a:moveTo>
                    <a:pt x="8037742" y="137958"/>
                  </a:moveTo>
                  <a:lnTo>
                    <a:pt x="8024104" y="76115"/>
                  </a:lnTo>
                  <a:cubicBezTo>
                    <a:pt x="8045035" y="71675"/>
                    <a:pt x="8065967" y="67235"/>
                    <a:pt x="8087216" y="63429"/>
                  </a:cubicBezTo>
                  <a:lnTo>
                    <a:pt x="8098950" y="125907"/>
                  </a:lnTo>
                  <a:cubicBezTo>
                    <a:pt x="8078653" y="129395"/>
                    <a:pt x="8058038" y="133518"/>
                    <a:pt x="8037742" y="137958"/>
                  </a:cubicBezTo>
                  <a:close/>
                  <a:moveTo>
                    <a:pt x="8968881" y="134153"/>
                  </a:moveTo>
                  <a:cubicBezTo>
                    <a:pt x="8948584" y="130030"/>
                    <a:pt x="8927969" y="125907"/>
                    <a:pt x="8907354" y="122101"/>
                  </a:cubicBezTo>
                  <a:lnTo>
                    <a:pt x="8918772" y="59623"/>
                  </a:lnTo>
                  <a:cubicBezTo>
                    <a:pt x="8940020" y="63429"/>
                    <a:pt x="8960952" y="67552"/>
                    <a:pt x="8981884" y="71992"/>
                  </a:cubicBezTo>
                  <a:lnTo>
                    <a:pt x="8968881" y="134153"/>
                  </a:lnTo>
                  <a:close/>
                  <a:moveTo>
                    <a:pt x="20497444" y="124955"/>
                  </a:moveTo>
                  <a:lnTo>
                    <a:pt x="20485710" y="62478"/>
                  </a:lnTo>
                  <a:cubicBezTo>
                    <a:pt x="20506642" y="58672"/>
                    <a:pt x="20527892" y="54866"/>
                    <a:pt x="20549140" y="51378"/>
                  </a:cubicBezTo>
                  <a:lnTo>
                    <a:pt x="20558970" y="114172"/>
                  </a:lnTo>
                  <a:cubicBezTo>
                    <a:pt x="20538356" y="117661"/>
                    <a:pt x="20518058" y="121150"/>
                    <a:pt x="20497444" y="124955"/>
                  </a:cubicBezTo>
                  <a:close/>
                  <a:moveTo>
                    <a:pt x="21305848" y="122735"/>
                  </a:moveTo>
                  <a:cubicBezTo>
                    <a:pt x="21285550" y="118930"/>
                    <a:pt x="21264938" y="115441"/>
                    <a:pt x="21244322" y="112587"/>
                  </a:cubicBezTo>
                  <a:lnTo>
                    <a:pt x="21253836" y="49792"/>
                  </a:lnTo>
                  <a:cubicBezTo>
                    <a:pt x="21275086" y="52963"/>
                    <a:pt x="21296334" y="56452"/>
                    <a:pt x="21317266" y="60258"/>
                  </a:cubicBezTo>
                  <a:lnTo>
                    <a:pt x="21305848" y="122735"/>
                  </a:lnTo>
                  <a:close/>
                  <a:moveTo>
                    <a:pt x="8160793" y="114807"/>
                  </a:moveTo>
                  <a:lnTo>
                    <a:pt x="8150645" y="52329"/>
                  </a:lnTo>
                  <a:cubicBezTo>
                    <a:pt x="8171894" y="48840"/>
                    <a:pt x="8193143" y="45986"/>
                    <a:pt x="8214391" y="43132"/>
                  </a:cubicBezTo>
                  <a:lnTo>
                    <a:pt x="8222637" y="105927"/>
                  </a:lnTo>
                  <a:cubicBezTo>
                    <a:pt x="8201705" y="108781"/>
                    <a:pt x="8181091" y="111635"/>
                    <a:pt x="8160793" y="114807"/>
                  </a:cubicBezTo>
                  <a:close/>
                  <a:moveTo>
                    <a:pt x="8845828" y="111952"/>
                  </a:moveTo>
                  <a:cubicBezTo>
                    <a:pt x="8825214" y="108781"/>
                    <a:pt x="8804599" y="105927"/>
                    <a:pt x="8783985" y="103389"/>
                  </a:cubicBezTo>
                  <a:lnTo>
                    <a:pt x="8791596" y="40277"/>
                  </a:lnTo>
                  <a:cubicBezTo>
                    <a:pt x="8812845" y="42815"/>
                    <a:pt x="8834094" y="45669"/>
                    <a:pt x="8855343" y="48840"/>
                  </a:cubicBezTo>
                  <a:lnTo>
                    <a:pt x="8845828" y="111952"/>
                  </a:lnTo>
                  <a:close/>
                  <a:moveTo>
                    <a:pt x="20621130" y="105610"/>
                  </a:moveTo>
                  <a:lnTo>
                    <a:pt x="20612886" y="42815"/>
                  </a:lnTo>
                  <a:cubicBezTo>
                    <a:pt x="20634134" y="39960"/>
                    <a:pt x="20655382" y="37740"/>
                    <a:pt x="20676948" y="35520"/>
                  </a:cubicBezTo>
                  <a:lnTo>
                    <a:pt x="20683292" y="98632"/>
                  </a:lnTo>
                  <a:cubicBezTo>
                    <a:pt x="20662360" y="100535"/>
                    <a:pt x="20641746" y="102755"/>
                    <a:pt x="20621130" y="105610"/>
                  </a:cubicBezTo>
                  <a:close/>
                  <a:moveTo>
                    <a:pt x="21182162" y="103707"/>
                  </a:moveTo>
                  <a:cubicBezTo>
                    <a:pt x="21161548" y="101169"/>
                    <a:pt x="21140932" y="98949"/>
                    <a:pt x="21120002" y="97047"/>
                  </a:cubicBezTo>
                  <a:lnTo>
                    <a:pt x="21126028" y="33935"/>
                  </a:lnTo>
                  <a:cubicBezTo>
                    <a:pt x="21147276" y="35837"/>
                    <a:pt x="21168842" y="38375"/>
                    <a:pt x="21189774" y="40912"/>
                  </a:cubicBezTo>
                  <a:lnTo>
                    <a:pt x="21182162" y="103707"/>
                  </a:lnTo>
                  <a:close/>
                  <a:moveTo>
                    <a:pt x="8284797" y="98632"/>
                  </a:moveTo>
                  <a:lnTo>
                    <a:pt x="8278455" y="35520"/>
                  </a:lnTo>
                  <a:cubicBezTo>
                    <a:pt x="8299703" y="33300"/>
                    <a:pt x="8320952" y="31397"/>
                    <a:pt x="8342518" y="29812"/>
                  </a:cubicBezTo>
                  <a:lnTo>
                    <a:pt x="8347275" y="92924"/>
                  </a:lnTo>
                  <a:cubicBezTo>
                    <a:pt x="8326027" y="94827"/>
                    <a:pt x="8305413" y="96729"/>
                    <a:pt x="8284797" y="98632"/>
                  </a:cubicBezTo>
                  <a:close/>
                  <a:moveTo>
                    <a:pt x="8721507" y="96729"/>
                  </a:moveTo>
                  <a:cubicBezTo>
                    <a:pt x="8700892" y="94827"/>
                    <a:pt x="8679961" y="93241"/>
                    <a:pt x="8659346" y="91655"/>
                  </a:cubicBezTo>
                  <a:lnTo>
                    <a:pt x="8663469" y="28226"/>
                  </a:lnTo>
                  <a:cubicBezTo>
                    <a:pt x="8685035" y="29495"/>
                    <a:pt x="8706284" y="31397"/>
                    <a:pt x="8727533" y="33300"/>
                  </a:cubicBezTo>
                  <a:lnTo>
                    <a:pt x="8721507" y="96729"/>
                  </a:lnTo>
                  <a:close/>
                  <a:moveTo>
                    <a:pt x="20745452" y="92924"/>
                  </a:moveTo>
                  <a:lnTo>
                    <a:pt x="20741012" y="29495"/>
                  </a:lnTo>
                  <a:cubicBezTo>
                    <a:pt x="20762260" y="27909"/>
                    <a:pt x="20783826" y="26640"/>
                    <a:pt x="20805076" y="25689"/>
                  </a:cubicBezTo>
                  <a:lnTo>
                    <a:pt x="20807930" y="89118"/>
                  </a:lnTo>
                  <a:cubicBezTo>
                    <a:pt x="20786998" y="90387"/>
                    <a:pt x="20766066" y="91655"/>
                    <a:pt x="20745452" y="92924"/>
                  </a:cubicBezTo>
                  <a:close/>
                  <a:moveTo>
                    <a:pt x="21057840" y="91972"/>
                  </a:moveTo>
                  <a:cubicBezTo>
                    <a:pt x="21043568" y="91021"/>
                    <a:pt x="21029298" y="90069"/>
                    <a:pt x="21015026" y="89435"/>
                  </a:cubicBezTo>
                  <a:lnTo>
                    <a:pt x="20995364" y="88484"/>
                  </a:lnTo>
                  <a:lnTo>
                    <a:pt x="20997584" y="25055"/>
                  </a:lnTo>
                  <a:lnTo>
                    <a:pt x="21017562" y="26006"/>
                  </a:lnTo>
                  <a:cubicBezTo>
                    <a:pt x="21032152" y="26640"/>
                    <a:pt x="21047058" y="27592"/>
                    <a:pt x="21061646" y="28543"/>
                  </a:cubicBezTo>
                  <a:lnTo>
                    <a:pt x="21057840" y="91972"/>
                  </a:lnTo>
                  <a:close/>
                  <a:moveTo>
                    <a:pt x="8409436" y="89435"/>
                  </a:moveTo>
                  <a:lnTo>
                    <a:pt x="8406581" y="26006"/>
                  </a:lnTo>
                  <a:cubicBezTo>
                    <a:pt x="8427830" y="25055"/>
                    <a:pt x="8449396" y="24420"/>
                    <a:pt x="8470961" y="24103"/>
                  </a:cubicBezTo>
                  <a:lnTo>
                    <a:pt x="8472230" y="87532"/>
                  </a:lnTo>
                  <a:cubicBezTo>
                    <a:pt x="8450982" y="87849"/>
                    <a:pt x="8430050" y="88484"/>
                    <a:pt x="8409436" y="89435"/>
                  </a:cubicBezTo>
                  <a:close/>
                  <a:moveTo>
                    <a:pt x="8596868" y="88801"/>
                  </a:moveTo>
                  <a:cubicBezTo>
                    <a:pt x="8575938" y="88167"/>
                    <a:pt x="8555006" y="87532"/>
                    <a:pt x="8534391" y="87215"/>
                  </a:cubicBezTo>
                  <a:lnTo>
                    <a:pt x="8535026" y="23786"/>
                  </a:lnTo>
                  <a:cubicBezTo>
                    <a:pt x="8556274" y="24103"/>
                    <a:pt x="8577840" y="24420"/>
                    <a:pt x="8599406" y="25372"/>
                  </a:cubicBezTo>
                  <a:lnTo>
                    <a:pt x="8596868" y="88801"/>
                  </a:lnTo>
                  <a:close/>
                  <a:moveTo>
                    <a:pt x="20870408" y="87532"/>
                  </a:moveTo>
                  <a:lnTo>
                    <a:pt x="20869456" y="24103"/>
                  </a:lnTo>
                  <a:cubicBezTo>
                    <a:pt x="20882460" y="23786"/>
                    <a:pt x="20895462" y="23786"/>
                    <a:pt x="20908782" y="23786"/>
                  </a:cubicBezTo>
                  <a:lnTo>
                    <a:pt x="20933838" y="23786"/>
                  </a:lnTo>
                  <a:lnTo>
                    <a:pt x="20933202" y="87215"/>
                  </a:lnTo>
                  <a:lnTo>
                    <a:pt x="20908782" y="87215"/>
                  </a:lnTo>
                  <a:cubicBezTo>
                    <a:pt x="20895780" y="87215"/>
                    <a:pt x="20883092" y="87215"/>
                    <a:pt x="20870408" y="8753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A99B937B-CB91-4EA0-8B0D-C4268E8B7CA0}"/>
                </a:ext>
              </a:extLst>
            </p:cNvPr>
            <p:cNvSpPr/>
            <p:nvPr/>
          </p:nvSpPr>
          <p:spPr>
            <a:xfrm>
              <a:off x="1967475" y="2510758"/>
              <a:ext cx="27999" cy="42000"/>
            </a:xfrm>
            <a:custGeom>
              <a:avLst/>
              <a:gdLst>
                <a:gd name="connsiteX0" fmla="*/ 24737 w 63429"/>
                <a:gd name="connsiteY0" fmla="*/ 87532 h 95143"/>
                <a:gd name="connsiteX1" fmla="*/ 23786 w 63429"/>
                <a:gd name="connsiteY1" fmla="*/ 24103 h 95143"/>
                <a:gd name="connsiteX2" fmla="*/ 55818 w 63429"/>
                <a:gd name="connsiteY2" fmla="*/ 23786 h 95143"/>
                <a:gd name="connsiteX3" fmla="*/ 55818 w 63429"/>
                <a:gd name="connsiteY3" fmla="*/ 87215 h 95143"/>
                <a:gd name="connsiteX4" fmla="*/ 24737 w 63429"/>
                <a:gd name="connsiteY4" fmla="*/ 87532 h 9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29" h="95143">
                  <a:moveTo>
                    <a:pt x="24737" y="87532"/>
                  </a:moveTo>
                  <a:lnTo>
                    <a:pt x="23786" y="24103"/>
                  </a:lnTo>
                  <a:cubicBezTo>
                    <a:pt x="34569" y="24103"/>
                    <a:pt x="45035" y="23786"/>
                    <a:pt x="55818" y="23786"/>
                  </a:cubicBezTo>
                  <a:lnTo>
                    <a:pt x="55818" y="87215"/>
                  </a:lnTo>
                  <a:cubicBezTo>
                    <a:pt x="45669" y="87215"/>
                    <a:pt x="35203" y="87532"/>
                    <a:pt x="24737" y="87532"/>
                  </a:cubicBezTo>
                  <a:close/>
                </a:path>
              </a:pathLst>
            </a:custGeom>
            <a:solidFill>
              <a:srgbClr val="3438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9B3D1A3C-AD63-4798-8AB8-D11F89D96C47}"/>
                </a:ext>
              </a:extLst>
            </p:cNvPr>
            <p:cNvSpPr/>
            <p:nvPr/>
          </p:nvSpPr>
          <p:spPr>
            <a:xfrm>
              <a:off x="816136" y="2356622"/>
              <a:ext cx="2351957" cy="2351957"/>
            </a:xfrm>
            <a:custGeom>
              <a:avLst/>
              <a:gdLst>
                <a:gd name="connsiteX0" fmla="*/ 2664341 w 5328047"/>
                <a:gd name="connsiteY0" fmla="*/ 5304580 h 5328048"/>
                <a:gd name="connsiteX1" fmla="*/ 23786 w 5328047"/>
                <a:gd name="connsiteY1" fmla="*/ 2664024 h 5328048"/>
                <a:gd name="connsiteX2" fmla="*/ 2664341 w 5328047"/>
                <a:gd name="connsiteY2" fmla="*/ 23786 h 5328048"/>
                <a:gd name="connsiteX3" fmla="*/ 5304897 w 5328047"/>
                <a:gd name="connsiteY3" fmla="*/ 2664341 h 5328048"/>
                <a:gd name="connsiteX4" fmla="*/ 2664341 w 5328047"/>
                <a:gd name="connsiteY4" fmla="*/ 5304580 h 5328048"/>
                <a:gd name="connsiteX5" fmla="*/ 2664341 w 5328047"/>
                <a:gd name="connsiteY5" fmla="*/ 87215 h 5328048"/>
                <a:gd name="connsiteX6" fmla="*/ 87215 w 5328047"/>
                <a:gd name="connsiteY6" fmla="*/ 2664024 h 5328048"/>
                <a:gd name="connsiteX7" fmla="*/ 2664341 w 5328047"/>
                <a:gd name="connsiteY7" fmla="*/ 5241150 h 5328048"/>
                <a:gd name="connsiteX8" fmla="*/ 5241468 w 5328047"/>
                <a:gd name="connsiteY8" fmla="*/ 2664024 h 5328048"/>
                <a:gd name="connsiteX9" fmla="*/ 2664341 w 5328047"/>
                <a:gd name="connsiteY9" fmla="*/ 87215 h 532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047" h="5328048">
                  <a:moveTo>
                    <a:pt x="2664341" y="5304580"/>
                  </a:moveTo>
                  <a:cubicBezTo>
                    <a:pt x="1208325" y="5304580"/>
                    <a:pt x="23786" y="4120040"/>
                    <a:pt x="23786" y="2664024"/>
                  </a:cubicBezTo>
                  <a:cubicBezTo>
                    <a:pt x="23786" y="1208325"/>
                    <a:pt x="1208325" y="23786"/>
                    <a:pt x="2664341" y="23786"/>
                  </a:cubicBezTo>
                  <a:cubicBezTo>
                    <a:pt x="4120357" y="23786"/>
                    <a:pt x="5304897" y="1208325"/>
                    <a:pt x="5304897" y="2664341"/>
                  </a:cubicBezTo>
                  <a:cubicBezTo>
                    <a:pt x="5304579" y="4120040"/>
                    <a:pt x="4120040" y="5304580"/>
                    <a:pt x="2664341" y="5304580"/>
                  </a:cubicBezTo>
                  <a:close/>
                  <a:moveTo>
                    <a:pt x="2664341" y="87215"/>
                  </a:moveTo>
                  <a:cubicBezTo>
                    <a:pt x="1243211" y="87215"/>
                    <a:pt x="87215" y="1243211"/>
                    <a:pt x="87215" y="2664024"/>
                  </a:cubicBezTo>
                  <a:cubicBezTo>
                    <a:pt x="87215" y="4084837"/>
                    <a:pt x="1243211" y="5241150"/>
                    <a:pt x="2664341" y="5241150"/>
                  </a:cubicBezTo>
                  <a:cubicBezTo>
                    <a:pt x="4085154" y="5241150"/>
                    <a:pt x="5241468" y="4085154"/>
                    <a:pt x="5241468" y="2664024"/>
                  </a:cubicBezTo>
                  <a:cubicBezTo>
                    <a:pt x="5241468" y="1242894"/>
                    <a:pt x="4085154" y="87215"/>
                    <a:pt x="2664341" y="8721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B36EB106-4A0C-43A5-9CA5-302D8A37DB48}"/>
                </a:ext>
              </a:extLst>
            </p:cNvPr>
            <p:cNvSpPr/>
            <p:nvPr/>
          </p:nvSpPr>
          <p:spPr>
            <a:xfrm>
              <a:off x="1588922" y="2029167"/>
              <a:ext cx="797986" cy="797986"/>
            </a:xfrm>
            <a:custGeom>
              <a:avLst/>
              <a:gdLst>
                <a:gd name="connsiteX0" fmla="*/ 1803608 w 1807730"/>
                <a:gd name="connsiteY0" fmla="*/ 913697 h 1807730"/>
                <a:gd name="connsiteX1" fmla="*/ 913697 w 1807730"/>
                <a:gd name="connsiteY1" fmla="*/ 1803608 h 1807730"/>
                <a:gd name="connsiteX2" fmla="*/ 23786 w 1807730"/>
                <a:gd name="connsiteY2" fmla="*/ 913697 h 1807730"/>
                <a:gd name="connsiteX3" fmla="*/ 913697 w 1807730"/>
                <a:gd name="connsiteY3" fmla="*/ 23786 h 1807730"/>
                <a:gd name="connsiteX4" fmla="*/ 1803608 w 1807730"/>
                <a:gd name="connsiteY4" fmla="*/ 913697 h 180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7730" h="1807730">
                  <a:moveTo>
                    <a:pt x="1803608" y="913697"/>
                  </a:moveTo>
                  <a:cubicBezTo>
                    <a:pt x="1803608" y="1405181"/>
                    <a:pt x="1405181" y="1803608"/>
                    <a:pt x="913697" y="1803608"/>
                  </a:cubicBezTo>
                  <a:cubicBezTo>
                    <a:pt x="422213" y="1803608"/>
                    <a:pt x="23786" y="1405181"/>
                    <a:pt x="23786" y="913697"/>
                  </a:cubicBezTo>
                  <a:cubicBezTo>
                    <a:pt x="23786" y="422212"/>
                    <a:pt x="422213" y="23786"/>
                    <a:pt x="913697" y="23786"/>
                  </a:cubicBezTo>
                  <a:cubicBezTo>
                    <a:pt x="1405181" y="23786"/>
                    <a:pt x="1803608" y="422212"/>
                    <a:pt x="1803608" y="9136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2AE2F4-3C48-406E-A9E7-CD3640F44D68}"/>
                </a:ext>
              </a:extLst>
            </p:cNvPr>
            <p:cNvGrpSpPr/>
            <p:nvPr/>
          </p:nvGrpSpPr>
          <p:grpSpPr>
            <a:xfrm>
              <a:off x="7223830" y="2942250"/>
              <a:ext cx="420272" cy="511411"/>
              <a:chOff x="1774978" y="3006209"/>
              <a:chExt cx="420272" cy="511411"/>
            </a:xfrm>
          </p:grpSpPr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AED19F75-9DB0-44A8-9A05-6BC932D277A3}"/>
                  </a:ext>
                </a:extLst>
              </p:cNvPr>
              <p:cNvSpPr/>
              <p:nvPr/>
            </p:nvSpPr>
            <p:spPr>
              <a:xfrm>
                <a:off x="1903776" y="3097628"/>
                <a:ext cx="167997" cy="419992"/>
              </a:xfrm>
              <a:custGeom>
                <a:avLst/>
                <a:gdLst>
                  <a:gd name="connsiteX0" fmla="*/ 292091 w 380574"/>
                  <a:gd name="connsiteY0" fmla="*/ 927651 h 951437"/>
                  <a:gd name="connsiteX1" fmla="*/ 108781 w 380574"/>
                  <a:gd name="connsiteY1" fmla="*/ 927651 h 951437"/>
                  <a:gd name="connsiteX2" fmla="*/ 82458 w 380574"/>
                  <a:gd name="connsiteY2" fmla="*/ 520753 h 951437"/>
                  <a:gd name="connsiteX3" fmla="*/ 23786 w 380574"/>
                  <a:gd name="connsiteY3" fmla="*/ 454787 h 951437"/>
                  <a:gd name="connsiteX4" fmla="*/ 23786 w 380574"/>
                  <a:gd name="connsiteY4" fmla="*/ 144301 h 951437"/>
                  <a:gd name="connsiteX5" fmla="*/ 102755 w 380574"/>
                  <a:gd name="connsiteY5" fmla="*/ 48206 h 951437"/>
                  <a:gd name="connsiteX6" fmla="*/ 200436 w 380574"/>
                  <a:gd name="connsiteY6" fmla="*/ 23786 h 951437"/>
                  <a:gd name="connsiteX7" fmla="*/ 298117 w 380574"/>
                  <a:gd name="connsiteY7" fmla="*/ 48206 h 951437"/>
                  <a:gd name="connsiteX8" fmla="*/ 377086 w 380574"/>
                  <a:gd name="connsiteY8" fmla="*/ 144301 h 951437"/>
                  <a:gd name="connsiteX9" fmla="*/ 377086 w 380574"/>
                  <a:gd name="connsiteY9" fmla="*/ 454787 h 951437"/>
                  <a:gd name="connsiteX10" fmla="*/ 318414 w 380574"/>
                  <a:gd name="connsiteY10" fmla="*/ 520753 h 951437"/>
                  <a:gd name="connsiteX11" fmla="*/ 292091 w 380574"/>
                  <a:gd name="connsiteY11" fmla="*/ 927651 h 951437"/>
                  <a:gd name="connsiteX12" fmla="*/ 153181 w 380574"/>
                  <a:gd name="connsiteY12" fmla="*/ 880079 h 951437"/>
                  <a:gd name="connsiteX13" fmla="*/ 247374 w 380574"/>
                  <a:gd name="connsiteY13" fmla="*/ 880079 h 951437"/>
                  <a:gd name="connsiteX14" fmla="*/ 271794 w 380574"/>
                  <a:gd name="connsiteY14" fmla="*/ 501090 h 951437"/>
                  <a:gd name="connsiteX15" fmla="*/ 329514 w 380574"/>
                  <a:gd name="connsiteY15" fmla="*/ 436392 h 951437"/>
                  <a:gd name="connsiteX16" fmla="*/ 329514 w 380574"/>
                  <a:gd name="connsiteY16" fmla="*/ 143984 h 951437"/>
                  <a:gd name="connsiteX17" fmla="*/ 286383 w 380574"/>
                  <a:gd name="connsiteY17" fmla="*/ 94192 h 951437"/>
                  <a:gd name="connsiteX18" fmla="*/ 200436 w 380574"/>
                  <a:gd name="connsiteY18" fmla="*/ 72626 h 951437"/>
                  <a:gd name="connsiteX19" fmla="*/ 114490 w 380574"/>
                  <a:gd name="connsiteY19" fmla="*/ 94192 h 951437"/>
                  <a:gd name="connsiteX20" fmla="*/ 71358 w 380574"/>
                  <a:gd name="connsiteY20" fmla="*/ 143984 h 951437"/>
                  <a:gd name="connsiteX21" fmla="*/ 71358 w 380574"/>
                  <a:gd name="connsiteY21" fmla="*/ 436392 h 951437"/>
                  <a:gd name="connsiteX22" fmla="*/ 128761 w 380574"/>
                  <a:gd name="connsiteY22" fmla="*/ 501090 h 951437"/>
                  <a:gd name="connsiteX23" fmla="*/ 153181 w 380574"/>
                  <a:gd name="connsiteY23" fmla="*/ 880079 h 95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0574" h="951437">
                    <a:moveTo>
                      <a:pt x="292091" y="927651"/>
                    </a:moveTo>
                    <a:lnTo>
                      <a:pt x="108781" y="927651"/>
                    </a:lnTo>
                    <a:lnTo>
                      <a:pt x="82458" y="520753"/>
                    </a:lnTo>
                    <a:lnTo>
                      <a:pt x="23786" y="454787"/>
                    </a:lnTo>
                    <a:lnTo>
                      <a:pt x="23786" y="144301"/>
                    </a:lnTo>
                    <a:cubicBezTo>
                      <a:pt x="23786" y="99584"/>
                      <a:pt x="56452" y="59941"/>
                      <a:pt x="102755" y="48206"/>
                    </a:cubicBezTo>
                    <a:lnTo>
                      <a:pt x="200436" y="23786"/>
                    </a:lnTo>
                    <a:lnTo>
                      <a:pt x="298117" y="48206"/>
                    </a:lnTo>
                    <a:cubicBezTo>
                      <a:pt x="344737" y="59941"/>
                      <a:pt x="377086" y="99267"/>
                      <a:pt x="377086" y="144301"/>
                    </a:cubicBezTo>
                    <a:lnTo>
                      <a:pt x="377086" y="454787"/>
                    </a:lnTo>
                    <a:lnTo>
                      <a:pt x="318414" y="520753"/>
                    </a:lnTo>
                    <a:lnTo>
                      <a:pt x="292091" y="927651"/>
                    </a:lnTo>
                    <a:close/>
                    <a:moveTo>
                      <a:pt x="153181" y="880079"/>
                    </a:moveTo>
                    <a:lnTo>
                      <a:pt x="247374" y="880079"/>
                    </a:lnTo>
                    <a:lnTo>
                      <a:pt x="271794" y="501090"/>
                    </a:lnTo>
                    <a:lnTo>
                      <a:pt x="329514" y="436392"/>
                    </a:lnTo>
                    <a:lnTo>
                      <a:pt x="329514" y="143984"/>
                    </a:lnTo>
                    <a:cubicBezTo>
                      <a:pt x="329514" y="121150"/>
                      <a:pt x="311754" y="100535"/>
                      <a:pt x="286383" y="94192"/>
                    </a:cubicBezTo>
                    <a:lnTo>
                      <a:pt x="200436" y="72626"/>
                    </a:lnTo>
                    <a:lnTo>
                      <a:pt x="114490" y="94192"/>
                    </a:lnTo>
                    <a:cubicBezTo>
                      <a:pt x="89118" y="100535"/>
                      <a:pt x="71358" y="121150"/>
                      <a:pt x="71358" y="143984"/>
                    </a:cubicBezTo>
                    <a:lnTo>
                      <a:pt x="71358" y="436392"/>
                    </a:lnTo>
                    <a:lnTo>
                      <a:pt x="128761" y="501090"/>
                    </a:lnTo>
                    <a:lnTo>
                      <a:pt x="153181" y="880079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0632968-6947-44C1-9FCC-CDA41FE85B3D}"/>
                  </a:ext>
                </a:extLst>
              </p:cNvPr>
              <p:cNvSpPr/>
              <p:nvPr/>
            </p:nvSpPr>
            <p:spPr>
              <a:xfrm>
                <a:off x="1774978" y="3114987"/>
                <a:ext cx="153997" cy="391993"/>
              </a:xfrm>
              <a:custGeom>
                <a:avLst/>
                <a:gdLst>
                  <a:gd name="connsiteX0" fmla="*/ 281943 w 348860"/>
                  <a:gd name="connsiteY0" fmla="*/ 887374 h 888008"/>
                  <a:gd name="connsiteX1" fmla="*/ 104975 w 348860"/>
                  <a:gd name="connsiteY1" fmla="*/ 887374 h 888008"/>
                  <a:gd name="connsiteX2" fmla="*/ 79921 w 348860"/>
                  <a:gd name="connsiteY2" fmla="*/ 498870 h 888008"/>
                  <a:gd name="connsiteX3" fmla="*/ 23786 w 348860"/>
                  <a:gd name="connsiteY3" fmla="*/ 436075 h 888008"/>
                  <a:gd name="connsiteX4" fmla="*/ 23786 w 348860"/>
                  <a:gd name="connsiteY4" fmla="*/ 139861 h 888008"/>
                  <a:gd name="connsiteX5" fmla="*/ 99901 w 348860"/>
                  <a:gd name="connsiteY5" fmla="*/ 47255 h 888008"/>
                  <a:gd name="connsiteX6" fmla="*/ 193459 w 348860"/>
                  <a:gd name="connsiteY6" fmla="*/ 23786 h 888008"/>
                  <a:gd name="connsiteX7" fmla="*/ 345372 w 348860"/>
                  <a:gd name="connsiteY7" fmla="*/ 65332 h 888008"/>
                  <a:gd name="connsiteX8" fmla="*/ 332686 w 348860"/>
                  <a:gd name="connsiteY8" fmla="*/ 111318 h 888008"/>
                  <a:gd name="connsiteX9" fmla="*/ 192825 w 348860"/>
                  <a:gd name="connsiteY9" fmla="*/ 72944 h 888008"/>
                  <a:gd name="connsiteX10" fmla="*/ 111318 w 348860"/>
                  <a:gd name="connsiteY10" fmla="*/ 93558 h 888008"/>
                  <a:gd name="connsiteX11" fmla="*/ 71041 w 348860"/>
                  <a:gd name="connsiteY11" fmla="*/ 139861 h 888008"/>
                  <a:gd name="connsiteX12" fmla="*/ 71041 w 348860"/>
                  <a:gd name="connsiteY12" fmla="*/ 417998 h 888008"/>
                  <a:gd name="connsiteX13" fmla="*/ 125907 w 348860"/>
                  <a:gd name="connsiteY13" fmla="*/ 479524 h 888008"/>
                  <a:gd name="connsiteX14" fmla="*/ 149059 w 348860"/>
                  <a:gd name="connsiteY14" fmla="*/ 839802 h 888008"/>
                  <a:gd name="connsiteX15" fmla="*/ 236908 w 348860"/>
                  <a:gd name="connsiteY15" fmla="*/ 839802 h 888008"/>
                  <a:gd name="connsiteX16" fmla="*/ 260060 w 348860"/>
                  <a:gd name="connsiteY16" fmla="*/ 479524 h 888008"/>
                  <a:gd name="connsiteX17" fmla="*/ 320952 w 348860"/>
                  <a:gd name="connsiteY17" fmla="*/ 411338 h 888008"/>
                  <a:gd name="connsiteX18" fmla="*/ 356472 w 348860"/>
                  <a:gd name="connsiteY18" fmla="*/ 443053 h 888008"/>
                  <a:gd name="connsiteX19" fmla="*/ 306363 w 348860"/>
                  <a:gd name="connsiteY19" fmla="*/ 499187 h 888008"/>
                  <a:gd name="connsiteX20" fmla="*/ 281943 w 348860"/>
                  <a:gd name="connsiteY20" fmla="*/ 887374 h 88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8860" h="888008">
                    <a:moveTo>
                      <a:pt x="281943" y="887374"/>
                    </a:moveTo>
                    <a:lnTo>
                      <a:pt x="104975" y="887374"/>
                    </a:lnTo>
                    <a:lnTo>
                      <a:pt x="79921" y="498870"/>
                    </a:lnTo>
                    <a:lnTo>
                      <a:pt x="23786" y="436075"/>
                    </a:lnTo>
                    <a:lnTo>
                      <a:pt x="23786" y="139861"/>
                    </a:lnTo>
                    <a:cubicBezTo>
                      <a:pt x="23786" y="96730"/>
                      <a:pt x="55184" y="58672"/>
                      <a:pt x="99901" y="47255"/>
                    </a:cubicBezTo>
                    <a:lnTo>
                      <a:pt x="193459" y="23786"/>
                    </a:lnTo>
                    <a:lnTo>
                      <a:pt x="345372" y="65332"/>
                    </a:lnTo>
                    <a:lnTo>
                      <a:pt x="332686" y="111318"/>
                    </a:lnTo>
                    <a:lnTo>
                      <a:pt x="192825" y="72944"/>
                    </a:lnTo>
                    <a:lnTo>
                      <a:pt x="111318" y="93558"/>
                    </a:lnTo>
                    <a:cubicBezTo>
                      <a:pt x="87532" y="99584"/>
                      <a:pt x="71041" y="118612"/>
                      <a:pt x="71041" y="139861"/>
                    </a:cubicBezTo>
                    <a:lnTo>
                      <a:pt x="71041" y="417998"/>
                    </a:lnTo>
                    <a:lnTo>
                      <a:pt x="125907" y="479524"/>
                    </a:lnTo>
                    <a:lnTo>
                      <a:pt x="149059" y="839802"/>
                    </a:lnTo>
                    <a:lnTo>
                      <a:pt x="236908" y="839802"/>
                    </a:lnTo>
                    <a:lnTo>
                      <a:pt x="260060" y="479524"/>
                    </a:lnTo>
                    <a:lnTo>
                      <a:pt x="320952" y="411338"/>
                    </a:lnTo>
                    <a:lnTo>
                      <a:pt x="356472" y="443053"/>
                    </a:lnTo>
                    <a:lnTo>
                      <a:pt x="306363" y="499187"/>
                    </a:lnTo>
                    <a:lnTo>
                      <a:pt x="281943" y="887374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F332710-FE6C-ECF5-CED8-B1A03AF04027}"/>
                  </a:ext>
                </a:extLst>
              </p:cNvPr>
              <p:cNvGrpSpPr/>
              <p:nvPr/>
            </p:nvGrpSpPr>
            <p:grpSpPr>
              <a:xfrm>
                <a:off x="1803399" y="3006209"/>
                <a:ext cx="375752" cy="147558"/>
                <a:chOff x="1803399" y="3006209"/>
                <a:chExt cx="375752" cy="147558"/>
              </a:xfrm>
            </p:grpSpPr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79BADDB4-0ED2-45D1-AB6E-AC12C6FD4149}"/>
                    </a:ext>
                  </a:extLst>
                </p:cNvPr>
                <p:cNvSpPr/>
                <p:nvPr/>
              </p:nvSpPr>
              <p:spPr>
                <a:xfrm>
                  <a:off x="1933456" y="3006209"/>
                  <a:ext cx="111998" cy="125998"/>
                </a:xfrm>
                <a:custGeom>
                  <a:avLst/>
                  <a:gdLst>
                    <a:gd name="connsiteX0" fmla="*/ 137007 w 253716"/>
                    <a:gd name="connsiteY0" fmla="*/ 279088 h 285431"/>
                    <a:gd name="connsiteX1" fmla="*/ 129078 w 253716"/>
                    <a:gd name="connsiteY1" fmla="*/ 279088 h 285431"/>
                    <a:gd name="connsiteX2" fmla="*/ 23786 w 253716"/>
                    <a:gd name="connsiteY2" fmla="*/ 173796 h 285431"/>
                    <a:gd name="connsiteX3" fmla="*/ 23786 w 253716"/>
                    <a:gd name="connsiteY3" fmla="*/ 129078 h 285431"/>
                    <a:gd name="connsiteX4" fmla="*/ 129078 w 253716"/>
                    <a:gd name="connsiteY4" fmla="*/ 23786 h 285431"/>
                    <a:gd name="connsiteX5" fmla="*/ 137007 w 253716"/>
                    <a:gd name="connsiteY5" fmla="*/ 23786 h 285431"/>
                    <a:gd name="connsiteX6" fmla="*/ 242299 w 253716"/>
                    <a:gd name="connsiteY6" fmla="*/ 129078 h 285431"/>
                    <a:gd name="connsiteX7" fmla="*/ 242299 w 253716"/>
                    <a:gd name="connsiteY7" fmla="*/ 173796 h 285431"/>
                    <a:gd name="connsiteX8" fmla="*/ 137007 w 253716"/>
                    <a:gd name="connsiteY8" fmla="*/ 279088 h 285431"/>
                    <a:gd name="connsiteX9" fmla="*/ 129078 w 253716"/>
                    <a:gd name="connsiteY9" fmla="*/ 71358 h 285431"/>
                    <a:gd name="connsiteX10" fmla="*/ 71358 w 253716"/>
                    <a:gd name="connsiteY10" fmla="*/ 129078 h 285431"/>
                    <a:gd name="connsiteX11" fmla="*/ 71358 w 253716"/>
                    <a:gd name="connsiteY11" fmla="*/ 173796 h 285431"/>
                    <a:gd name="connsiteX12" fmla="*/ 129078 w 253716"/>
                    <a:gd name="connsiteY12" fmla="*/ 231516 h 285431"/>
                    <a:gd name="connsiteX13" fmla="*/ 137007 w 253716"/>
                    <a:gd name="connsiteY13" fmla="*/ 231516 h 285431"/>
                    <a:gd name="connsiteX14" fmla="*/ 194727 w 253716"/>
                    <a:gd name="connsiteY14" fmla="*/ 173796 h 285431"/>
                    <a:gd name="connsiteX15" fmla="*/ 194727 w 253716"/>
                    <a:gd name="connsiteY15" fmla="*/ 129078 h 285431"/>
                    <a:gd name="connsiteX16" fmla="*/ 137007 w 253716"/>
                    <a:gd name="connsiteY16" fmla="*/ 71358 h 285431"/>
                    <a:gd name="connsiteX17" fmla="*/ 129078 w 253716"/>
                    <a:gd name="connsiteY17" fmla="*/ 71358 h 28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716" h="285431">
                      <a:moveTo>
                        <a:pt x="137007" y="279088"/>
                      </a:moveTo>
                      <a:lnTo>
                        <a:pt x="129078" y="279088"/>
                      </a:lnTo>
                      <a:cubicBezTo>
                        <a:pt x="71041" y="279088"/>
                        <a:pt x="23786" y="231833"/>
                        <a:pt x="23786" y="173796"/>
                      </a:cubicBezTo>
                      <a:lnTo>
                        <a:pt x="23786" y="129078"/>
                      </a:lnTo>
                      <a:cubicBezTo>
                        <a:pt x="23786" y="71041"/>
                        <a:pt x="71041" y="23786"/>
                        <a:pt x="129078" y="23786"/>
                      </a:cubicBezTo>
                      <a:lnTo>
                        <a:pt x="137007" y="23786"/>
                      </a:lnTo>
                      <a:cubicBezTo>
                        <a:pt x="195045" y="23786"/>
                        <a:pt x="242299" y="71041"/>
                        <a:pt x="242299" y="129078"/>
                      </a:cubicBezTo>
                      <a:lnTo>
                        <a:pt x="242299" y="173796"/>
                      </a:lnTo>
                      <a:cubicBezTo>
                        <a:pt x="242299" y="231833"/>
                        <a:pt x="195045" y="279088"/>
                        <a:pt x="137007" y="279088"/>
                      </a:cubicBezTo>
                      <a:close/>
                      <a:moveTo>
                        <a:pt x="129078" y="71358"/>
                      </a:moveTo>
                      <a:cubicBezTo>
                        <a:pt x="97364" y="71358"/>
                        <a:pt x="71358" y="97364"/>
                        <a:pt x="71358" y="129078"/>
                      </a:cubicBezTo>
                      <a:lnTo>
                        <a:pt x="71358" y="173796"/>
                      </a:lnTo>
                      <a:cubicBezTo>
                        <a:pt x="71358" y="205510"/>
                        <a:pt x="97364" y="231516"/>
                        <a:pt x="129078" y="231516"/>
                      </a:cubicBezTo>
                      <a:lnTo>
                        <a:pt x="137007" y="231516"/>
                      </a:lnTo>
                      <a:cubicBezTo>
                        <a:pt x="168722" y="231516"/>
                        <a:pt x="194727" y="205510"/>
                        <a:pt x="194727" y="173796"/>
                      </a:cubicBezTo>
                      <a:lnTo>
                        <a:pt x="194727" y="129078"/>
                      </a:lnTo>
                      <a:cubicBezTo>
                        <a:pt x="194727" y="97364"/>
                        <a:pt x="168722" y="71358"/>
                        <a:pt x="137007" y="71358"/>
                      </a:cubicBezTo>
                      <a:lnTo>
                        <a:pt x="129078" y="71358"/>
                      </a:lnTo>
                      <a:close/>
                    </a:path>
                  </a:pathLst>
                </a:custGeom>
                <a:solidFill>
                  <a:srgbClr val="3438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3738676D-561F-48B8-B4CB-C4B0C58F2F09}"/>
                    </a:ext>
                  </a:extLst>
                </p:cNvPr>
                <p:cNvSpPr/>
                <p:nvPr/>
              </p:nvSpPr>
              <p:spPr>
                <a:xfrm>
                  <a:off x="1803399" y="3027769"/>
                  <a:ext cx="111998" cy="125998"/>
                </a:xfrm>
                <a:custGeom>
                  <a:avLst/>
                  <a:gdLst>
                    <a:gd name="connsiteX0" fmla="*/ 132884 w 253716"/>
                    <a:gd name="connsiteY0" fmla="*/ 269257 h 285431"/>
                    <a:gd name="connsiteX1" fmla="*/ 125273 w 253716"/>
                    <a:gd name="connsiteY1" fmla="*/ 269257 h 285431"/>
                    <a:gd name="connsiteX2" fmla="*/ 23786 w 253716"/>
                    <a:gd name="connsiteY2" fmla="*/ 167770 h 285431"/>
                    <a:gd name="connsiteX3" fmla="*/ 23786 w 253716"/>
                    <a:gd name="connsiteY3" fmla="*/ 125273 h 285431"/>
                    <a:gd name="connsiteX4" fmla="*/ 125273 w 253716"/>
                    <a:gd name="connsiteY4" fmla="*/ 23786 h 285431"/>
                    <a:gd name="connsiteX5" fmla="*/ 132884 w 253716"/>
                    <a:gd name="connsiteY5" fmla="*/ 23786 h 285431"/>
                    <a:gd name="connsiteX6" fmla="*/ 234371 w 253716"/>
                    <a:gd name="connsiteY6" fmla="*/ 125273 h 285431"/>
                    <a:gd name="connsiteX7" fmla="*/ 234371 w 253716"/>
                    <a:gd name="connsiteY7" fmla="*/ 167770 h 285431"/>
                    <a:gd name="connsiteX8" fmla="*/ 132884 w 253716"/>
                    <a:gd name="connsiteY8" fmla="*/ 269257 h 285431"/>
                    <a:gd name="connsiteX9" fmla="*/ 125273 w 253716"/>
                    <a:gd name="connsiteY9" fmla="*/ 71358 h 285431"/>
                    <a:gd name="connsiteX10" fmla="*/ 71358 w 253716"/>
                    <a:gd name="connsiteY10" fmla="*/ 125273 h 285431"/>
                    <a:gd name="connsiteX11" fmla="*/ 71358 w 253716"/>
                    <a:gd name="connsiteY11" fmla="*/ 167770 h 285431"/>
                    <a:gd name="connsiteX12" fmla="*/ 125273 w 253716"/>
                    <a:gd name="connsiteY12" fmla="*/ 221685 h 285431"/>
                    <a:gd name="connsiteX13" fmla="*/ 132884 w 253716"/>
                    <a:gd name="connsiteY13" fmla="*/ 221685 h 285431"/>
                    <a:gd name="connsiteX14" fmla="*/ 186799 w 253716"/>
                    <a:gd name="connsiteY14" fmla="*/ 167770 h 285431"/>
                    <a:gd name="connsiteX15" fmla="*/ 186799 w 253716"/>
                    <a:gd name="connsiteY15" fmla="*/ 125273 h 285431"/>
                    <a:gd name="connsiteX16" fmla="*/ 132884 w 253716"/>
                    <a:gd name="connsiteY16" fmla="*/ 71358 h 285431"/>
                    <a:gd name="connsiteX17" fmla="*/ 125273 w 253716"/>
                    <a:gd name="connsiteY17" fmla="*/ 71358 h 28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716" h="285431">
                      <a:moveTo>
                        <a:pt x="132884" y="269257"/>
                      </a:moveTo>
                      <a:lnTo>
                        <a:pt x="125273" y="269257"/>
                      </a:lnTo>
                      <a:cubicBezTo>
                        <a:pt x="69455" y="269257"/>
                        <a:pt x="23786" y="223588"/>
                        <a:pt x="23786" y="167770"/>
                      </a:cubicBezTo>
                      <a:lnTo>
                        <a:pt x="23786" y="125273"/>
                      </a:lnTo>
                      <a:cubicBezTo>
                        <a:pt x="23786" y="69455"/>
                        <a:pt x="69455" y="23786"/>
                        <a:pt x="125273" y="23786"/>
                      </a:cubicBezTo>
                      <a:lnTo>
                        <a:pt x="132884" y="23786"/>
                      </a:lnTo>
                      <a:cubicBezTo>
                        <a:pt x="188702" y="23786"/>
                        <a:pt x="234371" y="69455"/>
                        <a:pt x="234371" y="125273"/>
                      </a:cubicBezTo>
                      <a:lnTo>
                        <a:pt x="234371" y="167770"/>
                      </a:lnTo>
                      <a:cubicBezTo>
                        <a:pt x="234371" y="223905"/>
                        <a:pt x="188702" y="269257"/>
                        <a:pt x="132884" y="269257"/>
                      </a:cubicBezTo>
                      <a:close/>
                      <a:moveTo>
                        <a:pt x="125273" y="71358"/>
                      </a:moveTo>
                      <a:cubicBezTo>
                        <a:pt x="95461" y="71358"/>
                        <a:pt x="71358" y="95461"/>
                        <a:pt x="71358" y="125273"/>
                      </a:cubicBezTo>
                      <a:lnTo>
                        <a:pt x="71358" y="167770"/>
                      </a:lnTo>
                      <a:cubicBezTo>
                        <a:pt x="71358" y="197582"/>
                        <a:pt x="95461" y="221685"/>
                        <a:pt x="125273" y="221685"/>
                      </a:cubicBezTo>
                      <a:lnTo>
                        <a:pt x="132884" y="221685"/>
                      </a:lnTo>
                      <a:cubicBezTo>
                        <a:pt x="162696" y="221685"/>
                        <a:pt x="186799" y="197582"/>
                        <a:pt x="186799" y="167770"/>
                      </a:cubicBezTo>
                      <a:lnTo>
                        <a:pt x="186799" y="125273"/>
                      </a:lnTo>
                      <a:cubicBezTo>
                        <a:pt x="186799" y="95461"/>
                        <a:pt x="162696" y="71358"/>
                        <a:pt x="132884" y="71358"/>
                      </a:cubicBezTo>
                      <a:lnTo>
                        <a:pt x="125273" y="71358"/>
                      </a:lnTo>
                      <a:close/>
                    </a:path>
                  </a:pathLst>
                </a:custGeom>
                <a:solidFill>
                  <a:srgbClr val="3438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5A91BE35-AB94-4995-A7E3-722B58FA982D}"/>
                    </a:ext>
                  </a:extLst>
                </p:cNvPr>
                <p:cNvSpPr/>
                <p:nvPr/>
              </p:nvSpPr>
              <p:spPr>
                <a:xfrm>
                  <a:off x="2067153" y="3027769"/>
                  <a:ext cx="111998" cy="125998"/>
                </a:xfrm>
                <a:custGeom>
                  <a:avLst/>
                  <a:gdLst>
                    <a:gd name="connsiteX0" fmla="*/ 132884 w 253716"/>
                    <a:gd name="connsiteY0" fmla="*/ 269257 h 285431"/>
                    <a:gd name="connsiteX1" fmla="*/ 125272 w 253716"/>
                    <a:gd name="connsiteY1" fmla="*/ 269257 h 285431"/>
                    <a:gd name="connsiteX2" fmla="*/ 23786 w 253716"/>
                    <a:gd name="connsiteY2" fmla="*/ 167770 h 285431"/>
                    <a:gd name="connsiteX3" fmla="*/ 23786 w 253716"/>
                    <a:gd name="connsiteY3" fmla="*/ 125273 h 285431"/>
                    <a:gd name="connsiteX4" fmla="*/ 125272 w 253716"/>
                    <a:gd name="connsiteY4" fmla="*/ 23786 h 285431"/>
                    <a:gd name="connsiteX5" fmla="*/ 132884 w 253716"/>
                    <a:gd name="connsiteY5" fmla="*/ 23786 h 285431"/>
                    <a:gd name="connsiteX6" fmla="*/ 234371 w 253716"/>
                    <a:gd name="connsiteY6" fmla="*/ 125273 h 285431"/>
                    <a:gd name="connsiteX7" fmla="*/ 234371 w 253716"/>
                    <a:gd name="connsiteY7" fmla="*/ 167770 h 285431"/>
                    <a:gd name="connsiteX8" fmla="*/ 132884 w 253716"/>
                    <a:gd name="connsiteY8" fmla="*/ 269257 h 285431"/>
                    <a:gd name="connsiteX9" fmla="*/ 124955 w 253716"/>
                    <a:gd name="connsiteY9" fmla="*/ 71358 h 285431"/>
                    <a:gd name="connsiteX10" fmla="*/ 71041 w 253716"/>
                    <a:gd name="connsiteY10" fmla="*/ 125273 h 285431"/>
                    <a:gd name="connsiteX11" fmla="*/ 71041 w 253716"/>
                    <a:gd name="connsiteY11" fmla="*/ 167770 h 285431"/>
                    <a:gd name="connsiteX12" fmla="*/ 124955 w 253716"/>
                    <a:gd name="connsiteY12" fmla="*/ 221685 h 285431"/>
                    <a:gd name="connsiteX13" fmla="*/ 132567 w 253716"/>
                    <a:gd name="connsiteY13" fmla="*/ 221685 h 285431"/>
                    <a:gd name="connsiteX14" fmla="*/ 186482 w 253716"/>
                    <a:gd name="connsiteY14" fmla="*/ 167770 h 285431"/>
                    <a:gd name="connsiteX15" fmla="*/ 186482 w 253716"/>
                    <a:gd name="connsiteY15" fmla="*/ 125273 h 285431"/>
                    <a:gd name="connsiteX16" fmla="*/ 132567 w 253716"/>
                    <a:gd name="connsiteY16" fmla="*/ 71358 h 285431"/>
                    <a:gd name="connsiteX17" fmla="*/ 124955 w 253716"/>
                    <a:gd name="connsiteY17" fmla="*/ 71358 h 28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716" h="285431">
                      <a:moveTo>
                        <a:pt x="132884" y="269257"/>
                      </a:moveTo>
                      <a:lnTo>
                        <a:pt x="125272" y="269257"/>
                      </a:lnTo>
                      <a:cubicBezTo>
                        <a:pt x="69455" y="269257"/>
                        <a:pt x="23786" y="223588"/>
                        <a:pt x="23786" y="167770"/>
                      </a:cubicBezTo>
                      <a:lnTo>
                        <a:pt x="23786" y="125273"/>
                      </a:lnTo>
                      <a:cubicBezTo>
                        <a:pt x="23786" y="69455"/>
                        <a:pt x="69455" y="23786"/>
                        <a:pt x="125272" y="23786"/>
                      </a:cubicBezTo>
                      <a:lnTo>
                        <a:pt x="132884" y="23786"/>
                      </a:lnTo>
                      <a:cubicBezTo>
                        <a:pt x="188702" y="23786"/>
                        <a:pt x="234371" y="69455"/>
                        <a:pt x="234371" y="125273"/>
                      </a:cubicBezTo>
                      <a:lnTo>
                        <a:pt x="234371" y="167770"/>
                      </a:lnTo>
                      <a:cubicBezTo>
                        <a:pt x="234371" y="223905"/>
                        <a:pt x="188702" y="269257"/>
                        <a:pt x="132884" y="269257"/>
                      </a:cubicBezTo>
                      <a:close/>
                      <a:moveTo>
                        <a:pt x="124955" y="71358"/>
                      </a:moveTo>
                      <a:cubicBezTo>
                        <a:pt x="95144" y="71358"/>
                        <a:pt x="71041" y="95461"/>
                        <a:pt x="71041" y="125273"/>
                      </a:cubicBezTo>
                      <a:lnTo>
                        <a:pt x="71041" y="167770"/>
                      </a:lnTo>
                      <a:cubicBezTo>
                        <a:pt x="71041" y="197582"/>
                        <a:pt x="95144" y="221685"/>
                        <a:pt x="124955" y="221685"/>
                      </a:cubicBezTo>
                      <a:lnTo>
                        <a:pt x="132567" y="221685"/>
                      </a:lnTo>
                      <a:cubicBezTo>
                        <a:pt x="162379" y="221685"/>
                        <a:pt x="186482" y="197582"/>
                        <a:pt x="186482" y="167770"/>
                      </a:cubicBezTo>
                      <a:lnTo>
                        <a:pt x="186482" y="125273"/>
                      </a:lnTo>
                      <a:cubicBezTo>
                        <a:pt x="186482" y="95461"/>
                        <a:pt x="162379" y="71358"/>
                        <a:pt x="132567" y="71358"/>
                      </a:cubicBezTo>
                      <a:lnTo>
                        <a:pt x="124955" y="71358"/>
                      </a:lnTo>
                      <a:close/>
                    </a:path>
                  </a:pathLst>
                </a:custGeom>
                <a:solidFill>
                  <a:srgbClr val="3438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246BE4C5-9F12-464E-BF09-D8CD72BDAC1D}"/>
                  </a:ext>
                </a:extLst>
              </p:cNvPr>
              <p:cNvSpPr/>
              <p:nvPr/>
            </p:nvSpPr>
            <p:spPr>
              <a:xfrm>
                <a:off x="2041253" y="3114847"/>
                <a:ext cx="153997" cy="391993"/>
              </a:xfrm>
              <a:custGeom>
                <a:avLst/>
                <a:gdLst>
                  <a:gd name="connsiteX0" fmla="*/ 275917 w 348860"/>
                  <a:gd name="connsiteY0" fmla="*/ 887691 h 888008"/>
                  <a:gd name="connsiteX1" fmla="*/ 98949 w 348860"/>
                  <a:gd name="connsiteY1" fmla="*/ 887691 h 888008"/>
                  <a:gd name="connsiteX2" fmla="*/ 73895 w 348860"/>
                  <a:gd name="connsiteY2" fmla="*/ 499188 h 888008"/>
                  <a:gd name="connsiteX3" fmla="*/ 23786 w 348860"/>
                  <a:gd name="connsiteY3" fmla="*/ 443053 h 888008"/>
                  <a:gd name="connsiteX4" fmla="*/ 59306 w 348860"/>
                  <a:gd name="connsiteY4" fmla="*/ 411338 h 888008"/>
                  <a:gd name="connsiteX5" fmla="*/ 120198 w 348860"/>
                  <a:gd name="connsiteY5" fmla="*/ 479524 h 888008"/>
                  <a:gd name="connsiteX6" fmla="*/ 143350 w 348860"/>
                  <a:gd name="connsiteY6" fmla="*/ 839802 h 888008"/>
                  <a:gd name="connsiteX7" fmla="*/ 231199 w 348860"/>
                  <a:gd name="connsiteY7" fmla="*/ 839802 h 888008"/>
                  <a:gd name="connsiteX8" fmla="*/ 254351 w 348860"/>
                  <a:gd name="connsiteY8" fmla="*/ 479524 h 888008"/>
                  <a:gd name="connsiteX9" fmla="*/ 309217 w 348860"/>
                  <a:gd name="connsiteY9" fmla="*/ 417998 h 888008"/>
                  <a:gd name="connsiteX10" fmla="*/ 309217 w 348860"/>
                  <a:gd name="connsiteY10" fmla="*/ 139861 h 888008"/>
                  <a:gd name="connsiteX11" fmla="*/ 268939 w 348860"/>
                  <a:gd name="connsiteY11" fmla="*/ 93558 h 888008"/>
                  <a:gd name="connsiteX12" fmla="*/ 187433 w 348860"/>
                  <a:gd name="connsiteY12" fmla="*/ 72944 h 888008"/>
                  <a:gd name="connsiteX13" fmla="*/ 47572 w 348860"/>
                  <a:gd name="connsiteY13" fmla="*/ 111318 h 888008"/>
                  <a:gd name="connsiteX14" fmla="*/ 34886 w 348860"/>
                  <a:gd name="connsiteY14" fmla="*/ 65332 h 888008"/>
                  <a:gd name="connsiteX15" fmla="*/ 186799 w 348860"/>
                  <a:gd name="connsiteY15" fmla="*/ 23786 h 888008"/>
                  <a:gd name="connsiteX16" fmla="*/ 280357 w 348860"/>
                  <a:gd name="connsiteY16" fmla="*/ 47255 h 888008"/>
                  <a:gd name="connsiteX17" fmla="*/ 356472 w 348860"/>
                  <a:gd name="connsiteY17" fmla="*/ 139861 h 888008"/>
                  <a:gd name="connsiteX18" fmla="*/ 356472 w 348860"/>
                  <a:gd name="connsiteY18" fmla="*/ 436075 h 888008"/>
                  <a:gd name="connsiteX19" fmla="*/ 300337 w 348860"/>
                  <a:gd name="connsiteY19" fmla="*/ 498870 h 888008"/>
                  <a:gd name="connsiteX20" fmla="*/ 275917 w 348860"/>
                  <a:gd name="connsiteY20" fmla="*/ 887691 h 88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8860" h="888008">
                    <a:moveTo>
                      <a:pt x="275917" y="887691"/>
                    </a:moveTo>
                    <a:lnTo>
                      <a:pt x="98949" y="887691"/>
                    </a:lnTo>
                    <a:lnTo>
                      <a:pt x="73895" y="499188"/>
                    </a:lnTo>
                    <a:lnTo>
                      <a:pt x="23786" y="443053"/>
                    </a:lnTo>
                    <a:lnTo>
                      <a:pt x="59306" y="411338"/>
                    </a:lnTo>
                    <a:lnTo>
                      <a:pt x="120198" y="479524"/>
                    </a:lnTo>
                    <a:lnTo>
                      <a:pt x="143350" y="839802"/>
                    </a:lnTo>
                    <a:lnTo>
                      <a:pt x="231199" y="839802"/>
                    </a:lnTo>
                    <a:lnTo>
                      <a:pt x="254351" y="479524"/>
                    </a:lnTo>
                    <a:lnTo>
                      <a:pt x="309217" y="417998"/>
                    </a:lnTo>
                    <a:lnTo>
                      <a:pt x="309217" y="139861"/>
                    </a:lnTo>
                    <a:cubicBezTo>
                      <a:pt x="309217" y="118613"/>
                      <a:pt x="292725" y="99267"/>
                      <a:pt x="268939" y="93558"/>
                    </a:cubicBezTo>
                    <a:lnTo>
                      <a:pt x="187433" y="72944"/>
                    </a:lnTo>
                    <a:lnTo>
                      <a:pt x="47572" y="111318"/>
                    </a:lnTo>
                    <a:lnTo>
                      <a:pt x="34886" y="65332"/>
                    </a:lnTo>
                    <a:lnTo>
                      <a:pt x="186799" y="23786"/>
                    </a:lnTo>
                    <a:lnTo>
                      <a:pt x="280357" y="47255"/>
                    </a:lnTo>
                    <a:cubicBezTo>
                      <a:pt x="325391" y="58672"/>
                      <a:pt x="356472" y="96730"/>
                      <a:pt x="356472" y="139861"/>
                    </a:cubicBezTo>
                    <a:lnTo>
                      <a:pt x="356472" y="436075"/>
                    </a:lnTo>
                    <a:lnTo>
                      <a:pt x="300337" y="498870"/>
                    </a:lnTo>
                    <a:lnTo>
                      <a:pt x="275917" y="887691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C9D619A1-B4A9-4014-8E2B-EAAEC57E4789}"/>
                </a:ext>
              </a:extLst>
            </p:cNvPr>
            <p:cNvSpPr/>
            <p:nvPr/>
          </p:nvSpPr>
          <p:spPr>
            <a:xfrm>
              <a:off x="9023908" y="1917029"/>
              <a:ext cx="2351957" cy="2351957"/>
            </a:xfrm>
            <a:custGeom>
              <a:avLst/>
              <a:gdLst>
                <a:gd name="connsiteX0" fmla="*/ 2664024 w 5328047"/>
                <a:gd name="connsiteY0" fmla="*/ 5304579 h 5328048"/>
                <a:gd name="connsiteX1" fmla="*/ 23786 w 5328047"/>
                <a:gd name="connsiteY1" fmla="*/ 2664024 h 5328048"/>
                <a:gd name="connsiteX2" fmla="*/ 2664024 w 5328047"/>
                <a:gd name="connsiteY2" fmla="*/ 23786 h 5328048"/>
                <a:gd name="connsiteX3" fmla="*/ 5304578 w 5328047"/>
                <a:gd name="connsiteY3" fmla="*/ 2664341 h 5328048"/>
                <a:gd name="connsiteX4" fmla="*/ 2664024 w 5328047"/>
                <a:gd name="connsiteY4" fmla="*/ 5304579 h 5328048"/>
                <a:gd name="connsiteX5" fmla="*/ 2664024 w 5328047"/>
                <a:gd name="connsiteY5" fmla="*/ 87215 h 5328048"/>
                <a:gd name="connsiteX6" fmla="*/ 87215 w 5328047"/>
                <a:gd name="connsiteY6" fmla="*/ 2664341 h 5328048"/>
                <a:gd name="connsiteX7" fmla="*/ 2664024 w 5328047"/>
                <a:gd name="connsiteY7" fmla="*/ 5241468 h 5328048"/>
                <a:gd name="connsiteX8" fmla="*/ 5241149 w 5328047"/>
                <a:gd name="connsiteY8" fmla="*/ 2664341 h 5328048"/>
                <a:gd name="connsiteX9" fmla="*/ 2664024 w 5328047"/>
                <a:gd name="connsiteY9" fmla="*/ 87215 h 532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047" h="5328048">
                  <a:moveTo>
                    <a:pt x="2664024" y="5304579"/>
                  </a:moveTo>
                  <a:cubicBezTo>
                    <a:pt x="1208007" y="5304579"/>
                    <a:pt x="23786" y="4120040"/>
                    <a:pt x="23786" y="2664024"/>
                  </a:cubicBezTo>
                  <a:cubicBezTo>
                    <a:pt x="23469" y="1208325"/>
                    <a:pt x="1208007" y="23786"/>
                    <a:pt x="2664024" y="23786"/>
                  </a:cubicBezTo>
                  <a:cubicBezTo>
                    <a:pt x="4120039" y="23786"/>
                    <a:pt x="5304578" y="1208325"/>
                    <a:pt x="5304578" y="2664341"/>
                  </a:cubicBezTo>
                  <a:cubicBezTo>
                    <a:pt x="5304578" y="4120040"/>
                    <a:pt x="4120039" y="5304579"/>
                    <a:pt x="2664024" y="5304579"/>
                  </a:cubicBezTo>
                  <a:close/>
                  <a:moveTo>
                    <a:pt x="2664024" y="87215"/>
                  </a:moveTo>
                  <a:cubicBezTo>
                    <a:pt x="1243210" y="87215"/>
                    <a:pt x="87215" y="1243211"/>
                    <a:pt x="87215" y="2664341"/>
                  </a:cubicBezTo>
                  <a:cubicBezTo>
                    <a:pt x="87215" y="4085471"/>
                    <a:pt x="1243210" y="5241468"/>
                    <a:pt x="2664024" y="5241468"/>
                  </a:cubicBezTo>
                  <a:cubicBezTo>
                    <a:pt x="4084837" y="5241468"/>
                    <a:pt x="5241149" y="4085471"/>
                    <a:pt x="5241149" y="2664341"/>
                  </a:cubicBezTo>
                  <a:cubicBezTo>
                    <a:pt x="5241149" y="1243211"/>
                    <a:pt x="4084837" y="87215"/>
                    <a:pt x="2664024" y="8721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7A0339F7-057C-47B0-AFB1-88697843AE50}"/>
                </a:ext>
              </a:extLst>
            </p:cNvPr>
            <p:cNvSpPr/>
            <p:nvPr/>
          </p:nvSpPr>
          <p:spPr>
            <a:xfrm>
              <a:off x="9700665" y="3693875"/>
              <a:ext cx="993983" cy="993983"/>
            </a:xfrm>
            <a:custGeom>
              <a:avLst/>
              <a:gdLst>
                <a:gd name="connsiteX0" fmla="*/ 1378470 w 2251734"/>
                <a:gd name="connsiteY0" fmla="*/ 276493 h 2251734"/>
                <a:gd name="connsiteX1" fmla="*/ 1986368 w 2251734"/>
                <a:gd name="connsiteY1" fmla="*/ 1378469 h 2251734"/>
                <a:gd name="connsiteX2" fmla="*/ 884392 w 2251734"/>
                <a:gd name="connsiteY2" fmla="*/ 1986367 h 2251734"/>
                <a:gd name="connsiteX3" fmla="*/ 276494 w 2251734"/>
                <a:gd name="connsiteY3" fmla="*/ 884391 h 2251734"/>
                <a:gd name="connsiteX4" fmla="*/ 1378470 w 2251734"/>
                <a:gd name="connsiteY4" fmla="*/ 276493 h 225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734" h="2251734">
                  <a:moveTo>
                    <a:pt x="1378470" y="276493"/>
                  </a:moveTo>
                  <a:cubicBezTo>
                    <a:pt x="1850639" y="412929"/>
                    <a:pt x="2122805" y="906300"/>
                    <a:pt x="1986368" y="1378469"/>
                  </a:cubicBezTo>
                  <a:cubicBezTo>
                    <a:pt x="1849932" y="1850639"/>
                    <a:pt x="1356560" y="2122803"/>
                    <a:pt x="884392" y="1986367"/>
                  </a:cubicBezTo>
                  <a:cubicBezTo>
                    <a:pt x="412223" y="1849931"/>
                    <a:pt x="140057" y="1356560"/>
                    <a:pt x="276494" y="884391"/>
                  </a:cubicBezTo>
                  <a:cubicBezTo>
                    <a:pt x="412930" y="412221"/>
                    <a:pt x="906302" y="140057"/>
                    <a:pt x="1378470" y="2764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2EA09334-C35D-49CB-994E-3C7502AE8837}"/>
                </a:ext>
              </a:extLst>
            </p:cNvPr>
            <p:cNvSpPr/>
            <p:nvPr/>
          </p:nvSpPr>
          <p:spPr>
            <a:xfrm>
              <a:off x="3551966" y="1917029"/>
              <a:ext cx="2351957" cy="2351957"/>
            </a:xfrm>
            <a:custGeom>
              <a:avLst/>
              <a:gdLst>
                <a:gd name="connsiteX0" fmla="*/ 2664341 w 5328047"/>
                <a:gd name="connsiteY0" fmla="*/ 5304579 h 5328048"/>
                <a:gd name="connsiteX1" fmla="*/ 23786 w 5328047"/>
                <a:gd name="connsiteY1" fmla="*/ 2664024 h 5328048"/>
                <a:gd name="connsiteX2" fmla="*/ 2664341 w 5328047"/>
                <a:gd name="connsiteY2" fmla="*/ 23786 h 5328048"/>
                <a:gd name="connsiteX3" fmla="*/ 5304897 w 5328047"/>
                <a:gd name="connsiteY3" fmla="*/ 2664341 h 5328048"/>
                <a:gd name="connsiteX4" fmla="*/ 2664341 w 5328047"/>
                <a:gd name="connsiteY4" fmla="*/ 5304579 h 5328048"/>
                <a:gd name="connsiteX5" fmla="*/ 2664341 w 5328047"/>
                <a:gd name="connsiteY5" fmla="*/ 87215 h 5328048"/>
                <a:gd name="connsiteX6" fmla="*/ 87215 w 5328047"/>
                <a:gd name="connsiteY6" fmla="*/ 2664341 h 5328048"/>
                <a:gd name="connsiteX7" fmla="*/ 2664341 w 5328047"/>
                <a:gd name="connsiteY7" fmla="*/ 5241468 h 5328048"/>
                <a:gd name="connsiteX8" fmla="*/ 5241468 w 5328047"/>
                <a:gd name="connsiteY8" fmla="*/ 2664341 h 5328048"/>
                <a:gd name="connsiteX9" fmla="*/ 2664341 w 5328047"/>
                <a:gd name="connsiteY9" fmla="*/ 87215 h 532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047" h="5328048">
                  <a:moveTo>
                    <a:pt x="2664341" y="5304579"/>
                  </a:moveTo>
                  <a:cubicBezTo>
                    <a:pt x="1208325" y="5304579"/>
                    <a:pt x="23786" y="4120040"/>
                    <a:pt x="23786" y="2664024"/>
                  </a:cubicBezTo>
                  <a:cubicBezTo>
                    <a:pt x="23786" y="1208325"/>
                    <a:pt x="1208325" y="23786"/>
                    <a:pt x="2664341" y="23786"/>
                  </a:cubicBezTo>
                  <a:cubicBezTo>
                    <a:pt x="4120357" y="23786"/>
                    <a:pt x="5304897" y="1208325"/>
                    <a:pt x="5304897" y="2664341"/>
                  </a:cubicBezTo>
                  <a:cubicBezTo>
                    <a:pt x="5304897" y="4120040"/>
                    <a:pt x="4120357" y="5304579"/>
                    <a:pt x="2664341" y="5304579"/>
                  </a:cubicBezTo>
                  <a:close/>
                  <a:moveTo>
                    <a:pt x="2664341" y="87215"/>
                  </a:moveTo>
                  <a:cubicBezTo>
                    <a:pt x="1243529" y="87215"/>
                    <a:pt x="87215" y="1243211"/>
                    <a:pt x="87215" y="2664341"/>
                  </a:cubicBezTo>
                  <a:cubicBezTo>
                    <a:pt x="87215" y="4085471"/>
                    <a:pt x="1243211" y="5241468"/>
                    <a:pt x="2664341" y="5241468"/>
                  </a:cubicBezTo>
                  <a:cubicBezTo>
                    <a:pt x="4085154" y="5241468"/>
                    <a:pt x="5241468" y="4085471"/>
                    <a:pt x="5241468" y="2664341"/>
                  </a:cubicBezTo>
                  <a:cubicBezTo>
                    <a:pt x="5241468" y="1243211"/>
                    <a:pt x="4085154" y="87215"/>
                    <a:pt x="2664341" y="8721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53DFB3B2-8F7C-4FA8-BFED-9AC39DE88365}"/>
                </a:ext>
              </a:extLst>
            </p:cNvPr>
            <p:cNvSpPr/>
            <p:nvPr/>
          </p:nvSpPr>
          <p:spPr>
            <a:xfrm>
              <a:off x="4157661" y="3622865"/>
              <a:ext cx="1133979" cy="1133979"/>
            </a:xfrm>
            <a:custGeom>
              <a:avLst/>
              <a:gdLst>
                <a:gd name="connsiteX0" fmla="*/ 1921406 w 2568880"/>
                <a:gd name="connsiteY0" fmla="*/ 662894 h 2568880"/>
                <a:gd name="connsiteX1" fmla="*/ 1921406 w 2568880"/>
                <a:gd name="connsiteY1" fmla="*/ 1921406 h 2568880"/>
                <a:gd name="connsiteX2" fmla="*/ 662894 w 2568880"/>
                <a:gd name="connsiteY2" fmla="*/ 1921406 h 2568880"/>
                <a:gd name="connsiteX3" fmla="*/ 662894 w 2568880"/>
                <a:gd name="connsiteY3" fmla="*/ 662894 h 2568880"/>
                <a:gd name="connsiteX4" fmla="*/ 1921406 w 2568880"/>
                <a:gd name="connsiteY4" fmla="*/ 662894 h 25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880" h="2568880">
                  <a:moveTo>
                    <a:pt x="1921406" y="662894"/>
                  </a:moveTo>
                  <a:cubicBezTo>
                    <a:pt x="2268934" y="1010423"/>
                    <a:pt x="2268934" y="1573878"/>
                    <a:pt x="1921406" y="1921406"/>
                  </a:cubicBezTo>
                  <a:cubicBezTo>
                    <a:pt x="1573877" y="2268934"/>
                    <a:pt x="1010422" y="2268934"/>
                    <a:pt x="662894" y="1921406"/>
                  </a:cubicBezTo>
                  <a:cubicBezTo>
                    <a:pt x="315365" y="1573877"/>
                    <a:pt x="315366" y="1010422"/>
                    <a:pt x="662894" y="662894"/>
                  </a:cubicBezTo>
                  <a:cubicBezTo>
                    <a:pt x="1010422" y="315366"/>
                    <a:pt x="1573877" y="315366"/>
                    <a:pt x="1921406" y="6628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1C194-D258-05F1-E71B-FD66F8435B4D}"/>
                </a:ext>
              </a:extLst>
            </p:cNvPr>
            <p:cNvGrpSpPr/>
            <p:nvPr/>
          </p:nvGrpSpPr>
          <p:grpSpPr>
            <a:xfrm>
              <a:off x="1710673" y="2970810"/>
              <a:ext cx="475991" cy="475991"/>
              <a:chOff x="4486730" y="3152087"/>
              <a:chExt cx="475991" cy="475991"/>
            </a:xfrm>
          </p:grpSpPr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475B58E5-5E1A-4D8C-8221-06A4C60FD079}"/>
                  </a:ext>
                </a:extLst>
              </p:cNvPr>
              <p:cNvSpPr/>
              <p:nvPr/>
            </p:nvSpPr>
            <p:spPr>
              <a:xfrm>
                <a:off x="4486730" y="3152087"/>
                <a:ext cx="475991" cy="475991"/>
              </a:xfrm>
              <a:custGeom>
                <a:avLst/>
                <a:gdLst>
                  <a:gd name="connsiteX0" fmla="*/ 546759 w 1078295"/>
                  <a:gd name="connsiteY0" fmla="*/ 1069732 h 1078295"/>
                  <a:gd name="connsiteX1" fmla="*/ 23786 w 1078295"/>
                  <a:gd name="connsiteY1" fmla="*/ 546759 h 1078295"/>
                  <a:gd name="connsiteX2" fmla="*/ 546759 w 1078295"/>
                  <a:gd name="connsiteY2" fmla="*/ 23786 h 1078295"/>
                  <a:gd name="connsiteX3" fmla="*/ 1069733 w 1078295"/>
                  <a:gd name="connsiteY3" fmla="*/ 546759 h 1078295"/>
                  <a:gd name="connsiteX4" fmla="*/ 546759 w 1078295"/>
                  <a:gd name="connsiteY4" fmla="*/ 1069732 h 1078295"/>
                  <a:gd name="connsiteX5" fmla="*/ 546759 w 1078295"/>
                  <a:gd name="connsiteY5" fmla="*/ 71041 h 1078295"/>
                  <a:gd name="connsiteX6" fmla="*/ 71358 w 1078295"/>
                  <a:gd name="connsiteY6" fmla="*/ 546442 h 1078295"/>
                  <a:gd name="connsiteX7" fmla="*/ 546759 w 1078295"/>
                  <a:gd name="connsiteY7" fmla="*/ 1021844 h 1078295"/>
                  <a:gd name="connsiteX8" fmla="*/ 1022161 w 1078295"/>
                  <a:gd name="connsiteY8" fmla="*/ 546442 h 1078295"/>
                  <a:gd name="connsiteX9" fmla="*/ 546759 w 1078295"/>
                  <a:gd name="connsiteY9" fmla="*/ 71041 h 10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8295" h="1078295">
                    <a:moveTo>
                      <a:pt x="546759" y="1069732"/>
                    </a:moveTo>
                    <a:cubicBezTo>
                      <a:pt x="258474" y="1069732"/>
                      <a:pt x="23786" y="835045"/>
                      <a:pt x="23786" y="546759"/>
                    </a:cubicBezTo>
                    <a:cubicBezTo>
                      <a:pt x="23786" y="258474"/>
                      <a:pt x="258474" y="23786"/>
                      <a:pt x="546759" y="23786"/>
                    </a:cubicBezTo>
                    <a:cubicBezTo>
                      <a:pt x="835362" y="23786"/>
                      <a:pt x="1069733" y="258474"/>
                      <a:pt x="1069733" y="546759"/>
                    </a:cubicBezTo>
                    <a:cubicBezTo>
                      <a:pt x="1069733" y="835045"/>
                      <a:pt x="835362" y="1069732"/>
                      <a:pt x="546759" y="1069732"/>
                    </a:cubicBezTo>
                    <a:close/>
                    <a:moveTo>
                      <a:pt x="546759" y="71041"/>
                    </a:moveTo>
                    <a:cubicBezTo>
                      <a:pt x="284480" y="71041"/>
                      <a:pt x="71358" y="284480"/>
                      <a:pt x="71358" y="546442"/>
                    </a:cubicBezTo>
                    <a:cubicBezTo>
                      <a:pt x="71358" y="808722"/>
                      <a:pt x="284797" y="1021844"/>
                      <a:pt x="546759" y="1021844"/>
                    </a:cubicBezTo>
                    <a:cubicBezTo>
                      <a:pt x="809039" y="1021844"/>
                      <a:pt x="1022161" y="808404"/>
                      <a:pt x="1022161" y="546442"/>
                    </a:cubicBezTo>
                    <a:cubicBezTo>
                      <a:pt x="1022161" y="284480"/>
                      <a:pt x="809039" y="71041"/>
                      <a:pt x="546759" y="71041"/>
                    </a:cubicBez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02A578B0-F5E9-4B0D-9554-2A236346D2F6}"/>
                  </a:ext>
                </a:extLst>
              </p:cNvPr>
              <p:cNvSpPr/>
              <p:nvPr/>
            </p:nvSpPr>
            <p:spPr>
              <a:xfrm>
                <a:off x="4625186" y="3152087"/>
                <a:ext cx="195996" cy="475991"/>
              </a:xfrm>
              <a:custGeom>
                <a:avLst/>
                <a:gdLst>
                  <a:gd name="connsiteX0" fmla="*/ 233102 w 444003"/>
                  <a:gd name="connsiteY0" fmla="*/ 1069732 h 1078295"/>
                  <a:gd name="connsiteX1" fmla="*/ 23786 w 444003"/>
                  <a:gd name="connsiteY1" fmla="*/ 546759 h 1078295"/>
                  <a:gd name="connsiteX2" fmla="*/ 233102 w 444003"/>
                  <a:gd name="connsiteY2" fmla="*/ 23786 h 1078295"/>
                  <a:gd name="connsiteX3" fmla="*/ 442419 w 444003"/>
                  <a:gd name="connsiteY3" fmla="*/ 546759 h 1078295"/>
                  <a:gd name="connsiteX4" fmla="*/ 233102 w 444003"/>
                  <a:gd name="connsiteY4" fmla="*/ 1069732 h 1078295"/>
                  <a:gd name="connsiteX5" fmla="*/ 233102 w 444003"/>
                  <a:gd name="connsiteY5" fmla="*/ 71041 h 1078295"/>
                  <a:gd name="connsiteX6" fmla="*/ 71358 w 444003"/>
                  <a:gd name="connsiteY6" fmla="*/ 546442 h 1078295"/>
                  <a:gd name="connsiteX7" fmla="*/ 233102 w 444003"/>
                  <a:gd name="connsiteY7" fmla="*/ 1021844 h 1078295"/>
                  <a:gd name="connsiteX8" fmla="*/ 394847 w 444003"/>
                  <a:gd name="connsiteY8" fmla="*/ 546442 h 1078295"/>
                  <a:gd name="connsiteX9" fmla="*/ 233102 w 444003"/>
                  <a:gd name="connsiteY9" fmla="*/ 71041 h 10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003" h="1078295">
                    <a:moveTo>
                      <a:pt x="233102" y="1069732"/>
                    </a:moveTo>
                    <a:cubicBezTo>
                      <a:pt x="113856" y="1069732"/>
                      <a:pt x="23786" y="844876"/>
                      <a:pt x="23786" y="546759"/>
                    </a:cubicBezTo>
                    <a:cubicBezTo>
                      <a:pt x="23786" y="248642"/>
                      <a:pt x="113856" y="23786"/>
                      <a:pt x="233102" y="23786"/>
                    </a:cubicBezTo>
                    <a:cubicBezTo>
                      <a:pt x="352349" y="23786"/>
                      <a:pt x="442419" y="248642"/>
                      <a:pt x="442419" y="546759"/>
                    </a:cubicBezTo>
                    <a:cubicBezTo>
                      <a:pt x="442419" y="844876"/>
                      <a:pt x="352349" y="1069732"/>
                      <a:pt x="233102" y="1069732"/>
                    </a:cubicBezTo>
                    <a:close/>
                    <a:moveTo>
                      <a:pt x="233102" y="71041"/>
                    </a:moveTo>
                    <a:cubicBezTo>
                      <a:pt x="156670" y="71041"/>
                      <a:pt x="71358" y="266402"/>
                      <a:pt x="71358" y="546442"/>
                    </a:cubicBezTo>
                    <a:cubicBezTo>
                      <a:pt x="71358" y="826799"/>
                      <a:pt x="156670" y="1021844"/>
                      <a:pt x="233102" y="1021844"/>
                    </a:cubicBezTo>
                    <a:cubicBezTo>
                      <a:pt x="309535" y="1021844"/>
                      <a:pt x="394847" y="826482"/>
                      <a:pt x="394847" y="546442"/>
                    </a:cubicBezTo>
                    <a:cubicBezTo>
                      <a:pt x="394847" y="266402"/>
                      <a:pt x="309535" y="71041"/>
                      <a:pt x="233102" y="71041"/>
                    </a:cubicBez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C6FB7820-87E4-4467-9FFE-C13E82448EA0}"/>
                  </a:ext>
                </a:extLst>
              </p:cNvPr>
              <p:cNvSpPr/>
              <p:nvPr/>
            </p:nvSpPr>
            <p:spPr>
              <a:xfrm>
                <a:off x="4541189" y="3234513"/>
                <a:ext cx="363993" cy="83998"/>
              </a:xfrm>
              <a:custGeom>
                <a:avLst/>
                <a:gdLst>
                  <a:gd name="connsiteX0" fmla="*/ 423706 w 824578"/>
                  <a:gd name="connsiteY0" fmla="*/ 170942 h 190287"/>
                  <a:gd name="connsiteX1" fmla="*/ 23786 w 824578"/>
                  <a:gd name="connsiteY1" fmla="*/ 62795 h 190287"/>
                  <a:gd name="connsiteX2" fmla="*/ 50744 w 824578"/>
                  <a:gd name="connsiteY2" fmla="*/ 23786 h 190287"/>
                  <a:gd name="connsiteX3" fmla="*/ 423390 w 824578"/>
                  <a:gd name="connsiteY3" fmla="*/ 123370 h 190287"/>
                  <a:gd name="connsiteX4" fmla="*/ 795085 w 824578"/>
                  <a:gd name="connsiteY4" fmla="*/ 24420 h 190287"/>
                  <a:gd name="connsiteX5" fmla="*/ 822041 w 824578"/>
                  <a:gd name="connsiteY5" fmla="*/ 63746 h 190287"/>
                  <a:gd name="connsiteX6" fmla="*/ 423706 w 824578"/>
                  <a:gd name="connsiteY6" fmla="*/ 170942 h 19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4578" h="190287">
                    <a:moveTo>
                      <a:pt x="423706" y="170942"/>
                    </a:moveTo>
                    <a:cubicBezTo>
                      <a:pt x="268939" y="170942"/>
                      <a:pt x="123053" y="131615"/>
                      <a:pt x="23786" y="62795"/>
                    </a:cubicBezTo>
                    <a:lnTo>
                      <a:pt x="50744" y="23786"/>
                    </a:lnTo>
                    <a:cubicBezTo>
                      <a:pt x="142081" y="87215"/>
                      <a:pt x="278136" y="123370"/>
                      <a:pt x="423390" y="123370"/>
                    </a:cubicBezTo>
                    <a:cubicBezTo>
                      <a:pt x="568325" y="123370"/>
                      <a:pt x="703746" y="87215"/>
                      <a:pt x="795085" y="24420"/>
                    </a:cubicBezTo>
                    <a:lnTo>
                      <a:pt x="822041" y="63746"/>
                    </a:lnTo>
                    <a:cubicBezTo>
                      <a:pt x="723409" y="131932"/>
                      <a:pt x="577840" y="170942"/>
                      <a:pt x="423706" y="170942"/>
                    </a:cubicBez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1A0EEE86-B7BC-4DC4-BC93-5A0305A23ECF}"/>
                  </a:ext>
                </a:extLst>
              </p:cNvPr>
              <p:cNvSpPr/>
              <p:nvPr/>
            </p:nvSpPr>
            <p:spPr>
              <a:xfrm>
                <a:off x="4541189" y="3466101"/>
                <a:ext cx="363993" cy="83998"/>
              </a:xfrm>
              <a:custGeom>
                <a:avLst/>
                <a:gdLst>
                  <a:gd name="connsiteX0" fmla="*/ 50744 w 824578"/>
                  <a:gd name="connsiteY0" fmla="*/ 170942 h 190287"/>
                  <a:gd name="connsiteX1" fmla="*/ 23786 w 824578"/>
                  <a:gd name="connsiteY1" fmla="*/ 131932 h 190287"/>
                  <a:gd name="connsiteX2" fmla="*/ 423707 w 824578"/>
                  <a:gd name="connsiteY2" fmla="*/ 23786 h 190287"/>
                  <a:gd name="connsiteX3" fmla="*/ 822360 w 824578"/>
                  <a:gd name="connsiteY3" fmla="*/ 130981 h 190287"/>
                  <a:gd name="connsiteX4" fmla="*/ 795402 w 824578"/>
                  <a:gd name="connsiteY4" fmla="*/ 170307 h 190287"/>
                  <a:gd name="connsiteX5" fmla="*/ 423707 w 824578"/>
                  <a:gd name="connsiteY5" fmla="*/ 71358 h 190287"/>
                  <a:gd name="connsiteX6" fmla="*/ 50744 w 824578"/>
                  <a:gd name="connsiteY6" fmla="*/ 170942 h 19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4578" h="190287">
                    <a:moveTo>
                      <a:pt x="50744" y="170942"/>
                    </a:moveTo>
                    <a:lnTo>
                      <a:pt x="23786" y="131932"/>
                    </a:lnTo>
                    <a:cubicBezTo>
                      <a:pt x="123053" y="63112"/>
                      <a:pt x="268622" y="23786"/>
                      <a:pt x="423707" y="23786"/>
                    </a:cubicBezTo>
                    <a:cubicBezTo>
                      <a:pt x="577840" y="23786"/>
                      <a:pt x="723410" y="62795"/>
                      <a:pt x="822360" y="130981"/>
                    </a:cubicBezTo>
                    <a:lnTo>
                      <a:pt x="795402" y="170307"/>
                    </a:lnTo>
                    <a:cubicBezTo>
                      <a:pt x="704064" y="107512"/>
                      <a:pt x="568326" y="71358"/>
                      <a:pt x="423707" y="71358"/>
                    </a:cubicBezTo>
                    <a:cubicBezTo>
                      <a:pt x="277820" y="71358"/>
                      <a:pt x="142082" y="107830"/>
                      <a:pt x="50744" y="170942"/>
                    </a:cubicBez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385503BB-CDF1-47D7-94CE-C7A6D8931BDB}"/>
                  </a:ext>
                </a:extLst>
              </p:cNvPr>
              <p:cNvSpPr/>
              <p:nvPr/>
            </p:nvSpPr>
            <p:spPr>
              <a:xfrm>
                <a:off x="4497229" y="3372443"/>
                <a:ext cx="447992" cy="42000"/>
              </a:xfrm>
              <a:custGeom>
                <a:avLst/>
                <a:gdLst>
                  <a:gd name="connsiteX0" fmla="*/ 23786 w 1014866"/>
                  <a:gd name="connsiteY0" fmla="*/ 23786 h 95143"/>
                  <a:gd name="connsiteX1" fmla="*/ 1022478 w 1014866"/>
                  <a:gd name="connsiteY1" fmla="*/ 23786 h 95143"/>
                  <a:gd name="connsiteX2" fmla="*/ 1022478 w 1014866"/>
                  <a:gd name="connsiteY2" fmla="*/ 71358 h 95143"/>
                  <a:gd name="connsiteX3" fmla="*/ 23786 w 1014866"/>
                  <a:gd name="connsiteY3" fmla="*/ 71358 h 9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866" h="95143">
                    <a:moveTo>
                      <a:pt x="23786" y="23786"/>
                    </a:moveTo>
                    <a:lnTo>
                      <a:pt x="1022478" y="23786"/>
                    </a:lnTo>
                    <a:lnTo>
                      <a:pt x="1022478" y="71358"/>
                    </a:lnTo>
                    <a:lnTo>
                      <a:pt x="23786" y="71358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</p:grp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18BA9A4E-54D0-452C-B8C2-CE19270AF794}"/>
                </a:ext>
              </a:extLst>
            </p:cNvPr>
            <p:cNvSpPr/>
            <p:nvPr/>
          </p:nvSpPr>
          <p:spPr>
            <a:xfrm>
              <a:off x="6287936" y="2356481"/>
              <a:ext cx="2351957" cy="2351957"/>
            </a:xfrm>
            <a:custGeom>
              <a:avLst/>
              <a:gdLst>
                <a:gd name="connsiteX0" fmla="*/ 2664024 w 5328047"/>
                <a:gd name="connsiteY0" fmla="*/ 5304897 h 5328048"/>
                <a:gd name="connsiteX1" fmla="*/ 23786 w 5328047"/>
                <a:gd name="connsiteY1" fmla="*/ 2664341 h 5328048"/>
                <a:gd name="connsiteX2" fmla="*/ 2664024 w 5328047"/>
                <a:gd name="connsiteY2" fmla="*/ 23786 h 5328048"/>
                <a:gd name="connsiteX3" fmla="*/ 5304579 w 5328047"/>
                <a:gd name="connsiteY3" fmla="*/ 2664341 h 5328048"/>
                <a:gd name="connsiteX4" fmla="*/ 2664024 w 5328047"/>
                <a:gd name="connsiteY4" fmla="*/ 5304897 h 5328048"/>
                <a:gd name="connsiteX5" fmla="*/ 2664024 w 5328047"/>
                <a:gd name="connsiteY5" fmla="*/ 87532 h 5328048"/>
                <a:gd name="connsiteX6" fmla="*/ 87215 w 5328047"/>
                <a:gd name="connsiteY6" fmla="*/ 2664659 h 5328048"/>
                <a:gd name="connsiteX7" fmla="*/ 2664024 w 5328047"/>
                <a:gd name="connsiteY7" fmla="*/ 5241785 h 5328048"/>
                <a:gd name="connsiteX8" fmla="*/ 5241150 w 5328047"/>
                <a:gd name="connsiteY8" fmla="*/ 2664659 h 5328048"/>
                <a:gd name="connsiteX9" fmla="*/ 2664024 w 5328047"/>
                <a:gd name="connsiteY9" fmla="*/ 87532 h 532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047" h="5328048">
                  <a:moveTo>
                    <a:pt x="2664024" y="5304897"/>
                  </a:moveTo>
                  <a:cubicBezTo>
                    <a:pt x="1208008" y="5304897"/>
                    <a:pt x="23786" y="4120357"/>
                    <a:pt x="23786" y="2664341"/>
                  </a:cubicBezTo>
                  <a:cubicBezTo>
                    <a:pt x="23786" y="1208325"/>
                    <a:pt x="1208325" y="23786"/>
                    <a:pt x="2664024" y="23786"/>
                  </a:cubicBezTo>
                  <a:cubicBezTo>
                    <a:pt x="4119723" y="23786"/>
                    <a:pt x="5304579" y="1208325"/>
                    <a:pt x="5304579" y="2664341"/>
                  </a:cubicBezTo>
                  <a:cubicBezTo>
                    <a:pt x="5304579" y="4120357"/>
                    <a:pt x="4120040" y="5304897"/>
                    <a:pt x="2664024" y="5304897"/>
                  </a:cubicBezTo>
                  <a:close/>
                  <a:moveTo>
                    <a:pt x="2664024" y="87532"/>
                  </a:moveTo>
                  <a:cubicBezTo>
                    <a:pt x="1243211" y="87532"/>
                    <a:pt x="87215" y="1243528"/>
                    <a:pt x="87215" y="2664659"/>
                  </a:cubicBezTo>
                  <a:cubicBezTo>
                    <a:pt x="87215" y="4085788"/>
                    <a:pt x="1243211" y="5241785"/>
                    <a:pt x="2664024" y="5241785"/>
                  </a:cubicBezTo>
                  <a:cubicBezTo>
                    <a:pt x="4084837" y="5241785"/>
                    <a:pt x="5241150" y="4085788"/>
                    <a:pt x="5241150" y="2664659"/>
                  </a:cubicBezTo>
                  <a:cubicBezTo>
                    <a:pt x="5241150" y="1243528"/>
                    <a:pt x="4085153" y="87532"/>
                    <a:pt x="2664024" y="8753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366010B5-6638-4469-AB36-DA7E3EE4E074}"/>
                </a:ext>
              </a:extLst>
            </p:cNvPr>
            <p:cNvSpPr/>
            <p:nvPr/>
          </p:nvSpPr>
          <p:spPr>
            <a:xfrm>
              <a:off x="7060582" y="2029167"/>
              <a:ext cx="797986" cy="797986"/>
            </a:xfrm>
            <a:custGeom>
              <a:avLst/>
              <a:gdLst>
                <a:gd name="connsiteX0" fmla="*/ 1803608 w 1807730"/>
                <a:gd name="connsiteY0" fmla="*/ 913697 h 1807730"/>
                <a:gd name="connsiteX1" fmla="*/ 913697 w 1807730"/>
                <a:gd name="connsiteY1" fmla="*/ 1803608 h 1807730"/>
                <a:gd name="connsiteX2" fmla="*/ 23786 w 1807730"/>
                <a:gd name="connsiteY2" fmla="*/ 913697 h 1807730"/>
                <a:gd name="connsiteX3" fmla="*/ 913697 w 1807730"/>
                <a:gd name="connsiteY3" fmla="*/ 23786 h 1807730"/>
                <a:gd name="connsiteX4" fmla="*/ 1803608 w 1807730"/>
                <a:gd name="connsiteY4" fmla="*/ 913697 h 180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7730" h="1807730">
                  <a:moveTo>
                    <a:pt x="1803608" y="913697"/>
                  </a:moveTo>
                  <a:cubicBezTo>
                    <a:pt x="1803608" y="1405181"/>
                    <a:pt x="1405181" y="1803608"/>
                    <a:pt x="913697" y="1803608"/>
                  </a:cubicBezTo>
                  <a:cubicBezTo>
                    <a:pt x="422213" y="1803608"/>
                    <a:pt x="23786" y="1405181"/>
                    <a:pt x="23786" y="913697"/>
                  </a:cubicBezTo>
                  <a:cubicBezTo>
                    <a:pt x="23786" y="422212"/>
                    <a:pt x="422213" y="23786"/>
                    <a:pt x="913697" y="23786"/>
                  </a:cubicBezTo>
                  <a:cubicBezTo>
                    <a:pt x="1405181" y="23786"/>
                    <a:pt x="1803608" y="422212"/>
                    <a:pt x="1803608" y="9136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212CFE-34E1-CBC5-7BE1-9CEDF3BE9614}"/>
                </a:ext>
              </a:extLst>
            </p:cNvPr>
            <p:cNvGrpSpPr/>
            <p:nvPr/>
          </p:nvGrpSpPr>
          <p:grpSpPr>
            <a:xfrm>
              <a:off x="4406650" y="2914739"/>
              <a:ext cx="437072" cy="533216"/>
              <a:chOff x="7214580" y="2983144"/>
              <a:chExt cx="437072" cy="533216"/>
            </a:xfrm>
          </p:grpSpPr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A7B5B647-AA71-4913-80B9-AF49A52FC2AD}"/>
                  </a:ext>
                </a:extLst>
              </p:cNvPr>
              <p:cNvSpPr/>
              <p:nvPr/>
            </p:nvSpPr>
            <p:spPr>
              <a:xfrm>
                <a:off x="7280098" y="3048069"/>
                <a:ext cx="251995" cy="251995"/>
              </a:xfrm>
              <a:custGeom>
                <a:avLst/>
                <a:gdLst>
                  <a:gd name="connsiteX0" fmla="*/ 540417 w 570862"/>
                  <a:gd name="connsiteY0" fmla="*/ 561665 h 570862"/>
                  <a:gd name="connsiteX1" fmla="*/ 47572 w 570862"/>
                  <a:gd name="connsiteY1" fmla="*/ 561665 h 570862"/>
                  <a:gd name="connsiteX2" fmla="*/ 23786 w 570862"/>
                  <a:gd name="connsiteY2" fmla="*/ 537879 h 570862"/>
                  <a:gd name="connsiteX3" fmla="*/ 23786 w 570862"/>
                  <a:gd name="connsiteY3" fmla="*/ 47572 h 570862"/>
                  <a:gd name="connsiteX4" fmla="*/ 47572 w 570862"/>
                  <a:gd name="connsiteY4" fmla="*/ 23786 h 570862"/>
                  <a:gd name="connsiteX5" fmla="*/ 540417 w 570862"/>
                  <a:gd name="connsiteY5" fmla="*/ 23786 h 570862"/>
                  <a:gd name="connsiteX6" fmla="*/ 564203 w 570862"/>
                  <a:gd name="connsiteY6" fmla="*/ 47572 h 570862"/>
                  <a:gd name="connsiteX7" fmla="*/ 564203 w 570862"/>
                  <a:gd name="connsiteY7" fmla="*/ 537879 h 570862"/>
                  <a:gd name="connsiteX8" fmla="*/ 540417 w 570862"/>
                  <a:gd name="connsiteY8" fmla="*/ 561665 h 570862"/>
                  <a:gd name="connsiteX9" fmla="*/ 71040 w 570862"/>
                  <a:gd name="connsiteY9" fmla="*/ 514093 h 570862"/>
                  <a:gd name="connsiteX10" fmla="*/ 516313 w 570862"/>
                  <a:gd name="connsiteY10" fmla="*/ 514093 h 570862"/>
                  <a:gd name="connsiteX11" fmla="*/ 516313 w 570862"/>
                  <a:gd name="connsiteY11" fmla="*/ 71358 h 570862"/>
                  <a:gd name="connsiteX12" fmla="*/ 71040 w 570862"/>
                  <a:gd name="connsiteY12" fmla="*/ 71358 h 570862"/>
                  <a:gd name="connsiteX13" fmla="*/ 71040 w 570862"/>
                  <a:gd name="connsiteY13" fmla="*/ 514093 h 5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0862" h="570862">
                    <a:moveTo>
                      <a:pt x="540417" y="561665"/>
                    </a:moveTo>
                    <a:lnTo>
                      <a:pt x="47572" y="561665"/>
                    </a:lnTo>
                    <a:cubicBezTo>
                      <a:pt x="34569" y="561665"/>
                      <a:pt x="23786" y="550882"/>
                      <a:pt x="23786" y="537879"/>
                    </a:cubicBezTo>
                    <a:lnTo>
                      <a:pt x="23786" y="47572"/>
                    </a:lnTo>
                    <a:cubicBezTo>
                      <a:pt x="23786" y="34569"/>
                      <a:pt x="34569" y="23786"/>
                      <a:pt x="47572" y="23786"/>
                    </a:cubicBezTo>
                    <a:lnTo>
                      <a:pt x="540417" y="23786"/>
                    </a:lnTo>
                    <a:cubicBezTo>
                      <a:pt x="553420" y="23786"/>
                      <a:pt x="564203" y="34569"/>
                      <a:pt x="564203" y="47572"/>
                    </a:cubicBezTo>
                    <a:lnTo>
                      <a:pt x="564203" y="537879"/>
                    </a:lnTo>
                    <a:cubicBezTo>
                      <a:pt x="564203" y="550882"/>
                      <a:pt x="553420" y="561665"/>
                      <a:pt x="540417" y="561665"/>
                    </a:cubicBezTo>
                    <a:close/>
                    <a:moveTo>
                      <a:pt x="71040" y="514093"/>
                    </a:moveTo>
                    <a:lnTo>
                      <a:pt x="516313" y="514093"/>
                    </a:lnTo>
                    <a:lnTo>
                      <a:pt x="516313" y="71358"/>
                    </a:lnTo>
                    <a:lnTo>
                      <a:pt x="71040" y="71358"/>
                    </a:lnTo>
                    <a:lnTo>
                      <a:pt x="71040" y="514093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B5CF70B-D21D-4B18-A5BB-89AE9F7C9C06}"/>
                  </a:ext>
                </a:extLst>
              </p:cNvPr>
              <p:cNvSpPr/>
              <p:nvPr/>
            </p:nvSpPr>
            <p:spPr>
              <a:xfrm>
                <a:off x="7497655" y="2983144"/>
                <a:ext cx="153997" cy="377993"/>
              </a:xfrm>
              <a:custGeom>
                <a:avLst/>
                <a:gdLst>
                  <a:gd name="connsiteX0" fmla="*/ 303825 w 348860"/>
                  <a:gd name="connsiteY0" fmla="*/ 855580 h 856293"/>
                  <a:gd name="connsiteX1" fmla="*/ 292091 w 348860"/>
                  <a:gd name="connsiteY1" fmla="*/ 852408 h 856293"/>
                  <a:gd name="connsiteX2" fmla="*/ 35838 w 348860"/>
                  <a:gd name="connsiteY2" fmla="*/ 705253 h 856293"/>
                  <a:gd name="connsiteX3" fmla="*/ 23786 w 348860"/>
                  <a:gd name="connsiteY3" fmla="*/ 684638 h 856293"/>
                  <a:gd name="connsiteX4" fmla="*/ 23786 w 348860"/>
                  <a:gd name="connsiteY4" fmla="*/ 194648 h 856293"/>
                  <a:gd name="connsiteX5" fmla="*/ 35838 w 348860"/>
                  <a:gd name="connsiteY5" fmla="*/ 174034 h 856293"/>
                  <a:gd name="connsiteX6" fmla="*/ 292091 w 348860"/>
                  <a:gd name="connsiteY6" fmla="*/ 26878 h 856293"/>
                  <a:gd name="connsiteX7" fmla="*/ 315877 w 348860"/>
                  <a:gd name="connsiteY7" fmla="*/ 26878 h 856293"/>
                  <a:gd name="connsiteX8" fmla="*/ 327611 w 348860"/>
                  <a:gd name="connsiteY8" fmla="*/ 47493 h 856293"/>
                  <a:gd name="connsiteX9" fmla="*/ 327611 w 348860"/>
                  <a:gd name="connsiteY9" fmla="*/ 831477 h 856293"/>
                  <a:gd name="connsiteX10" fmla="*/ 315877 w 348860"/>
                  <a:gd name="connsiteY10" fmla="*/ 852091 h 856293"/>
                  <a:gd name="connsiteX11" fmla="*/ 303825 w 348860"/>
                  <a:gd name="connsiteY11" fmla="*/ 855580 h 856293"/>
                  <a:gd name="connsiteX12" fmla="*/ 71358 w 348860"/>
                  <a:gd name="connsiteY12" fmla="*/ 671001 h 856293"/>
                  <a:gd name="connsiteX13" fmla="*/ 280039 w 348860"/>
                  <a:gd name="connsiteY13" fmla="*/ 790882 h 856293"/>
                  <a:gd name="connsiteX14" fmla="*/ 280039 w 348860"/>
                  <a:gd name="connsiteY14" fmla="*/ 88721 h 856293"/>
                  <a:gd name="connsiteX15" fmla="*/ 71358 w 348860"/>
                  <a:gd name="connsiteY15" fmla="*/ 208603 h 856293"/>
                  <a:gd name="connsiteX16" fmla="*/ 71358 w 348860"/>
                  <a:gd name="connsiteY16" fmla="*/ 671001 h 85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8860" h="856293">
                    <a:moveTo>
                      <a:pt x="303825" y="855580"/>
                    </a:moveTo>
                    <a:cubicBezTo>
                      <a:pt x="299702" y="855580"/>
                      <a:pt x="295579" y="854628"/>
                      <a:pt x="292091" y="852408"/>
                    </a:cubicBezTo>
                    <a:lnTo>
                      <a:pt x="35838" y="705253"/>
                    </a:lnTo>
                    <a:cubicBezTo>
                      <a:pt x="28543" y="701130"/>
                      <a:pt x="23786" y="693201"/>
                      <a:pt x="23786" y="684638"/>
                    </a:cubicBezTo>
                    <a:lnTo>
                      <a:pt x="23786" y="194648"/>
                    </a:lnTo>
                    <a:cubicBezTo>
                      <a:pt x="23786" y="186085"/>
                      <a:pt x="28225" y="178156"/>
                      <a:pt x="35838" y="174034"/>
                    </a:cubicBezTo>
                    <a:lnTo>
                      <a:pt x="292091" y="26878"/>
                    </a:lnTo>
                    <a:cubicBezTo>
                      <a:pt x="299386" y="22755"/>
                      <a:pt x="308582" y="22755"/>
                      <a:pt x="315877" y="26878"/>
                    </a:cubicBezTo>
                    <a:cubicBezTo>
                      <a:pt x="323172" y="31001"/>
                      <a:pt x="327611" y="38929"/>
                      <a:pt x="327611" y="47493"/>
                    </a:cubicBezTo>
                    <a:lnTo>
                      <a:pt x="327611" y="831477"/>
                    </a:lnTo>
                    <a:cubicBezTo>
                      <a:pt x="327611" y="840040"/>
                      <a:pt x="323172" y="847651"/>
                      <a:pt x="315877" y="852091"/>
                    </a:cubicBezTo>
                    <a:cubicBezTo>
                      <a:pt x="312071" y="854628"/>
                      <a:pt x="307948" y="855580"/>
                      <a:pt x="303825" y="855580"/>
                    </a:cubicBezTo>
                    <a:close/>
                    <a:moveTo>
                      <a:pt x="71358" y="671001"/>
                    </a:moveTo>
                    <a:lnTo>
                      <a:pt x="280039" y="790882"/>
                    </a:lnTo>
                    <a:lnTo>
                      <a:pt x="280039" y="88721"/>
                    </a:lnTo>
                    <a:lnTo>
                      <a:pt x="71358" y="208603"/>
                    </a:lnTo>
                    <a:lnTo>
                      <a:pt x="71358" y="671001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DBB21718-BD67-4D92-8EC0-8CBE4CE531CA}"/>
                  </a:ext>
                </a:extLst>
              </p:cNvPr>
              <p:cNvSpPr/>
              <p:nvPr/>
            </p:nvSpPr>
            <p:spPr>
              <a:xfrm>
                <a:off x="7214580" y="3048261"/>
                <a:ext cx="97998" cy="251995"/>
              </a:xfrm>
              <a:custGeom>
                <a:avLst/>
                <a:gdLst>
                  <a:gd name="connsiteX0" fmla="*/ 195678 w 222001"/>
                  <a:gd name="connsiteY0" fmla="*/ 561230 h 570862"/>
                  <a:gd name="connsiteX1" fmla="*/ 183627 w 222001"/>
                  <a:gd name="connsiteY1" fmla="*/ 557742 h 570862"/>
                  <a:gd name="connsiteX2" fmla="*/ 35520 w 222001"/>
                  <a:gd name="connsiteY2" fmla="*/ 469575 h 570862"/>
                  <a:gd name="connsiteX3" fmla="*/ 23786 w 222001"/>
                  <a:gd name="connsiteY3" fmla="*/ 449278 h 570862"/>
                  <a:gd name="connsiteX4" fmla="*/ 23786 w 222001"/>
                  <a:gd name="connsiteY4" fmla="*/ 135621 h 570862"/>
                  <a:gd name="connsiteX5" fmla="*/ 35520 w 222001"/>
                  <a:gd name="connsiteY5" fmla="*/ 115323 h 570862"/>
                  <a:gd name="connsiteX6" fmla="*/ 183627 w 222001"/>
                  <a:gd name="connsiteY6" fmla="*/ 27157 h 570862"/>
                  <a:gd name="connsiteX7" fmla="*/ 207413 w 222001"/>
                  <a:gd name="connsiteY7" fmla="*/ 26840 h 570862"/>
                  <a:gd name="connsiteX8" fmla="*/ 219464 w 222001"/>
                  <a:gd name="connsiteY8" fmla="*/ 47454 h 570862"/>
                  <a:gd name="connsiteX9" fmla="*/ 219464 w 222001"/>
                  <a:gd name="connsiteY9" fmla="*/ 537444 h 570862"/>
                  <a:gd name="connsiteX10" fmla="*/ 207413 w 222001"/>
                  <a:gd name="connsiteY10" fmla="*/ 558059 h 570862"/>
                  <a:gd name="connsiteX11" fmla="*/ 195678 w 222001"/>
                  <a:gd name="connsiteY11" fmla="*/ 561230 h 570862"/>
                  <a:gd name="connsiteX12" fmla="*/ 71358 w 222001"/>
                  <a:gd name="connsiteY12" fmla="*/ 435640 h 570862"/>
                  <a:gd name="connsiteX13" fmla="*/ 171892 w 222001"/>
                  <a:gd name="connsiteY13" fmla="*/ 495581 h 570862"/>
                  <a:gd name="connsiteX14" fmla="*/ 171892 w 222001"/>
                  <a:gd name="connsiteY14" fmla="*/ 89000 h 570862"/>
                  <a:gd name="connsiteX15" fmla="*/ 71358 w 222001"/>
                  <a:gd name="connsiteY15" fmla="*/ 148941 h 570862"/>
                  <a:gd name="connsiteX16" fmla="*/ 71358 w 222001"/>
                  <a:gd name="connsiteY16" fmla="*/ 435640 h 5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001" h="570862">
                    <a:moveTo>
                      <a:pt x="195678" y="561230"/>
                    </a:moveTo>
                    <a:cubicBezTo>
                      <a:pt x="191555" y="561230"/>
                      <a:pt x="187116" y="559962"/>
                      <a:pt x="183627" y="557742"/>
                    </a:cubicBezTo>
                    <a:lnTo>
                      <a:pt x="35520" y="469575"/>
                    </a:lnTo>
                    <a:cubicBezTo>
                      <a:pt x="28225" y="465135"/>
                      <a:pt x="23786" y="457524"/>
                      <a:pt x="23786" y="449278"/>
                    </a:cubicBezTo>
                    <a:lnTo>
                      <a:pt x="23786" y="135621"/>
                    </a:lnTo>
                    <a:cubicBezTo>
                      <a:pt x="23786" y="127375"/>
                      <a:pt x="28225" y="119446"/>
                      <a:pt x="35520" y="115323"/>
                    </a:cubicBezTo>
                    <a:lnTo>
                      <a:pt x="183627" y="27157"/>
                    </a:lnTo>
                    <a:cubicBezTo>
                      <a:pt x="190921" y="22717"/>
                      <a:pt x="200119" y="22717"/>
                      <a:pt x="207413" y="26840"/>
                    </a:cubicBezTo>
                    <a:cubicBezTo>
                      <a:pt x="214707" y="30962"/>
                      <a:pt x="219464" y="38891"/>
                      <a:pt x="219464" y="47454"/>
                    </a:cubicBezTo>
                    <a:lnTo>
                      <a:pt x="219464" y="537444"/>
                    </a:lnTo>
                    <a:cubicBezTo>
                      <a:pt x="219464" y="546007"/>
                      <a:pt x="215025" y="553936"/>
                      <a:pt x="207413" y="558059"/>
                    </a:cubicBezTo>
                    <a:cubicBezTo>
                      <a:pt x="203924" y="559962"/>
                      <a:pt x="199801" y="561230"/>
                      <a:pt x="195678" y="561230"/>
                    </a:cubicBezTo>
                    <a:close/>
                    <a:moveTo>
                      <a:pt x="71358" y="435640"/>
                    </a:moveTo>
                    <a:lnTo>
                      <a:pt x="171892" y="495581"/>
                    </a:lnTo>
                    <a:lnTo>
                      <a:pt x="171892" y="89000"/>
                    </a:lnTo>
                    <a:lnTo>
                      <a:pt x="71358" y="148941"/>
                    </a:lnTo>
                    <a:lnTo>
                      <a:pt x="71358" y="435640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235798F7-75F4-4527-B9EF-50ABEDFBFA8D}"/>
                  </a:ext>
                </a:extLst>
              </p:cNvPr>
              <p:cNvSpPr/>
              <p:nvPr/>
            </p:nvSpPr>
            <p:spPr>
              <a:xfrm>
                <a:off x="7279939" y="3264365"/>
                <a:ext cx="181997" cy="251995"/>
              </a:xfrm>
              <a:custGeom>
                <a:avLst/>
                <a:gdLst>
                  <a:gd name="connsiteX0" fmla="*/ 380936 w 412289"/>
                  <a:gd name="connsiteY0" fmla="*/ 565154 h 570862"/>
                  <a:gd name="connsiteX1" fmla="*/ 282938 w 412289"/>
                  <a:gd name="connsiteY1" fmla="*/ 565154 h 570862"/>
                  <a:gd name="connsiteX2" fmla="*/ 261373 w 412289"/>
                  <a:gd name="connsiteY2" fmla="*/ 551516 h 570862"/>
                  <a:gd name="connsiteX3" fmla="*/ 26050 w 412289"/>
                  <a:gd name="connsiteY3" fmla="*/ 57721 h 570862"/>
                  <a:gd name="connsiteX4" fmla="*/ 27319 w 412289"/>
                  <a:gd name="connsiteY4" fmla="*/ 34886 h 570862"/>
                  <a:gd name="connsiteX5" fmla="*/ 47299 w 412289"/>
                  <a:gd name="connsiteY5" fmla="*/ 23786 h 570862"/>
                  <a:gd name="connsiteX6" fmla="*/ 380619 w 412289"/>
                  <a:gd name="connsiteY6" fmla="*/ 23786 h 570862"/>
                  <a:gd name="connsiteX7" fmla="*/ 404405 w 412289"/>
                  <a:gd name="connsiteY7" fmla="*/ 47572 h 570862"/>
                  <a:gd name="connsiteX8" fmla="*/ 404405 w 412289"/>
                  <a:gd name="connsiteY8" fmla="*/ 541368 h 570862"/>
                  <a:gd name="connsiteX9" fmla="*/ 380936 w 412289"/>
                  <a:gd name="connsiteY9" fmla="*/ 565154 h 570862"/>
                  <a:gd name="connsiteX10" fmla="*/ 297844 w 412289"/>
                  <a:gd name="connsiteY10" fmla="*/ 517582 h 570862"/>
                  <a:gd name="connsiteX11" fmla="*/ 357150 w 412289"/>
                  <a:gd name="connsiteY11" fmla="*/ 517582 h 570862"/>
                  <a:gd name="connsiteX12" fmla="*/ 357150 w 412289"/>
                  <a:gd name="connsiteY12" fmla="*/ 71675 h 570862"/>
                  <a:gd name="connsiteX13" fmla="*/ 85356 w 412289"/>
                  <a:gd name="connsiteY13" fmla="*/ 71675 h 570862"/>
                  <a:gd name="connsiteX14" fmla="*/ 297844 w 412289"/>
                  <a:gd name="connsiteY14" fmla="*/ 517582 h 5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2289" h="570862">
                    <a:moveTo>
                      <a:pt x="380936" y="565154"/>
                    </a:moveTo>
                    <a:lnTo>
                      <a:pt x="282938" y="565154"/>
                    </a:lnTo>
                    <a:cubicBezTo>
                      <a:pt x="273741" y="565154"/>
                      <a:pt x="265495" y="559762"/>
                      <a:pt x="261373" y="551516"/>
                    </a:cubicBezTo>
                    <a:lnTo>
                      <a:pt x="26050" y="57721"/>
                    </a:lnTo>
                    <a:cubicBezTo>
                      <a:pt x="22562" y="50426"/>
                      <a:pt x="23196" y="41546"/>
                      <a:pt x="27319" y="34886"/>
                    </a:cubicBezTo>
                    <a:cubicBezTo>
                      <a:pt x="31759" y="27909"/>
                      <a:pt x="39371" y="23786"/>
                      <a:pt x="47299" y="23786"/>
                    </a:cubicBezTo>
                    <a:lnTo>
                      <a:pt x="380619" y="23786"/>
                    </a:lnTo>
                    <a:cubicBezTo>
                      <a:pt x="393622" y="23786"/>
                      <a:pt x="404405" y="34569"/>
                      <a:pt x="404405" y="47572"/>
                    </a:cubicBezTo>
                    <a:lnTo>
                      <a:pt x="404405" y="541368"/>
                    </a:lnTo>
                    <a:cubicBezTo>
                      <a:pt x="404722" y="554688"/>
                      <a:pt x="393939" y="565154"/>
                      <a:pt x="380936" y="565154"/>
                    </a:cubicBezTo>
                    <a:close/>
                    <a:moveTo>
                      <a:pt x="297844" y="517582"/>
                    </a:moveTo>
                    <a:lnTo>
                      <a:pt x="357150" y="517582"/>
                    </a:lnTo>
                    <a:lnTo>
                      <a:pt x="357150" y="71675"/>
                    </a:lnTo>
                    <a:lnTo>
                      <a:pt x="85356" y="71675"/>
                    </a:lnTo>
                    <a:lnTo>
                      <a:pt x="297844" y="517582"/>
                    </a:lnTo>
                    <a:close/>
                  </a:path>
                </a:pathLst>
              </a:custGeom>
              <a:solidFill>
                <a:srgbClr val="343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1303" name="Rectangle 1302">
              <a:extLst>
                <a:ext uri="{FF2B5EF4-FFF2-40B4-BE49-F238E27FC236}">
                  <a16:creationId xmlns:a16="http://schemas.microsoft.com/office/drawing/2014/main" id="{286F2C9E-F06B-47D1-9223-7D9055048A04}"/>
                </a:ext>
              </a:extLst>
            </p:cNvPr>
            <p:cNvSpPr/>
            <p:nvPr/>
          </p:nvSpPr>
          <p:spPr>
            <a:xfrm>
              <a:off x="1013144" y="5084969"/>
              <a:ext cx="196466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The total cultivated land in India approx. -159.7 </a:t>
              </a:r>
              <a:r>
                <a:rPr lang="en-US" sz="1400" dirty="0" err="1">
                  <a:solidFill>
                    <a:srgbClr val="000000"/>
                  </a:solidFill>
                </a:rPr>
                <a:t>mHa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endParaRPr lang="en-US" sz="1400" dirty="0"/>
            </a:p>
          </p:txBody>
        </p:sp>
        <p:sp>
          <p:nvSpPr>
            <p:cNvPr id="1305" name="Rectangle 1304">
              <a:extLst>
                <a:ext uri="{FF2B5EF4-FFF2-40B4-BE49-F238E27FC236}">
                  <a16:creationId xmlns:a16="http://schemas.microsoft.com/office/drawing/2014/main" id="{5309F172-5D84-475B-960E-4195F0F1B6D7}"/>
                </a:ext>
              </a:extLst>
            </p:cNvPr>
            <p:cNvSpPr/>
            <p:nvPr/>
          </p:nvSpPr>
          <p:spPr>
            <a:xfrm>
              <a:off x="3642856" y="5035818"/>
              <a:ext cx="1964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dirty="0">
                  <a:solidFill>
                    <a:srgbClr val="292B2C"/>
                  </a:solidFill>
                  <a:effectLst/>
                </a:rPr>
                <a:t>13% of Land </a:t>
              </a:r>
              <a:r>
                <a:rPr lang="en-US" sz="1400" dirty="0">
                  <a:solidFill>
                    <a:srgbClr val="292B2C"/>
                  </a:solidFill>
                </a:rPr>
                <a:t>is leased in India approx. 20 </a:t>
              </a:r>
              <a:r>
                <a:rPr lang="en-US" sz="1400" dirty="0" err="1">
                  <a:solidFill>
                    <a:srgbClr val="292B2C"/>
                  </a:solidFill>
                </a:rPr>
                <a:t>mHa</a:t>
              </a:r>
              <a:endParaRPr lang="en-US" sz="1400" dirty="0">
                <a:solidFill>
                  <a:srgbClr val="292B2C"/>
                </a:solidFill>
              </a:endParaRPr>
            </a:p>
          </p:txBody>
        </p:sp>
        <p:sp>
          <p:nvSpPr>
            <p:cNvPr id="1306" name="Rectangle 1305">
              <a:extLst>
                <a:ext uri="{FF2B5EF4-FFF2-40B4-BE49-F238E27FC236}">
                  <a16:creationId xmlns:a16="http://schemas.microsoft.com/office/drawing/2014/main" id="{976B7509-B8F4-46B9-B5DD-ADAD5C1772F8}"/>
                </a:ext>
              </a:extLst>
            </p:cNvPr>
            <p:cNvSpPr/>
            <p:nvPr/>
          </p:nvSpPr>
          <p:spPr>
            <a:xfrm>
              <a:off x="6451636" y="5035818"/>
              <a:ext cx="196466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0" dirty="0">
                  <a:solidFill>
                    <a:srgbClr val="1F1F1F"/>
                  </a:solidFill>
                  <a:effectLst/>
                  <a:latin typeface="Google Sans"/>
                </a:rPr>
                <a:t>44 million landless agricultural workers - about 39% of the total agricultural workforce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1307" name="Rectangle 1306">
              <a:extLst>
                <a:ext uri="{FF2B5EF4-FFF2-40B4-BE49-F238E27FC236}">
                  <a16:creationId xmlns:a16="http://schemas.microsoft.com/office/drawing/2014/main" id="{B9539D00-A516-433C-8827-EC77B8B1DCC9}"/>
                </a:ext>
              </a:extLst>
            </p:cNvPr>
            <p:cNvSpPr/>
            <p:nvPr/>
          </p:nvSpPr>
          <p:spPr>
            <a:xfrm>
              <a:off x="9253426" y="5035818"/>
              <a:ext cx="19646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1F1F1F"/>
                  </a:solidFill>
                  <a:latin typeface="Google Sans"/>
                </a:rPr>
                <a:t>T</a:t>
              </a:r>
              <a:r>
                <a:rPr lang="en-US" sz="1200" b="0" i="0" dirty="0">
                  <a:solidFill>
                    <a:srgbClr val="1F1F1F"/>
                  </a:solidFill>
                  <a:effectLst/>
                  <a:latin typeface="Google Sans"/>
                </a:rPr>
                <a:t>otal contract farming area approx. 10 million hectares. About 06% of the total agricultural land</a:t>
              </a:r>
              <a:endParaRPr lang="en-US" sz="1200" dirty="0">
                <a:solidFill>
                  <a:srgbClr val="292B2C"/>
                </a:solidFill>
                <a:latin typeface="tenor san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2584A4-8534-4AB3-BF03-6D3F660FD199}"/>
                </a:ext>
              </a:extLst>
            </p:cNvPr>
            <p:cNvSpPr/>
            <p:nvPr/>
          </p:nvSpPr>
          <p:spPr>
            <a:xfrm>
              <a:off x="9412539" y="2421732"/>
              <a:ext cx="164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Contract Farming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308" name="Rectangle 1307">
              <a:extLst>
                <a:ext uri="{FF2B5EF4-FFF2-40B4-BE49-F238E27FC236}">
                  <a16:creationId xmlns:a16="http://schemas.microsoft.com/office/drawing/2014/main" id="{C773EC0C-9126-4CD3-BA3F-47CA7A6282A9}"/>
                </a:ext>
              </a:extLst>
            </p:cNvPr>
            <p:cNvSpPr/>
            <p:nvPr/>
          </p:nvSpPr>
          <p:spPr>
            <a:xfrm>
              <a:off x="6643081" y="3677018"/>
              <a:ext cx="1641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Landless Farmers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309" name="Rectangle 1308">
              <a:extLst>
                <a:ext uri="{FF2B5EF4-FFF2-40B4-BE49-F238E27FC236}">
                  <a16:creationId xmlns:a16="http://schemas.microsoft.com/office/drawing/2014/main" id="{F86DD975-9073-4A52-9CBD-E68EC26A4913}"/>
                </a:ext>
              </a:extLst>
            </p:cNvPr>
            <p:cNvSpPr/>
            <p:nvPr/>
          </p:nvSpPr>
          <p:spPr>
            <a:xfrm>
              <a:off x="4107825" y="2421732"/>
              <a:ext cx="12250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Leased Land</a:t>
              </a:r>
              <a:endParaRPr lang="en-US" sz="1600" dirty="0"/>
            </a:p>
          </p:txBody>
        </p:sp>
        <p:sp>
          <p:nvSpPr>
            <p:cNvPr id="1310" name="Rectangle 1309">
              <a:extLst>
                <a:ext uri="{FF2B5EF4-FFF2-40B4-BE49-F238E27FC236}">
                  <a16:creationId xmlns:a16="http://schemas.microsoft.com/office/drawing/2014/main" id="{8A34945B-699F-4C77-9E50-2E18942D62E6}"/>
                </a:ext>
              </a:extLst>
            </p:cNvPr>
            <p:cNvSpPr/>
            <p:nvPr/>
          </p:nvSpPr>
          <p:spPr>
            <a:xfrm>
              <a:off x="1118253" y="3666665"/>
              <a:ext cx="17393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Total Cultivated land</a:t>
              </a:r>
              <a:endParaRPr lang="en-US" sz="1600" dirty="0"/>
            </a:p>
          </p:txBody>
        </p:sp>
        <p:sp>
          <p:nvSpPr>
            <p:cNvPr id="1311" name="Rectangle 1310">
              <a:extLst>
                <a:ext uri="{FF2B5EF4-FFF2-40B4-BE49-F238E27FC236}">
                  <a16:creationId xmlns:a16="http://schemas.microsoft.com/office/drawing/2014/main" id="{43D88576-F8EA-4AD8-8475-0F15A17FED0F}"/>
                </a:ext>
              </a:extLst>
            </p:cNvPr>
            <p:cNvSpPr/>
            <p:nvPr/>
          </p:nvSpPr>
          <p:spPr>
            <a:xfrm>
              <a:off x="1681609" y="2185118"/>
              <a:ext cx="534121" cy="507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99" b="1" dirty="0">
                  <a:solidFill>
                    <a:schemeClr val="bg1"/>
                  </a:solidFill>
                </a:rPr>
                <a:t>01</a:t>
              </a:r>
              <a:endParaRPr lang="en-US" sz="2699" dirty="0">
                <a:solidFill>
                  <a:schemeClr val="bg1"/>
                </a:solidFill>
              </a:endParaRPr>
            </a:p>
          </p:txBody>
        </p:sp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50BB6749-898B-4ABA-AF63-5F8C6BAE1AD2}"/>
                </a:ext>
              </a:extLst>
            </p:cNvPr>
            <p:cNvSpPr/>
            <p:nvPr/>
          </p:nvSpPr>
          <p:spPr>
            <a:xfrm>
              <a:off x="4465179" y="3959053"/>
              <a:ext cx="534121" cy="507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99" b="1" dirty="0">
                  <a:solidFill>
                    <a:schemeClr val="bg1"/>
                  </a:solidFill>
                </a:rPr>
                <a:t>02</a:t>
              </a:r>
              <a:endParaRPr lang="en-US" sz="2699" dirty="0">
                <a:solidFill>
                  <a:schemeClr val="bg1"/>
                </a:solidFill>
              </a:endParaRPr>
            </a:p>
          </p:txBody>
        </p:sp>
        <p:sp>
          <p:nvSpPr>
            <p:cNvPr id="1313" name="Rectangle 1312">
              <a:extLst>
                <a:ext uri="{FF2B5EF4-FFF2-40B4-BE49-F238E27FC236}">
                  <a16:creationId xmlns:a16="http://schemas.microsoft.com/office/drawing/2014/main" id="{94591E28-5E50-4F43-8DAA-B98A1EA2DC23}"/>
                </a:ext>
              </a:extLst>
            </p:cNvPr>
            <p:cNvSpPr/>
            <p:nvPr/>
          </p:nvSpPr>
          <p:spPr>
            <a:xfrm>
              <a:off x="7166906" y="2197358"/>
              <a:ext cx="534121" cy="507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99" b="1" dirty="0">
                  <a:solidFill>
                    <a:schemeClr val="bg1"/>
                  </a:solidFill>
                </a:rPr>
                <a:t>03</a:t>
              </a:r>
              <a:endParaRPr lang="en-US" sz="2699" dirty="0">
                <a:solidFill>
                  <a:schemeClr val="bg1"/>
                </a:solidFill>
              </a:endParaRPr>
            </a:p>
          </p:txBody>
        </p:sp>
        <p:sp>
          <p:nvSpPr>
            <p:cNvPr id="1314" name="Rectangle 1313">
              <a:extLst>
                <a:ext uri="{FF2B5EF4-FFF2-40B4-BE49-F238E27FC236}">
                  <a16:creationId xmlns:a16="http://schemas.microsoft.com/office/drawing/2014/main" id="{0D1BC6C2-C715-48FA-9244-97B9CEFC0401}"/>
                </a:ext>
              </a:extLst>
            </p:cNvPr>
            <p:cNvSpPr/>
            <p:nvPr/>
          </p:nvSpPr>
          <p:spPr>
            <a:xfrm>
              <a:off x="9913266" y="3980009"/>
              <a:ext cx="534121" cy="507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99" b="1" dirty="0">
                  <a:solidFill>
                    <a:schemeClr val="bg1"/>
                  </a:solidFill>
                </a:rPr>
                <a:t>04</a:t>
              </a:r>
              <a:endParaRPr lang="en-US" sz="2699" dirty="0">
                <a:solidFill>
                  <a:schemeClr val="bg1"/>
                </a:solidFill>
              </a:endParaRPr>
            </a:p>
          </p:txBody>
        </p:sp>
        <p:pic>
          <p:nvPicPr>
            <p:cNvPr id="9" name="Graphic 8" descr="Topography Map outline">
              <a:extLst>
                <a:ext uri="{FF2B5EF4-FFF2-40B4-BE49-F238E27FC236}">
                  <a16:creationId xmlns:a16="http://schemas.microsoft.com/office/drawing/2014/main" id="{63B9251D-9DDB-EA70-F42E-785F5E27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9627" y="2885032"/>
              <a:ext cx="558185" cy="5581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5741C1-3AEC-D567-6CBE-257A69026E49}"/>
                </a:ext>
              </a:extLst>
            </p:cNvPr>
            <p:cNvSpPr/>
            <p:nvPr/>
          </p:nvSpPr>
          <p:spPr>
            <a:xfrm>
              <a:off x="4111655" y="2421732"/>
              <a:ext cx="12250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Leased Land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69433-C9CD-63C6-EB4D-42F8CB746DED}"/>
                </a:ext>
              </a:extLst>
            </p:cNvPr>
            <p:cNvSpPr/>
            <p:nvPr/>
          </p:nvSpPr>
          <p:spPr>
            <a:xfrm>
              <a:off x="1122083" y="3666665"/>
              <a:ext cx="17393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Total Cultivated land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073718-8D77-5A32-3BF4-3140E7E6D729}"/>
              </a:ext>
            </a:extLst>
          </p:cNvPr>
          <p:cNvSpPr txBox="1"/>
          <p:nvPr/>
        </p:nvSpPr>
        <p:spPr>
          <a:xfrm>
            <a:off x="760423" y="177496"/>
            <a:ext cx="1028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Game Changer- </a:t>
            </a:r>
            <a:r>
              <a:rPr lang="en-US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</a:rPr>
              <a:t>10</a:t>
            </a:r>
            <a:r>
              <a:rPr lang="en-US" sz="24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</a:rPr>
              <a:t>. MI Coverage for Landless and lease Farmers </a:t>
            </a:r>
            <a:endParaRPr lang="en-US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DB176-144B-E9D9-7436-305274B8EA93}"/>
              </a:ext>
            </a:extLst>
          </p:cNvPr>
          <p:cNvSpPr txBox="1"/>
          <p:nvPr/>
        </p:nvSpPr>
        <p:spPr>
          <a:xfrm>
            <a:off x="0" y="6681885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https://india.mongabay.com/2023/01/climate-change-vulnerabilities-pushing-landless-farmers-to-the-brink/#:~:text=According%20to%20the%20National%20Statistical,cultivable%20land%20of%20the%20country.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599CD-42FD-422B-EB58-2EBB68B26CB8}"/>
              </a:ext>
            </a:extLst>
          </p:cNvPr>
          <p:cNvSpPr txBox="1"/>
          <p:nvPr/>
        </p:nvSpPr>
        <p:spPr>
          <a:xfrm>
            <a:off x="-1" y="6482782"/>
            <a:ext cx="2857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1F1F1F"/>
                </a:solidFill>
                <a:effectLst/>
                <a:latin typeface="Google Sans"/>
              </a:rPr>
              <a:t>The 2011 census &amp; The National Sample Survey Office (NSSO)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36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B9B26-E553-6974-339E-30C79CE887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049000" y="6477000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8CEE1-E269-3591-18CA-54B3788BC6A1}"/>
              </a:ext>
            </a:extLst>
          </p:cNvPr>
          <p:cNvSpPr txBox="1">
            <a:spLocks/>
          </p:cNvSpPr>
          <p:nvPr/>
        </p:nvSpPr>
        <p:spPr>
          <a:xfrm>
            <a:off x="0" y="2748116"/>
            <a:ext cx="12192000" cy="685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800" b="1" i="0">
                <a:solidFill>
                  <a:srgbClr val="00AF5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 dirty="0">
                <a:solidFill>
                  <a:srgbClr val="00B050"/>
                </a:solidFill>
                <a:latin typeface="+mj-lt"/>
              </a:rPr>
              <a:t>Potential of Micro irrigation </a:t>
            </a:r>
          </a:p>
        </p:txBody>
      </p:sp>
    </p:spTree>
    <p:extLst>
      <p:ext uri="{BB962C8B-B14F-4D97-AF65-F5344CB8AC3E}">
        <p14:creationId xmlns:p14="http://schemas.microsoft.com/office/powerpoint/2010/main" val="18485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3"/>
          <p:cNvSpPr>
            <a:spLocks/>
          </p:cNvSpPr>
          <p:nvPr/>
        </p:nvSpPr>
        <p:spPr bwMode="auto">
          <a:xfrm>
            <a:off x="521535" y="3028951"/>
            <a:ext cx="520700" cy="860425"/>
          </a:xfrm>
          <a:custGeom>
            <a:avLst/>
            <a:gdLst>
              <a:gd name="T0" fmla="*/ 323062 w 137"/>
              <a:gd name="T1" fmla="*/ 190360 h 226"/>
              <a:gd name="T2" fmla="*/ 285055 w 137"/>
              <a:gd name="T3" fmla="*/ 860425 h 226"/>
              <a:gd name="T4" fmla="*/ 505497 w 137"/>
              <a:gd name="T5" fmla="*/ 475899 h 226"/>
              <a:gd name="T6" fmla="*/ 372472 w 137"/>
              <a:gd name="T7" fmla="*/ 0 h 226"/>
              <a:gd name="T8" fmla="*/ 11402 w 137"/>
              <a:gd name="T9" fmla="*/ 468284 h 226"/>
              <a:gd name="T10" fmla="*/ 224243 w 137"/>
              <a:gd name="T11" fmla="*/ 860425 h 226"/>
              <a:gd name="T12" fmla="*/ 323062 w 137"/>
              <a:gd name="T13" fmla="*/ 19036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5" y="50"/>
                </a:moveTo>
                <a:cubicBezTo>
                  <a:pt x="56" y="101"/>
                  <a:pt x="79" y="167"/>
                  <a:pt x="75" y="226"/>
                </a:cubicBezTo>
                <a:cubicBezTo>
                  <a:pt x="109" y="212"/>
                  <a:pt x="137" y="160"/>
                  <a:pt x="133" y="125"/>
                </a:cubicBezTo>
                <a:cubicBezTo>
                  <a:pt x="128" y="81"/>
                  <a:pt x="93" y="46"/>
                  <a:pt x="98" y="0"/>
                </a:cubicBezTo>
                <a:cubicBezTo>
                  <a:pt x="59" y="30"/>
                  <a:pt x="8" y="70"/>
                  <a:pt x="3" y="123"/>
                </a:cubicBezTo>
                <a:cubicBezTo>
                  <a:pt x="0" y="159"/>
                  <a:pt x="21" y="214"/>
                  <a:pt x="59" y="226"/>
                </a:cubicBezTo>
                <a:cubicBezTo>
                  <a:pt x="75" y="168"/>
                  <a:pt x="48" y="99"/>
                  <a:pt x="85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34"/>
          <p:cNvSpPr>
            <a:spLocks/>
          </p:cNvSpPr>
          <p:nvPr/>
        </p:nvSpPr>
        <p:spPr bwMode="auto">
          <a:xfrm>
            <a:off x="2456987" y="3005262"/>
            <a:ext cx="520700" cy="862012"/>
          </a:xfrm>
          <a:custGeom>
            <a:avLst/>
            <a:gdLst>
              <a:gd name="T0" fmla="*/ 323062 w 137"/>
              <a:gd name="T1" fmla="*/ 190711 h 226"/>
              <a:gd name="T2" fmla="*/ 281254 w 137"/>
              <a:gd name="T3" fmla="*/ 862013 h 226"/>
              <a:gd name="T4" fmla="*/ 505497 w 137"/>
              <a:gd name="T5" fmla="*/ 476777 h 226"/>
              <a:gd name="T6" fmla="*/ 368671 w 137"/>
              <a:gd name="T7" fmla="*/ 0 h 226"/>
              <a:gd name="T8" fmla="*/ 11402 w 137"/>
              <a:gd name="T9" fmla="*/ 469149 h 226"/>
              <a:gd name="T10" fmla="*/ 224243 w 137"/>
              <a:gd name="T11" fmla="*/ 862013 h 226"/>
              <a:gd name="T12" fmla="*/ 323062 w 137"/>
              <a:gd name="T13" fmla="*/ 190711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5" y="50"/>
                </a:moveTo>
                <a:cubicBezTo>
                  <a:pt x="55" y="101"/>
                  <a:pt x="79" y="166"/>
                  <a:pt x="74" y="226"/>
                </a:cubicBezTo>
                <a:cubicBezTo>
                  <a:pt x="109" y="212"/>
                  <a:pt x="137" y="160"/>
                  <a:pt x="133" y="125"/>
                </a:cubicBezTo>
                <a:cubicBezTo>
                  <a:pt x="128" y="81"/>
                  <a:pt x="92" y="46"/>
                  <a:pt x="97" y="0"/>
                </a:cubicBezTo>
                <a:cubicBezTo>
                  <a:pt x="59" y="30"/>
                  <a:pt x="8" y="69"/>
                  <a:pt x="3" y="123"/>
                </a:cubicBezTo>
                <a:cubicBezTo>
                  <a:pt x="0" y="159"/>
                  <a:pt x="20" y="214"/>
                  <a:pt x="59" y="226"/>
                </a:cubicBezTo>
                <a:cubicBezTo>
                  <a:pt x="75" y="168"/>
                  <a:pt x="48" y="99"/>
                  <a:pt x="85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35"/>
          <p:cNvSpPr>
            <a:spLocks/>
          </p:cNvSpPr>
          <p:nvPr/>
        </p:nvSpPr>
        <p:spPr bwMode="auto">
          <a:xfrm>
            <a:off x="10584464" y="3006849"/>
            <a:ext cx="522287" cy="860425"/>
          </a:xfrm>
          <a:custGeom>
            <a:avLst/>
            <a:gdLst>
              <a:gd name="T0" fmla="*/ 324047 w 137"/>
              <a:gd name="T1" fmla="*/ 190360 h 226"/>
              <a:gd name="T2" fmla="*/ 282112 w 137"/>
              <a:gd name="T3" fmla="*/ 860425 h 226"/>
              <a:gd name="T4" fmla="*/ 507039 w 137"/>
              <a:gd name="T5" fmla="*/ 475899 h 226"/>
              <a:gd name="T6" fmla="*/ 369795 w 137"/>
              <a:gd name="T7" fmla="*/ 0 h 226"/>
              <a:gd name="T8" fmla="*/ 11437 w 137"/>
              <a:gd name="T9" fmla="*/ 468284 h 226"/>
              <a:gd name="T10" fmla="*/ 224927 w 137"/>
              <a:gd name="T11" fmla="*/ 860425 h 226"/>
              <a:gd name="T12" fmla="*/ 324047 w 137"/>
              <a:gd name="T13" fmla="*/ 19036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5" y="50"/>
                </a:moveTo>
                <a:cubicBezTo>
                  <a:pt x="55" y="102"/>
                  <a:pt x="79" y="167"/>
                  <a:pt x="74" y="226"/>
                </a:cubicBezTo>
                <a:cubicBezTo>
                  <a:pt x="109" y="213"/>
                  <a:pt x="137" y="161"/>
                  <a:pt x="133" y="125"/>
                </a:cubicBezTo>
                <a:cubicBezTo>
                  <a:pt x="128" y="81"/>
                  <a:pt x="92" y="46"/>
                  <a:pt x="97" y="0"/>
                </a:cubicBezTo>
                <a:cubicBezTo>
                  <a:pt x="59" y="31"/>
                  <a:pt x="8" y="70"/>
                  <a:pt x="3" y="123"/>
                </a:cubicBezTo>
                <a:cubicBezTo>
                  <a:pt x="0" y="160"/>
                  <a:pt x="20" y="214"/>
                  <a:pt x="59" y="226"/>
                </a:cubicBezTo>
                <a:cubicBezTo>
                  <a:pt x="75" y="169"/>
                  <a:pt x="48" y="99"/>
                  <a:pt x="85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37"/>
          <p:cNvSpPr>
            <a:spLocks/>
          </p:cNvSpPr>
          <p:nvPr/>
        </p:nvSpPr>
        <p:spPr bwMode="auto">
          <a:xfrm>
            <a:off x="1392086" y="4485955"/>
            <a:ext cx="520700" cy="860425"/>
          </a:xfrm>
          <a:custGeom>
            <a:avLst/>
            <a:gdLst>
              <a:gd name="T0" fmla="*/ 326863 w 137"/>
              <a:gd name="T1" fmla="*/ 670065 h 226"/>
              <a:gd name="T2" fmla="*/ 285055 w 137"/>
              <a:gd name="T3" fmla="*/ 0 h 226"/>
              <a:gd name="T4" fmla="*/ 505497 w 137"/>
              <a:gd name="T5" fmla="*/ 384526 h 226"/>
              <a:gd name="T6" fmla="*/ 372472 w 137"/>
              <a:gd name="T7" fmla="*/ 860425 h 226"/>
              <a:gd name="T8" fmla="*/ 15203 w 137"/>
              <a:gd name="T9" fmla="*/ 392141 h 226"/>
              <a:gd name="T10" fmla="*/ 228044 w 137"/>
              <a:gd name="T11" fmla="*/ 0 h 226"/>
              <a:gd name="T12" fmla="*/ 326863 w 137"/>
              <a:gd name="T13" fmla="*/ 670065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6" y="176"/>
                </a:moveTo>
                <a:cubicBezTo>
                  <a:pt x="56" y="125"/>
                  <a:pt x="79" y="59"/>
                  <a:pt x="75" y="0"/>
                </a:cubicBezTo>
                <a:cubicBezTo>
                  <a:pt x="109" y="14"/>
                  <a:pt x="137" y="66"/>
                  <a:pt x="133" y="101"/>
                </a:cubicBezTo>
                <a:cubicBezTo>
                  <a:pt x="129" y="145"/>
                  <a:pt x="93" y="180"/>
                  <a:pt x="98" y="226"/>
                </a:cubicBezTo>
                <a:cubicBezTo>
                  <a:pt x="59" y="196"/>
                  <a:pt x="8" y="157"/>
                  <a:pt x="4" y="103"/>
                </a:cubicBezTo>
                <a:cubicBezTo>
                  <a:pt x="0" y="67"/>
                  <a:pt x="21" y="12"/>
                  <a:pt x="60" y="0"/>
                </a:cubicBezTo>
                <a:cubicBezTo>
                  <a:pt x="75" y="58"/>
                  <a:pt x="49" y="127"/>
                  <a:pt x="86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38"/>
          <p:cNvSpPr>
            <a:spLocks/>
          </p:cNvSpPr>
          <p:nvPr/>
        </p:nvSpPr>
        <p:spPr bwMode="auto">
          <a:xfrm>
            <a:off x="9597641" y="4528640"/>
            <a:ext cx="520700" cy="862013"/>
          </a:xfrm>
          <a:custGeom>
            <a:avLst/>
            <a:gdLst>
              <a:gd name="T0" fmla="*/ 323062 w 137"/>
              <a:gd name="T1" fmla="*/ 671302 h 226"/>
              <a:gd name="T2" fmla="*/ 281254 w 137"/>
              <a:gd name="T3" fmla="*/ 0 h 226"/>
              <a:gd name="T4" fmla="*/ 505497 w 137"/>
              <a:gd name="T5" fmla="*/ 385236 h 226"/>
              <a:gd name="T6" fmla="*/ 368671 w 137"/>
              <a:gd name="T7" fmla="*/ 862013 h 226"/>
              <a:gd name="T8" fmla="*/ 11402 w 137"/>
              <a:gd name="T9" fmla="*/ 392864 h 226"/>
              <a:gd name="T10" fmla="*/ 224243 w 137"/>
              <a:gd name="T11" fmla="*/ 0 h 226"/>
              <a:gd name="T12" fmla="*/ 323062 w 137"/>
              <a:gd name="T13" fmla="*/ 671302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5" y="176"/>
                </a:moveTo>
                <a:cubicBezTo>
                  <a:pt x="55" y="125"/>
                  <a:pt x="79" y="59"/>
                  <a:pt x="74" y="0"/>
                </a:cubicBezTo>
                <a:cubicBezTo>
                  <a:pt x="109" y="14"/>
                  <a:pt x="137" y="66"/>
                  <a:pt x="133" y="101"/>
                </a:cubicBezTo>
                <a:cubicBezTo>
                  <a:pt x="128" y="145"/>
                  <a:pt x="92" y="180"/>
                  <a:pt x="97" y="226"/>
                </a:cubicBezTo>
                <a:cubicBezTo>
                  <a:pt x="59" y="196"/>
                  <a:pt x="8" y="156"/>
                  <a:pt x="3" y="103"/>
                </a:cubicBezTo>
                <a:cubicBezTo>
                  <a:pt x="0" y="67"/>
                  <a:pt x="20" y="12"/>
                  <a:pt x="59" y="0"/>
                </a:cubicBezTo>
                <a:cubicBezTo>
                  <a:pt x="75" y="58"/>
                  <a:pt x="48" y="127"/>
                  <a:pt x="85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39"/>
          <p:cNvSpPr>
            <a:spLocks/>
          </p:cNvSpPr>
          <p:nvPr/>
        </p:nvSpPr>
        <p:spPr bwMode="auto">
          <a:xfrm>
            <a:off x="3379865" y="4530228"/>
            <a:ext cx="520700" cy="860425"/>
          </a:xfrm>
          <a:custGeom>
            <a:avLst/>
            <a:gdLst>
              <a:gd name="T0" fmla="*/ 323062 w 137"/>
              <a:gd name="T1" fmla="*/ 670065 h 226"/>
              <a:gd name="T2" fmla="*/ 281254 w 137"/>
              <a:gd name="T3" fmla="*/ 0 h 226"/>
              <a:gd name="T4" fmla="*/ 505497 w 137"/>
              <a:gd name="T5" fmla="*/ 384526 h 226"/>
              <a:gd name="T6" fmla="*/ 368671 w 137"/>
              <a:gd name="T7" fmla="*/ 860425 h 226"/>
              <a:gd name="T8" fmla="*/ 11402 w 137"/>
              <a:gd name="T9" fmla="*/ 392141 h 226"/>
              <a:gd name="T10" fmla="*/ 224243 w 137"/>
              <a:gd name="T11" fmla="*/ 0 h 226"/>
              <a:gd name="T12" fmla="*/ 323062 w 137"/>
              <a:gd name="T13" fmla="*/ 670065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5" y="176"/>
                </a:moveTo>
                <a:cubicBezTo>
                  <a:pt x="55" y="124"/>
                  <a:pt x="79" y="59"/>
                  <a:pt x="74" y="0"/>
                </a:cubicBezTo>
                <a:cubicBezTo>
                  <a:pt x="109" y="14"/>
                  <a:pt x="137" y="65"/>
                  <a:pt x="133" y="101"/>
                </a:cubicBezTo>
                <a:cubicBezTo>
                  <a:pt x="128" y="145"/>
                  <a:pt x="92" y="180"/>
                  <a:pt x="97" y="226"/>
                </a:cubicBezTo>
                <a:cubicBezTo>
                  <a:pt x="59" y="196"/>
                  <a:pt x="8" y="156"/>
                  <a:pt x="3" y="103"/>
                </a:cubicBezTo>
                <a:cubicBezTo>
                  <a:pt x="0" y="67"/>
                  <a:pt x="20" y="12"/>
                  <a:pt x="59" y="0"/>
                </a:cubicBezTo>
                <a:cubicBezTo>
                  <a:pt x="75" y="58"/>
                  <a:pt x="48" y="127"/>
                  <a:pt x="85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40"/>
          <p:cNvSpPr>
            <a:spLocks/>
          </p:cNvSpPr>
          <p:nvPr/>
        </p:nvSpPr>
        <p:spPr bwMode="auto">
          <a:xfrm>
            <a:off x="5414228" y="4528640"/>
            <a:ext cx="522287" cy="860425"/>
          </a:xfrm>
          <a:custGeom>
            <a:avLst/>
            <a:gdLst>
              <a:gd name="T0" fmla="*/ 327860 w 137"/>
              <a:gd name="T1" fmla="*/ 670065 h 226"/>
              <a:gd name="T2" fmla="*/ 285924 w 137"/>
              <a:gd name="T3" fmla="*/ 0 h 226"/>
              <a:gd name="T4" fmla="*/ 507039 w 137"/>
              <a:gd name="T5" fmla="*/ 384526 h 226"/>
              <a:gd name="T6" fmla="*/ 373607 w 137"/>
              <a:gd name="T7" fmla="*/ 860425 h 226"/>
              <a:gd name="T8" fmla="*/ 15249 w 137"/>
              <a:gd name="T9" fmla="*/ 392141 h 226"/>
              <a:gd name="T10" fmla="*/ 224927 w 137"/>
              <a:gd name="T11" fmla="*/ 0 h 226"/>
              <a:gd name="T12" fmla="*/ 327860 w 137"/>
              <a:gd name="T13" fmla="*/ 670065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6" y="176"/>
                </a:moveTo>
                <a:cubicBezTo>
                  <a:pt x="56" y="125"/>
                  <a:pt x="79" y="59"/>
                  <a:pt x="75" y="0"/>
                </a:cubicBezTo>
                <a:cubicBezTo>
                  <a:pt x="109" y="14"/>
                  <a:pt x="137" y="66"/>
                  <a:pt x="133" y="101"/>
                </a:cubicBezTo>
                <a:cubicBezTo>
                  <a:pt x="128" y="145"/>
                  <a:pt x="93" y="180"/>
                  <a:pt x="98" y="226"/>
                </a:cubicBezTo>
                <a:cubicBezTo>
                  <a:pt x="59" y="196"/>
                  <a:pt x="8" y="157"/>
                  <a:pt x="4" y="103"/>
                </a:cubicBezTo>
                <a:cubicBezTo>
                  <a:pt x="0" y="67"/>
                  <a:pt x="21" y="12"/>
                  <a:pt x="59" y="0"/>
                </a:cubicBezTo>
                <a:cubicBezTo>
                  <a:pt x="75" y="58"/>
                  <a:pt x="48" y="127"/>
                  <a:pt x="86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41"/>
          <p:cNvSpPr>
            <a:spLocks/>
          </p:cNvSpPr>
          <p:nvPr/>
        </p:nvSpPr>
        <p:spPr bwMode="auto">
          <a:xfrm>
            <a:off x="685800" y="3969894"/>
            <a:ext cx="5118442" cy="427555"/>
          </a:xfrm>
          <a:custGeom>
            <a:avLst/>
            <a:gdLst>
              <a:gd name="T0" fmla="*/ 0 w 2667"/>
              <a:gd name="T1" fmla="*/ 0 h 56"/>
              <a:gd name="T2" fmla="*/ 2029207 w 2667"/>
              <a:gd name="T3" fmla="*/ 214313 h 56"/>
              <a:gd name="T4" fmla="*/ 4062221 w 2667"/>
              <a:gd name="T5" fmla="*/ 0 h 56"/>
              <a:gd name="T6" fmla="*/ 6091429 w 2667"/>
              <a:gd name="T7" fmla="*/ 214313 h 56"/>
              <a:gd name="T8" fmla="*/ 8120636 w 2667"/>
              <a:gd name="T9" fmla="*/ 0 h 56"/>
              <a:gd name="T10" fmla="*/ 10153650 w 2667"/>
              <a:gd name="T11" fmla="*/ 214313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67" h="56">
                <a:moveTo>
                  <a:pt x="0" y="0"/>
                </a:moveTo>
                <a:cubicBezTo>
                  <a:pt x="267" y="0"/>
                  <a:pt x="267" y="56"/>
                  <a:pt x="533" y="56"/>
                </a:cubicBezTo>
                <a:cubicBezTo>
                  <a:pt x="800" y="56"/>
                  <a:pt x="800" y="0"/>
                  <a:pt x="1067" y="0"/>
                </a:cubicBezTo>
                <a:cubicBezTo>
                  <a:pt x="1333" y="0"/>
                  <a:pt x="1333" y="56"/>
                  <a:pt x="1600" y="56"/>
                </a:cubicBezTo>
                <a:cubicBezTo>
                  <a:pt x="1867" y="56"/>
                  <a:pt x="1867" y="0"/>
                  <a:pt x="2133" y="0"/>
                </a:cubicBezTo>
                <a:cubicBezTo>
                  <a:pt x="2400" y="0"/>
                  <a:pt x="2400" y="56"/>
                  <a:pt x="2667" y="56"/>
                </a:cubicBezTo>
              </a:path>
            </a:pathLst>
          </a:custGeom>
          <a:noFill/>
          <a:ln w="49213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1"/>
          </p:nvPr>
        </p:nvSpPr>
        <p:spPr>
          <a:xfrm>
            <a:off x="718733" y="5463427"/>
            <a:ext cx="1884659" cy="276999"/>
          </a:xfrm>
        </p:spPr>
        <p:txBody>
          <a:bodyPr/>
          <a:lstStyle/>
          <a:p>
            <a:r>
              <a:rPr lang="en-US" dirty="0"/>
              <a:t>1992</a:t>
            </a:r>
            <a:endParaRPr lang="ru-RU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793520" y="5824263"/>
            <a:ext cx="1735087" cy="982141"/>
          </a:xfrm>
        </p:spPr>
        <p:txBody>
          <a:bodyPr/>
          <a:lstStyle/>
          <a:p>
            <a:pPr algn="ctr"/>
            <a:r>
              <a:rPr lang="en-US" sz="1600" dirty="0"/>
              <a:t>Centrally sponsored scheme on use of </a:t>
            </a:r>
            <a:r>
              <a:rPr lang="en-US" sz="1600" dirty="0" err="1"/>
              <a:t>plasticulture</a:t>
            </a:r>
            <a:r>
              <a:rPr lang="en-US" sz="1600" dirty="0"/>
              <a:t> in agriculture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13"/>
          </p:nvPr>
        </p:nvSpPr>
        <p:spPr>
          <a:xfrm>
            <a:off x="2697885" y="5465081"/>
            <a:ext cx="1884659" cy="276999"/>
          </a:xfrm>
        </p:spPr>
        <p:txBody>
          <a:bodyPr/>
          <a:lstStyle/>
          <a:p>
            <a:r>
              <a:rPr lang="en-US" dirty="0"/>
              <a:t>1996</a:t>
            </a:r>
            <a:endParaRPr lang="ru-RU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4"/>
          </p:nvPr>
        </p:nvSpPr>
        <p:spPr>
          <a:xfrm>
            <a:off x="2868084" y="5824263"/>
            <a:ext cx="1544260" cy="738664"/>
          </a:xfrm>
        </p:spPr>
        <p:txBody>
          <a:bodyPr/>
          <a:lstStyle/>
          <a:p>
            <a:pPr algn="ctr"/>
            <a:r>
              <a:rPr lang="en-US" sz="1600" dirty="0"/>
              <a:t>Accelerated Irrigation Benefit Program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5"/>
          </p:nvPr>
        </p:nvSpPr>
        <p:spPr>
          <a:xfrm>
            <a:off x="6840387" y="5467226"/>
            <a:ext cx="1884659" cy="276999"/>
          </a:xfrm>
        </p:spPr>
        <p:txBody>
          <a:bodyPr/>
          <a:lstStyle/>
          <a:p>
            <a:r>
              <a:rPr lang="en-US" dirty="0"/>
              <a:t>2007</a:t>
            </a:r>
            <a:endParaRPr lang="ru-RU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6"/>
          </p:nvPr>
        </p:nvSpPr>
        <p:spPr>
          <a:xfrm>
            <a:off x="7009345" y="6082712"/>
            <a:ext cx="1544260" cy="246221"/>
          </a:xfrm>
        </p:spPr>
        <p:txBody>
          <a:bodyPr/>
          <a:lstStyle/>
          <a:p>
            <a:pPr algn="ctr"/>
            <a:r>
              <a:rPr lang="en-US" sz="1600" dirty="0"/>
              <a:t>RKVY &amp; NFSM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7"/>
          </p:nvPr>
        </p:nvSpPr>
        <p:spPr>
          <a:xfrm>
            <a:off x="8929936" y="5463426"/>
            <a:ext cx="1884659" cy="276999"/>
          </a:xfrm>
        </p:spPr>
        <p:txBody>
          <a:bodyPr/>
          <a:lstStyle/>
          <a:p>
            <a:r>
              <a:rPr lang="en-US" dirty="0"/>
              <a:t>2014</a:t>
            </a:r>
            <a:endParaRPr lang="ru-RU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>
          <a:xfrm>
            <a:off x="9115449" y="5838824"/>
            <a:ext cx="1544260" cy="738664"/>
          </a:xfrm>
        </p:spPr>
        <p:txBody>
          <a:bodyPr/>
          <a:lstStyle/>
          <a:p>
            <a:pPr algn="ctr"/>
            <a:r>
              <a:rPr lang="en-US" sz="1600" dirty="0"/>
              <a:t>National Mission on Sustainable Agriculture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9"/>
          </p:nvPr>
        </p:nvSpPr>
        <p:spPr>
          <a:xfrm>
            <a:off x="-74022" y="2700642"/>
            <a:ext cx="1884659" cy="276999"/>
          </a:xfrm>
        </p:spPr>
        <p:txBody>
          <a:bodyPr/>
          <a:lstStyle/>
          <a:p>
            <a:r>
              <a:rPr lang="en-US" dirty="0"/>
              <a:t>1954</a:t>
            </a:r>
            <a:endParaRPr lang="ru-RU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0"/>
          </p:nvPr>
        </p:nvSpPr>
        <p:spPr>
          <a:xfrm>
            <a:off x="49847" y="1396942"/>
            <a:ext cx="1884659" cy="984885"/>
          </a:xfrm>
        </p:spPr>
        <p:txBody>
          <a:bodyPr/>
          <a:lstStyle/>
          <a:p>
            <a:pPr algn="ctr" eaLnBrk="1" hangingPunct="1"/>
            <a:r>
              <a:rPr lang="en-US" sz="1600" dirty="0"/>
              <a:t>Sprinkler irrigation was part of the Green Revolution in 1960s and 1970s</a:t>
            </a:r>
            <a:endParaRPr lang="ru-RU" altLang="ru-RU" sz="1600" dirty="0">
              <a:latin typeface="Open Sans" panose="020B0606030504020204" pitchFamily="34" charset="0"/>
            </a:endParaRP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21"/>
          </p:nvPr>
        </p:nvSpPr>
        <p:spPr>
          <a:xfrm>
            <a:off x="1824915" y="2700641"/>
            <a:ext cx="1884659" cy="276999"/>
          </a:xfrm>
        </p:spPr>
        <p:txBody>
          <a:bodyPr/>
          <a:lstStyle/>
          <a:p>
            <a:r>
              <a:rPr lang="en-US" dirty="0"/>
              <a:t>1995</a:t>
            </a:r>
            <a:endParaRPr lang="ru-RU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22"/>
          </p:nvPr>
        </p:nvSpPr>
        <p:spPr>
          <a:xfrm>
            <a:off x="2029027" y="1655034"/>
            <a:ext cx="1544260" cy="738664"/>
          </a:xfrm>
        </p:spPr>
        <p:txBody>
          <a:bodyPr/>
          <a:lstStyle/>
          <a:p>
            <a:pPr algn="ctr"/>
            <a:r>
              <a:rPr lang="en-US" sz="1600" dirty="0"/>
              <a:t>Rural Infrastructure Fund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23"/>
          </p:nvPr>
        </p:nvSpPr>
        <p:spPr>
          <a:xfrm>
            <a:off x="5843651" y="2698686"/>
            <a:ext cx="1884659" cy="276999"/>
          </a:xfrm>
        </p:spPr>
        <p:txBody>
          <a:bodyPr/>
          <a:lstStyle/>
          <a:p>
            <a:r>
              <a:rPr lang="en-US" dirty="0"/>
              <a:t>2006</a:t>
            </a:r>
            <a:endParaRPr lang="ru-RU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24"/>
          </p:nvPr>
        </p:nvSpPr>
        <p:spPr>
          <a:xfrm>
            <a:off x="6008371" y="1531925"/>
            <a:ext cx="1555217" cy="984885"/>
          </a:xfrm>
        </p:spPr>
        <p:txBody>
          <a:bodyPr/>
          <a:lstStyle/>
          <a:p>
            <a:pPr algn="ctr"/>
            <a:r>
              <a:rPr lang="en-US" sz="1600" dirty="0"/>
              <a:t>Centrally Sponsored Scheme on Micro Irrigation 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25"/>
          </p:nvPr>
        </p:nvSpPr>
        <p:spPr>
          <a:xfrm>
            <a:off x="7894340" y="2668318"/>
            <a:ext cx="1884659" cy="276999"/>
          </a:xfrm>
        </p:spPr>
        <p:txBody>
          <a:bodyPr/>
          <a:lstStyle/>
          <a:p>
            <a:r>
              <a:rPr lang="en-US" dirty="0"/>
              <a:t>2010</a:t>
            </a:r>
            <a:endParaRPr lang="ru-RU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26"/>
          </p:nvPr>
        </p:nvSpPr>
        <p:spPr>
          <a:xfrm>
            <a:off x="8009000" y="1655034"/>
            <a:ext cx="1544260" cy="738664"/>
          </a:xfrm>
        </p:spPr>
        <p:txBody>
          <a:bodyPr/>
          <a:lstStyle/>
          <a:p>
            <a:pPr algn="ctr"/>
            <a:r>
              <a:rPr lang="en-US" sz="1600" dirty="0"/>
              <a:t>National Mission on Micro-Irrigation</a:t>
            </a:r>
          </a:p>
        </p:txBody>
      </p:sp>
      <p:sp>
        <p:nvSpPr>
          <p:cNvPr id="2" name="Freeform 36">
            <a:extLst>
              <a:ext uri="{FF2B5EF4-FFF2-40B4-BE49-F238E27FC236}">
                <a16:creationId xmlns:a16="http://schemas.microsoft.com/office/drawing/2014/main" id="{251FC5DC-39A8-FC5C-DB53-19229B1B86BE}"/>
              </a:ext>
            </a:extLst>
          </p:cNvPr>
          <p:cNvSpPr>
            <a:spLocks/>
          </p:cNvSpPr>
          <p:nvPr/>
        </p:nvSpPr>
        <p:spPr bwMode="auto">
          <a:xfrm>
            <a:off x="4476530" y="2988046"/>
            <a:ext cx="517525" cy="860425"/>
          </a:xfrm>
          <a:custGeom>
            <a:avLst/>
            <a:gdLst>
              <a:gd name="T0" fmla="*/ 323453 w 136"/>
              <a:gd name="T1" fmla="*/ 190360 h 226"/>
              <a:gd name="T2" fmla="*/ 281594 w 136"/>
              <a:gd name="T3" fmla="*/ 860425 h 226"/>
              <a:gd name="T4" fmla="*/ 506109 w 136"/>
              <a:gd name="T5" fmla="*/ 475899 h 226"/>
              <a:gd name="T6" fmla="*/ 369117 w 136"/>
              <a:gd name="T7" fmla="*/ 0 h 226"/>
              <a:gd name="T8" fmla="*/ 11416 w 136"/>
              <a:gd name="T9" fmla="*/ 468284 h 226"/>
              <a:gd name="T10" fmla="*/ 224515 w 136"/>
              <a:gd name="T11" fmla="*/ 860425 h 226"/>
              <a:gd name="T12" fmla="*/ 323453 w 136"/>
              <a:gd name="T13" fmla="*/ 19036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226">
                <a:moveTo>
                  <a:pt x="85" y="50"/>
                </a:moveTo>
                <a:cubicBezTo>
                  <a:pt x="55" y="102"/>
                  <a:pt x="79" y="167"/>
                  <a:pt x="74" y="226"/>
                </a:cubicBezTo>
                <a:cubicBezTo>
                  <a:pt x="109" y="213"/>
                  <a:pt x="136" y="161"/>
                  <a:pt x="133" y="125"/>
                </a:cubicBezTo>
                <a:cubicBezTo>
                  <a:pt x="128" y="82"/>
                  <a:pt x="92" y="46"/>
                  <a:pt x="97" y="0"/>
                </a:cubicBezTo>
                <a:cubicBezTo>
                  <a:pt x="59" y="31"/>
                  <a:pt x="8" y="70"/>
                  <a:pt x="3" y="123"/>
                </a:cubicBezTo>
                <a:cubicBezTo>
                  <a:pt x="0" y="160"/>
                  <a:pt x="20" y="214"/>
                  <a:pt x="59" y="226"/>
                </a:cubicBezTo>
                <a:cubicBezTo>
                  <a:pt x="75" y="169"/>
                  <a:pt x="48" y="99"/>
                  <a:pt x="85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80FDD063-8CAD-FEFE-7C1A-63328EC1EFFD}"/>
              </a:ext>
            </a:extLst>
          </p:cNvPr>
          <p:cNvSpPr>
            <a:spLocks/>
          </p:cNvSpPr>
          <p:nvPr/>
        </p:nvSpPr>
        <p:spPr bwMode="auto">
          <a:xfrm>
            <a:off x="6548508" y="3006849"/>
            <a:ext cx="517525" cy="860425"/>
          </a:xfrm>
          <a:custGeom>
            <a:avLst/>
            <a:gdLst>
              <a:gd name="T0" fmla="*/ 323453 w 136"/>
              <a:gd name="T1" fmla="*/ 190360 h 226"/>
              <a:gd name="T2" fmla="*/ 281594 w 136"/>
              <a:gd name="T3" fmla="*/ 860425 h 226"/>
              <a:gd name="T4" fmla="*/ 506109 w 136"/>
              <a:gd name="T5" fmla="*/ 475899 h 226"/>
              <a:gd name="T6" fmla="*/ 369117 w 136"/>
              <a:gd name="T7" fmla="*/ 0 h 226"/>
              <a:gd name="T8" fmla="*/ 11416 w 136"/>
              <a:gd name="T9" fmla="*/ 468284 h 226"/>
              <a:gd name="T10" fmla="*/ 224515 w 136"/>
              <a:gd name="T11" fmla="*/ 860425 h 226"/>
              <a:gd name="T12" fmla="*/ 323453 w 136"/>
              <a:gd name="T13" fmla="*/ 19036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226">
                <a:moveTo>
                  <a:pt x="85" y="50"/>
                </a:moveTo>
                <a:cubicBezTo>
                  <a:pt x="55" y="102"/>
                  <a:pt x="79" y="167"/>
                  <a:pt x="74" y="226"/>
                </a:cubicBezTo>
                <a:cubicBezTo>
                  <a:pt x="109" y="213"/>
                  <a:pt x="136" y="161"/>
                  <a:pt x="133" y="125"/>
                </a:cubicBezTo>
                <a:cubicBezTo>
                  <a:pt x="128" y="82"/>
                  <a:pt x="92" y="46"/>
                  <a:pt x="97" y="0"/>
                </a:cubicBezTo>
                <a:cubicBezTo>
                  <a:pt x="59" y="31"/>
                  <a:pt x="8" y="70"/>
                  <a:pt x="3" y="123"/>
                </a:cubicBezTo>
                <a:cubicBezTo>
                  <a:pt x="0" y="160"/>
                  <a:pt x="20" y="214"/>
                  <a:pt x="59" y="226"/>
                </a:cubicBezTo>
                <a:cubicBezTo>
                  <a:pt x="75" y="169"/>
                  <a:pt x="48" y="99"/>
                  <a:pt x="85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Freeform 40">
            <a:extLst>
              <a:ext uri="{FF2B5EF4-FFF2-40B4-BE49-F238E27FC236}">
                <a16:creationId xmlns:a16="http://schemas.microsoft.com/office/drawing/2014/main" id="{D152671A-7A7B-5349-08E6-C3515931B9C6}"/>
              </a:ext>
            </a:extLst>
          </p:cNvPr>
          <p:cNvSpPr>
            <a:spLocks/>
          </p:cNvSpPr>
          <p:nvPr/>
        </p:nvSpPr>
        <p:spPr bwMode="auto">
          <a:xfrm>
            <a:off x="7486713" y="4532034"/>
            <a:ext cx="522287" cy="860425"/>
          </a:xfrm>
          <a:custGeom>
            <a:avLst/>
            <a:gdLst>
              <a:gd name="T0" fmla="*/ 327860 w 137"/>
              <a:gd name="T1" fmla="*/ 670065 h 226"/>
              <a:gd name="T2" fmla="*/ 285924 w 137"/>
              <a:gd name="T3" fmla="*/ 0 h 226"/>
              <a:gd name="T4" fmla="*/ 507039 w 137"/>
              <a:gd name="T5" fmla="*/ 384526 h 226"/>
              <a:gd name="T6" fmla="*/ 373607 w 137"/>
              <a:gd name="T7" fmla="*/ 860425 h 226"/>
              <a:gd name="T8" fmla="*/ 15249 w 137"/>
              <a:gd name="T9" fmla="*/ 392141 h 226"/>
              <a:gd name="T10" fmla="*/ 224927 w 137"/>
              <a:gd name="T11" fmla="*/ 0 h 226"/>
              <a:gd name="T12" fmla="*/ 327860 w 137"/>
              <a:gd name="T13" fmla="*/ 670065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" h="226">
                <a:moveTo>
                  <a:pt x="86" y="176"/>
                </a:moveTo>
                <a:cubicBezTo>
                  <a:pt x="56" y="125"/>
                  <a:pt x="79" y="59"/>
                  <a:pt x="75" y="0"/>
                </a:cubicBezTo>
                <a:cubicBezTo>
                  <a:pt x="109" y="14"/>
                  <a:pt x="137" y="66"/>
                  <a:pt x="133" y="101"/>
                </a:cubicBezTo>
                <a:cubicBezTo>
                  <a:pt x="128" y="145"/>
                  <a:pt x="93" y="180"/>
                  <a:pt x="98" y="226"/>
                </a:cubicBezTo>
                <a:cubicBezTo>
                  <a:pt x="59" y="196"/>
                  <a:pt x="8" y="157"/>
                  <a:pt x="4" y="103"/>
                </a:cubicBezTo>
                <a:cubicBezTo>
                  <a:pt x="0" y="67"/>
                  <a:pt x="21" y="12"/>
                  <a:pt x="59" y="0"/>
                </a:cubicBezTo>
                <a:cubicBezTo>
                  <a:pt x="75" y="58"/>
                  <a:pt x="48" y="127"/>
                  <a:pt x="86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id="{8EB65A4A-C965-8D6C-6175-026CAD57E064}"/>
              </a:ext>
            </a:extLst>
          </p:cNvPr>
          <p:cNvSpPr>
            <a:spLocks/>
          </p:cNvSpPr>
          <p:nvPr/>
        </p:nvSpPr>
        <p:spPr bwMode="auto">
          <a:xfrm>
            <a:off x="4769137" y="3966916"/>
            <a:ext cx="5118442" cy="427555"/>
          </a:xfrm>
          <a:custGeom>
            <a:avLst/>
            <a:gdLst>
              <a:gd name="T0" fmla="*/ 0 w 2667"/>
              <a:gd name="T1" fmla="*/ 0 h 56"/>
              <a:gd name="T2" fmla="*/ 2029207 w 2667"/>
              <a:gd name="T3" fmla="*/ 214313 h 56"/>
              <a:gd name="T4" fmla="*/ 4062221 w 2667"/>
              <a:gd name="T5" fmla="*/ 0 h 56"/>
              <a:gd name="T6" fmla="*/ 6091429 w 2667"/>
              <a:gd name="T7" fmla="*/ 214313 h 56"/>
              <a:gd name="T8" fmla="*/ 8120636 w 2667"/>
              <a:gd name="T9" fmla="*/ 0 h 56"/>
              <a:gd name="T10" fmla="*/ 10153650 w 2667"/>
              <a:gd name="T11" fmla="*/ 214313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67" h="56">
                <a:moveTo>
                  <a:pt x="0" y="0"/>
                </a:moveTo>
                <a:cubicBezTo>
                  <a:pt x="267" y="0"/>
                  <a:pt x="267" y="56"/>
                  <a:pt x="533" y="56"/>
                </a:cubicBezTo>
                <a:cubicBezTo>
                  <a:pt x="800" y="56"/>
                  <a:pt x="800" y="0"/>
                  <a:pt x="1067" y="0"/>
                </a:cubicBezTo>
                <a:cubicBezTo>
                  <a:pt x="1333" y="0"/>
                  <a:pt x="1333" y="56"/>
                  <a:pt x="1600" y="56"/>
                </a:cubicBezTo>
                <a:cubicBezTo>
                  <a:pt x="1867" y="56"/>
                  <a:pt x="1867" y="0"/>
                  <a:pt x="2133" y="0"/>
                </a:cubicBezTo>
                <a:cubicBezTo>
                  <a:pt x="2400" y="0"/>
                  <a:pt x="2400" y="56"/>
                  <a:pt x="2667" y="56"/>
                </a:cubicBezTo>
              </a:path>
            </a:pathLst>
          </a:custGeom>
          <a:noFill/>
          <a:ln w="49213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3963455B-8F14-96D2-6A75-88AD866A0300}"/>
              </a:ext>
            </a:extLst>
          </p:cNvPr>
          <p:cNvSpPr>
            <a:spLocks/>
          </p:cNvSpPr>
          <p:nvPr/>
        </p:nvSpPr>
        <p:spPr bwMode="auto">
          <a:xfrm>
            <a:off x="6789301" y="3966915"/>
            <a:ext cx="5118442" cy="427555"/>
          </a:xfrm>
          <a:custGeom>
            <a:avLst/>
            <a:gdLst>
              <a:gd name="T0" fmla="*/ 0 w 2667"/>
              <a:gd name="T1" fmla="*/ 0 h 56"/>
              <a:gd name="T2" fmla="*/ 2029207 w 2667"/>
              <a:gd name="T3" fmla="*/ 214313 h 56"/>
              <a:gd name="T4" fmla="*/ 4062221 w 2667"/>
              <a:gd name="T5" fmla="*/ 0 h 56"/>
              <a:gd name="T6" fmla="*/ 6091429 w 2667"/>
              <a:gd name="T7" fmla="*/ 214313 h 56"/>
              <a:gd name="T8" fmla="*/ 8120636 w 2667"/>
              <a:gd name="T9" fmla="*/ 0 h 56"/>
              <a:gd name="T10" fmla="*/ 10153650 w 2667"/>
              <a:gd name="T11" fmla="*/ 214313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67" h="56">
                <a:moveTo>
                  <a:pt x="0" y="0"/>
                </a:moveTo>
                <a:cubicBezTo>
                  <a:pt x="267" y="0"/>
                  <a:pt x="267" y="56"/>
                  <a:pt x="533" y="56"/>
                </a:cubicBezTo>
                <a:cubicBezTo>
                  <a:pt x="800" y="56"/>
                  <a:pt x="800" y="0"/>
                  <a:pt x="1067" y="0"/>
                </a:cubicBezTo>
                <a:cubicBezTo>
                  <a:pt x="1333" y="0"/>
                  <a:pt x="1333" y="56"/>
                  <a:pt x="1600" y="56"/>
                </a:cubicBezTo>
                <a:cubicBezTo>
                  <a:pt x="1867" y="56"/>
                  <a:pt x="1867" y="0"/>
                  <a:pt x="2133" y="0"/>
                </a:cubicBezTo>
                <a:cubicBezTo>
                  <a:pt x="2400" y="0"/>
                  <a:pt x="2400" y="56"/>
                  <a:pt x="2667" y="56"/>
                </a:cubicBezTo>
              </a:path>
            </a:pathLst>
          </a:custGeom>
          <a:noFill/>
          <a:ln w="49213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33E2525D-B430-2886-E4B6-AE1DB2D6FA63}"/>
              </a:ext>
            </a:extLst>
          </p:cNvPr>
          <p:cNvSpPr>
            <a:spLocks/>
          </p:cNvSpPr>
          <p:nvPr/>
        </p:nvSpPr>
        <p:spPr bwMode="auto">
          <a:xfrm>
            <a:off x="8566486" y="2988046"/>
            <a:ext cx="517525" cy="860425"/>
          </a:xfrm>
          <a:custGeom>
            <a:avLst/>
            <a:gdLst>
              <a:gd name="T0" fmla="*/ 323453 w 136"/>
              <a:gd name="T1" fmla="*/ 190360 h 226"/>
              <a:gd name="T2" fmla="*/ 281594 w 136"/>
              <a:gd name="T3" fmla="*/ 860425 h 226"/>
              <a:gd name="T4" fmla="*/ 506109 w 136"/>
              <a:gd name="T5" fmla="*/ 475899 h 226"/>
              <a:gd name="T6" fmla="*/ 369117 w 136"/>
              <a:gd name="T7" fmla="*/ 0 h 226"/>
              <a:gd name="T8" fmla="*/ 11416 w 136"/>
              <a:gd name="T9" fmla="*/ 468284 h 226"/>
              <a:gd name="T10" fmla="*/ 224515 w 136"/>
              <a:gd name="T11" fmla="*/ 860425 h 226"/>
              <a:gd name="T12" fmla="*/ 323453 w 136"/>
              <a:gd name="T13" fmla="*/ 19036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226">
                <a:moveTo>
                  <a:pt x="85" y="50"/>
                </a:moveTo>
                <a:cubicBezTo>
                  <a:pt x="55" y="102"/>
                  <a:pt x="79" y="167"/>
                  <a:pt x="74" y="226"/>
                </a:cubicBezTo>
                <a:cubicBezTo>
                  <a:pt x="109" y="213"/>
                  <a:pt x="136" y="161"/>
                  <a:pt x="133" y="125"/>
                </a:cubicBezTo>
                <a:cubicBezTo>
                  <a:pt x="128" y="82"/>
                  <a:pt x="92" y="46"/>
                  <a:pt x="97" y="0"/>
                </a:cubicBezTo>
                <a:cubicBezTo>
                  <a:pt x="59" y="31"/>
                  <a:pt x="8" y="70"/>
                  <a:pt x="3" y="123"/>
                </a:cubicBezTo>
                <a:cubicBezTo>
                  <a:pt x="0" y="160"/>
                  <a:pt x="20" y="214"/>
                  <a:pt x="59" y="226"/>
                </a:cubicBezTo>
                <a:cubicBezTo>
                  <a:pt x="75" y="169"/>
                  <a:pt x="48" y="99"/>
                  <a:pt x="85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22" name="Text Placeholder 65">
            <a:extLst>
              <a:ext uri="{FF2B5EF4-FFF2-40B4-BE49-F238E27FC236}">
                <a16:creationId xmlns:a16="http://schemas.microsoft.com/office/drawing/2014/main" id="{86E31590-CA6F-AA87-66FF-0595A85DB4ED}"/>
              </a:ext>
            </a:extLst>
          </p:cNvPr>
          <p:cNvSpPr txBox="1">
            <a:spLocks/>
          </p:cNvSpPr>
          <p:nvPr/>
        </p:nvSpPr>
        <p:spPr>
          <a:xfrm>
            <a:off x="3792962" y="2700640"/>
            <a:ext cx="1884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 baseline="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2004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803A24A1-D5DB-B514-1EA6-0390C0301383}"/>
              </a:ext>
            </a:extLst>
          </p:cNvPr>
          <p:cNvSpPr txBox="1">
            <a:spLocks/>
          </p:cNvSpPr>
          <p:nvPr/>
        </p:nvSpPr>
        <p:spPr>
          <a:xfrm>
            <a:off x="4769136" y="5467227"/>
            <a:ext cx="1884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 baseline="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2005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 Placeholder 60">
            <a:extLst>
              <a:ext uri="{FF2B5EF4-FFF2-40B4-BE49-F238E27FC236}">
                <a16:creationId xmlns:a16="http://schemas.microsoft.com/office/drawing/2014/main" id="{367F9473-8E9A-CE0A-CE6F-BC3493F2EAC5}"/>
              </a:ext>
            </a:extLst>
          </p:cNvPr>
          <p:cNvSpPr txBox="1">
            <a:spLocks/>
          </p:cNvSpPr>
          <p:nvPr/>
        </p:nvSpPr>
        <p:spPr>
          <a:xfrm>
            <a:off x="4903241" y="5836491"/>
            <a:ext cx="15442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National Horticulture Mission</a:t>
            </a:r>
          </a:p>
        </p:txBody>
      </p:sp>
      <p:sp>
        <p:nvSpPr>
          <p:cNvPr id="25" name="Text Placeholder 66">
            <a:extLst>
              <a:ext uri="{FF2B5EF4-FFF2-40B4-BE49-F238E27FC236}">
                <a16:creationId xmlns:a16="http://schemas.microsoft.com/office/drawing/2014/main" id="{64A87A16-9115-73C7-548B-0DC2AF6636BB}"/>
              </a:ext>
            </a:extLst>
          </p:cNvPr>
          <p:cNvSpPr txBox="1">
            <a:spLocks/>
          </p:cNvSpPr>
          <p:nvPr/>
        </p:nvSpPr>
        <p:spPr>
          <a:xfrm>
            <a:off x="3963161" y="1901256"/>
            <a:ext cx="154426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ISOPOM</a:t>
            </a:r>
          </a:p>
        </p:txBody>
      </p:sp>
      <p:sp>
        <p:nvSpPr>
          <p:cNvPr id="26" name="Text Placeholder 69">
            <a:extLst>
              <a:ext uri="{FF2B5EF4-FFF2-40B4-BE49-F238E27FC236}">
                <a16:creationId xmlns:a16="http://schemas.microsoft.com/office/drawing/2014/main" id="{4A67CC88-F270-6A84-8257-FB8476477B2E}"/>
              </a:ext>
            </a:extLst>
          </p:cNvPr>
          <p:cNvSpPr txBox="1">
            <a:spLocks/>
          </p:cNvSpPr>
          <p:nvPr/>
        </p:nvSpPr>
        <p:spPr>
          <a:xfrm>
            <a:off x="9887579" y="2698686"/>
            <a:ext cx="1884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 baseline="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2015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 Placeholder 70">
            <a:extLst>
              <a:ext uri="{FF2B5EF4-FFF2-40B4-BE49-F238E27FC236}">
                <a16:creationId xmlns:a16="http://schemas.microsoft.com/office/drawing/2014/main" id="{A3B10047-3FF0-1D90-441F-55CDC3B5302B}"/>
              </a:ext>
            </a:extLst>
          </p:cNvPr>
          <p:cNvSpPr txBox="1">
            <a:spLocks/>
          </p:cNvSpPr>
          <p:nvPr/>
        </p:nvSpPr>
        <p:spPr>
          <a:xfrm>
            <a:off x="9998672" y="1647256"/>
            <a:ext cx="15442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Pradhan </a:t>
            </a:r>
            <a:r>
              <a:rPr lang="en-US" sz="1600" dirty="0" err="1"/>
              <a:t>Mantari</a:t>
            </a:r>
            <a:r>
              <a:rPr lang="en-US" sz="1600" dirty="0"/>
              <a:t>  Krishi </a:t>
            </a:r>
            <a:r>
              <a:rPr lang="en-US" sz="1600" dirty="0" err="1"/>
              <a:t>Sinchayee</a:t>
            </a:r>
            <a:r>
              <a:rPr lang="en-US" sz="1600" dirty="0"/>
              <a:t> Yojana </a:t>
            </a:r>
          </a:p>
        </p:txBody>
      </p:sp>
      <p:sp>
        <p:nvSpPr>
          <p:cNvPr id="30" name="Title 18">
            <a:extLst>
              <a:ext uri="{FF2B5EF4-FFF2-40B4-BE49-F238E27FC236}">
                <a16:creationId xmlns:a16="http://schemas.microsoft.com/office/drawing/2014/main" id="{F9150E2E-E513-AE4A-0EB4-E3C0661231BB}"/>
              </a:ext>
            </a:extLst>
          </p:cNvPr>
          <p:cNvSpPr txBox="1">
            <a:spLocks/>
          </p:cNvSpPr>
          <p:nvPr/>
        </p:nvSpPr>
        <p:spPr>
          <a:xfrm>
            <a:off x="0" y="235225"/>
            <a:ext cx="12192000" cy="4275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kern="0" dirty="0">
                <a:solidFill>
                  <a:srgbClr val="00B050"/>
                </a:solidFill>
              </a:rPr>
              <a:t>Evolution of Micro Irrigation scheme in India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9C3B978-3CFB-82D0-F772-180D9AB9C956}"/>
              </a:ext>
            </a:extLst>
          </p:cNvPr>
          <p:cNvSpPr txBox="1">
            <a:spLocks/>
          </p:cNvSpPr>
          <p:nvPr/>
        </p:nvSpPr>
        <p:spPr>
          <a:xfrm>
            <a:off x="11427044" y="6512558"/>
            <a:ext cx="345194" cy="1930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z="1600" smtClean="0"/>
              <a:pPr marL="38100">
                <a:lnSpc>
                  <a:spcPts val="1240"/>
                </a:lnSpc>
              </a:pPr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08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56" grpId="0" build="p"/>
      <p:bldP spid="57" grpId="0" build="p"/>
      <p:bldP spid="58" grpId="0" build="p"/>
      <p:bldP spid="59" grpId="0" build="p"/>
      <p:bldP spid="60" grpId="0" build="p"/>
      <p:bldP spid="61" grpId="0" build="p"/>
      <p:bldP spid="62" grpId="0" build="p"/>
      <p:bldP spid="63" grpId="0" build="p"/>
      <p:bldP spid="64" grpId="0" build="p"/>
      <p:bldP spid="65" grpId="0" build="p"/>
      <p:bldP spid="66" grpId="0" build="p"/>
      <p:bldP spid="67" grpId="0" build="p"/>
      <p:bldP spid="68" grpId="0" build="p"/>
      <p:bldP spid="69" grpId="0" build="p"/>
      <p:bldP spid="70" grpId="0" build="p"/>
      <p:bldP spid="71" grpId="0" build="p"/>
      <p:bldP spid="2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745AF-9D8A-4CC8-8FB5-314997F1FE1D}"/>
              </a:ext>
            </a:extLst>
          </p:cNvPr>
          <p:cNvSpPr txBox="1"/>
          <p:nvPr/>
        </p:nvSpPr>
        <p:spPr>
          <a:xfrm>
            <a:off x="602973" y="219905"/>
            <a:ext cx="1037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+mj-lt"/>
              </a:rPr>
              <a:t>Advent of “Per Drop More Crop” in 2015  - “</a:t>
            </a:r>
            <a:r>
              <a:rPr lang="en-IN" sz="2400" b="1" dirty="0" err="1">
                <a:solidFill>
                  <a:srgbClr val="00B050"/>
                </a:solidFill>
                <a:latin typeface="+mj-lt"/>
              </a:rPr>
              <a:t>Acche</a:t>
            </a:r>
            <a:r>
              <a:rPr lang="en-IN" sz="2400" b="1" dirty="0">
                <a:solidFill>
                  <a:srgbClr val="00B050"/>
                </a:solidFill>
                <a:latin typeface="+mj-lt"/>
              </a:rPr>
              <a:t> Din” for Farmers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C38D496-6F12-4507-A4D8-9FF10D45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913466"/>
              </p:ext>
            </p:extLst>
          </p:nvPr>
        </p:nvGraphicFramePr>
        <p:xfrm>
          <a:off x="5662678" y="1471736"/>
          <a:ext cx="6286860" cy="476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051F30F-9B11-4F34-9E40-32CA5A2C886C}"/>
              </a:ext>
            </a:extLst>
          </p:cNvPr>
          <p:cNvSpPr txBox="1"/>
          <p:nvPr/>
        </p:nvSpPr>
        <p:spPr>
          <a:xfrm>
            <a:off x="5688471" y="1179349"/>
            <a:ext cx="62868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schemeClr val="accent1"/>
                </a:solidFill>
                <a:latin typeface="+mj-lt"/>
              </a:rPr>
              <a:t>PMKSY comes into being in 2015 with exclusive scheme for MI came into being as “ Per Drop More Crop”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4034B-3834-4B53-B84C-93BD01B24F16}"/>
              </a:ext>
            </a:extLst>
          </p:cNvPr>
          <p:cNvSpPr txBox="1"/>
          <p:nvPr/>
        </p:nvSpPr>
        <p:spPr>
          <a:xfrm>
            <a:off x="5791200" y="5169841"/>
            <a:ext cx="2072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rgbClr val="002060"/>
                </a:solidFill>
              </a:rPr>
              <a:t>Scheme for Enhancing MI Coverage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4B7F2C-ABC7-439C-9826-C34A2ADF60C4}"/>
              </a:ext>
            </a:extLst>
          </p:cNvPr>
          <p:cNvCxnSpPr/>
          <p:nvPr/>
        </p:nvCxnSpPr>
        <p:spPr>
          <a:xfrm flipH="1">
            <a:off x="6781800" y="5169841"/>
            <a:ext cx="739775" cy="1588"/>
          </a:xfrm>
          <a:prstGeom prst="line">
            <a:avLst/>
          </a:prstGeom>
          <a:ln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CA85C7C9-61EF-4E32-80C4-C8798F672141}"/>
              </a:ext>
            </a:extLst>
          </p:cNvPr>
          <p:cNvSpPr/>
          <p:nvPr/>
        </p:nvSpPr>
        <p:spPr>
          <a:xfrm>
            <a:off x="275629" y="4948770"/>
            <a:ext cx="5092455" cy="12276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4900">
                <a:srgbClr val="09B8B7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i="1" dirty="0">
                <a:solidFill>
                  <a:schemeClr val="bg1"/>
                </a:solidFill>
                <a:latin typeface="+mj-lt"/>
              </a:rPr>
              <a:t>With vision of 1 </a:t>
            </a:r>
            <a:r>
              <a:rPr lang="en-US" sz="2000" b="1" i="1" dirty="0" err="1">
                <a:solidFill>
                  <a:schemeClr val="bg1"/>
                </a:solidFill>
                <a:latin typeface="+mj-lt"/>
              </a:rPr>
              <a:t>cr</a:t>
            </a:r>
            <a:r>
              <a:rPr lang="en-US" sz="2000" b="1" i="1" dirty="0">
                <a:solidFill>
                  <a:schemeClr val="bg1"/>
                </a:solidFill>
                <a:latin typeface="+mj-lt"/>
              </a:rPr>
              <a:t> Ha. Micro irrigation coverage in 5 years, it is one of the key emphasis for doubling farmer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75FA1-E122-47AF-B43F-9DC96DA3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811" y="6464680"/>
            <a:ext cx="231775" cy="184666"/>
          </a:xfrm>
        </p:spPr>
        <p:txBody>
          <a:bodyPr/>
          <a:lstStyle/>
          <a:p>
            <a:fld id="{C1A14ECD-2771-469A-83FF-8C3507780B7F}" type="slidenum">
              <a:rPr lang="en-IN" smtClean="0">
                <a:latin typeface="+mj-lt"/>
              </a:rPr>
              <a:t>5</a:t>
            </a:fld>
            <a:endParaRPr lang="en-IN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AB542-AC09-A621-5F3A-6851C839F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210" y="1295400"/>
            <a:ext cx="5129294" cy="34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 animBg="1"/>
      <p:bldP spid="23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/>
          <p:nvPr/>
        </p:nvCxnSpPr>
        <p:spPr>
          <a:xfrm rot="5400000">
            <a:off x="3014493" y="4224509"/>
            <a:ext cx="1150317" cy="626101"/>
          </a:xfrm>
          <a:prstGeom prst="bentConnector2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675" y="137499"/>
            <a:ext cx="9280649" cy="446352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+mj-lt"/>
              </a:rPr>
              <a:t>The Indian Micro-Irrigation Potential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08720" y="638123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32FF-4462-4D85-91DC-7858315DC8C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/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8915400" y="1862343"/>
            <a:ext cx="3161177" cy="3395455"/>
          </a:xfrm>
          <a:prstGeom prst="rect">
            <a:avLst/>
          </a:prstGeom>
        </p:spPr>
        <p:txBody>
          <a:bodyPr lIns="39098" tIns="39098" rIns="39098" bIns="39098"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r>
              <a:rPr lang="en-GB" sz="1400" dirty="0">
                <a:solidFill>
                  <a:schemeClr val="tx1"/>
                </a:solidFill>
                <a:cs typeface="Calibri" panose="020F0502020204030204" pitchFamily="34" charset="0"/>
              </a:rPr>
              <a:t>India is the largest user of groundwater in the world, consuming ~230 km</a:t>
            </a:r>
            <a:r>
              <a:rPr lang="en-GB" sz="1400" baseline="30000" dirty="0">
                <a:solidFill>
                  <a:schemeClr val="tx1"/>
                </a:solidFill>
                <a:cs typeface="Calibri" panose="020F0502020204030204" pitchFamily="34" charset="0"/>
              </a:rPr>
              <a:t>3</a:t>
            </a:r>
            <a:r>
              <a:rPr lang="en-GB" sz="1400" dirty="0">
                <a:solidFill>
                  <a:schemeClr val="tx1"/>
                </a:solidFill>
                <a:cs typeface="Calibri" panose="020F0502020204030204" pitchFamily="34" charset="0"/>
              </a:rPr>
              <a:t> annually (more than 25% of the world) </a:t>
            </a:r>
          </a:p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r>
              <a:rPr lang="en-GB" sz="1400" dirty="0">
                <a:solidFill>
                  <a:schemeClr val="tx1"/>
                </a:solidFill>
                <a:cs typeface="Calibri" panose="020F0502020204030204" pitchFamily="34" charset="0"/>
              </a:rPr>
              <a:t>54% of India faces high to extreme water stress</a:t>
            </a:r>
          </a:p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r>
              <a:rPr lang="en-GB" sz="1400" dirty="0">
                <a:solidFill>
                  <a:schemeClr val="tx1"/>
                </a:solidFill>
                <a:cs typeface="Calibri" panose="020F0502020204030204" pitchFamily="34" charset="0"/>
              </a:rPr>
              <a:t>More than 85% of underground water is consumed for agriculture</a:t>
            </a:r>
          </a:p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India’s irrigation efficiency at 38% compared to 50-60% in OECD countries</a:t>
            </a:r>
          </a:p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r>
              <a:rPr lang="en-US" sz="1400" dirty="0">
                <a:solidFill>
                  <a:schemeClr val="tx1"/>
                </a:solidFill>
              </a:rPr>
              <a:t>Government targets to achieve 10MHa in next five years, which still leaves us with 46 </a:t>
            </a:r>
            <a:r>
              <a:rPr lang="en-US" sz="1400" dirty="0" err="1">
                <a:solidFill>
                  <a:schemeClr val="tx1"/>
                </a:solidFill>
              </a:rPr>
              <a:t>mHa</a:t>
            </a:r>
            <a:endParaRPr lang="en-US" sz="1400" dirty="0">
              <a:solidFill>
                <a:schemeClr val="tx1"/>
              </a:solidFill>
            </a:endParaRPr>
          </a:p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endParaRPr lang="en-US" sz="1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56379" indent="-156379">
              <a:spcBef>
                <a:spcPts val="513"/>
              </a:spcBef>
              <a:spcAft>
                <a:spcPts val="513"/>
              </a:spcAft>
            </a:pPr>
            <a:endParaRPr lang="en-GB" sz="1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35672" y="1981200"/>
            <a:ext cx="3818561" cy="3563228"/>
            <a:chOff x="171688" y="1464874"/>
            <a:chExt cx="3619985" cy="2521935"/>
          </a:xfrm>
        </p:grpSpPr>
        <p:grpSp>
          <p:nvGrpSpPr>
            <p:cNvPr id="6" name="Group 5"/>
            <p:cNvGrpSpPr/>
            <p:nvPr/>
          </p:nvGrpSpPr>
          <p:grpSpPr>
            <a:xfrm>
              <a:off x="171688" y="1464874"/>
              <a:ext cx="3619985" cy="2521935"/>
              <a:chOff x="3428775" y="2634358"/>
              <a:chExt cx="4126997" cy="3738564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 rot="10800000">
                <a:off x="3428775" y="2634358"/>
                <a:ext cx="4126997" cy="3738564"/>
                <a:chOff x="553" y="1040"/>
                <a:chExt cx="1990" cy="2355"/>
              </a:xfrm>
            </p:grpSpPr>
            <p:sp>
              <p:nvSpPr>
                <p:cNvPr id="12" name="AutoShape 15"/>
                <p:cNvSpPr>
                  <a:spLocks noChangeArrowheads="1"/>
                </p:cNvSpPr>
                <p:nvPr/>
              </p:nvSpPr>
              <p:spPr bwMode="auto">
                <a:xfrm>
                  <a:off x="553" y="1040"/>
                  <a:ext cx="1990" cy="235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b" anchorCtr="1"/>
                <a:lstStyle/>
                <a:p>
                  <a:pPr algn="ctr" defTabSz="571020" eaLnBrk="0" hangingPunct="0">
                    <a:defRPr/>
                  </a:pPr>
                  <a:endParaRPr lang="en-GB" sz="1200" b="1" kern="0" dirty="0"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13" name="AutoShape 16"/>
                <p:cNvSpPr>
                  <a:spLocks noChangeArrowheads="1"/>
                </p:cNvSpPr>
                <p:nvPr/>
              </p:nvSpPr>
              <p:spPr bwMode="auto">
                <a:xfrm>
                  <a:off x="748" y="1040"/>
                  <a:ext cx="1601" cy="18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b" anchorCtr="1"/>
                <a:lstStyle/>
                <a:p>
                  <a:pPr algn="ctr" defTabSz="571020" eaLnBrk="0" hangingPunct="0">
                    <a:defRPr/>
                  </a:pPr>
                  <a:endParaRPr lang="en-GB" sz="1200" b="1" kern="0" dirty="0">
                    <a:solidFill>
                      <a:srgbClr val="66BAE4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14" name="AutoShape 17"/>
                <p:cNvSpPr>
                  <a:spLocks noChangeArrowheads="1"/>
                </p:cNvSpPr>
                <p:nvPr/>
              </p:nvSpPr>
              <p:spPr bwMode="auto">
                <a:xfrm>
                  <a:off x="938" y="1040"/>
                  <a:ext cx="1219" cy="14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b" anchorCtr="1"/>
                <a:lstStyle/>
                <a:p>
                  <a:pPr>
                    <a:defRPr/>
                  </a:pPr>
                  <a:endParaRPr lang="en-GB" sz="1200" kern="0" dirty="0">
                    <a:solidFill>
                      <a:sysClr val="windowText" lastClr="000000"/>
                    </a:solidFill>
                    <a:latin typeface="+mj-lt"/>
                  </a:endParaRPr>
                </a:p>
              </p:txBody>
            </p:sp>
            <p:sp>
              <p:nvSpPr>
                <p:cNvPr id="15" name="AutoShape 18"/>
                <p:cNvSpPr>
                  <a:spLocks noChangeArrowheads="1"/>
                </p:cNvSpPr>
                <p:nvPr/>
              </p:nvSpPr>
              <p:spPr bwMode="auto">
                <a:xfrm>
                  <a:off x="1129" y="1040"/>
                  <a:ext cx="838" cy="99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b" anchorCtr="1"/>
                <a:lstStyle/>
                <a:p>
                  <a:pPr>
                    <a:defRPr/>
                  </a:pPr>
                  <a:endParaRPr lang="en-GB" sz="1200" kern="0" dirty="0">
                    <a:latin typeface="+mj-lt"/>
                  </a:endParaRPr>
                </a:p>
              </p:txBody>
            </p:sp>
            <p:sp>
              <p:nvSpPr>
                <p:cNvPr id="16" name="AutoShape 19"/>
                <p:cNvSpPr>
                  <a:spLocks noChangeArrowheads="1"/>
                </p:cNvSpPr>
                <p:nvPr/>
              </p:nvSpPr>
              <p:spPr bwMode="auto">
                <a:xfrm>
                  <a:off x="1320" y="1040"/>
                  <a:ext cx="455" cy="53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b" anchorCtr="1"/>
                <a:lstStyle/>
                <a:p>
                  <a:pPr algn="ctr" defTabSz="571020" eaLnBrk="0" hangingPunct="0">
                    <a:defRPr/>
                  </a:pPr>
                  <a:endParaRPr lang="en-GB" sz="1200" b="1" kern="0" dirty="0">
                    <a:solidFill>
                      <a:srgbClr val="66BAE4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17" name="Rectangle 25"/>
                <p:cNvSpPr>
                  <a:spLocks noChangeArrowheads="1"/>
                </p:cNvSpPr>
                <p:nvPr/>
              </p:nvSpPr>
              <p:spPr bwMode="auto">
                <a:xfrm rot="10800000">
                  <a:off x="1277" y="1694"/>
                  <a:ext cx="567" cy="244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571020" eaLnBrk="0" hangingPunct="0">
                    <a:defRPr/>
                  </a:pPr>
                  <a:r>
                    <a:rPr lang="en-GB" sz="1200" b="1" kern="0" dirty="0">
                      <a:latin typeface="+mj-lt"/>
                      <a:cs typeface="Arial" charset="0"/>
                    </a:rPr>
                    <a:t>Micro-Irrigation  </a:t>
                  </a:r>
                </a:p>
                <a:p>
                  <a:pPr algn="ctr" defTabSz="571020" eaLnBrk="0" hangingPunct="0">
                    <a:defRPr/>
                  </a:pPr>
                  <a:r>
                    <a:rPr lang="en-GB" sz="1200" b="1" kern="0" dirty="0">
                      <a:latin typeface="+mj-lt"/>
                      <a:cs typeface="Arial" charset="0"/>
                    </a:rPr>
                    <a:t>12.4m Ha</a:t>
                  </a:r>
                </a:p>
              </p:txBody>
            </p:sp>
            <p:sp>
              <p:nvSpPr>
                <p:cNvPr id="18" name="Rectangle 26"/>
                <p:cNvSpPr>
                  <a:spLocks noChangeArrowheads="1"/>
                </p:cNvSpPr>
                <p:nvPr/>
              </p:nvSpPr>
              <p:spPr bwMode="auto">
                <a:xfrm rot="10800000">
                  <a:off x="1326" y="1288"/>
                  <a:ext cx="455" cy="244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571020" eaLnBrk="0" hangingPunct="0">
                    <a:defRPr/>
                  </a:pPr>
                  <a:r>
                    <a:rPr lang="en-GB" sz="1200" b="1" kern="0" dirty="0">
                      <a:latin typeface="+mj-lt"/>
                      <a:cs typeface="Arial" charset="0"/>
                    </a:rPr>
                    <a:t>Drip </a:t>
                  </a:r>
                </a:p>
                <a:p>
                  <a:pPr algn="ctr" defTabSz="571020" eaLnBrk="0" hangingPunct="0">
                    <a:defRPr/>
                  </a:pPr>
                  <a:r>
                    <a:rPr lang="en-GB" sz="1200" b="1" kern="0" dirty="0">
                      <a:latin typeface="+mj-lt"/>
                      <a:cs typeface="Arial" charset="0"/>
                    </a:rPr>
                    <a:t>6m Ha</a:t>
                  </a:r>
                </a:p>
              </p:txBody>
            </p:sp>
          </p:grp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4456694" y="2841981"/>
                <a:ext cx="2024579" cy="387506"/>
              </a:xfrm>
              <a:prstGeom prst="rect">
                <a:avLst/>
              </a:prstGeom>
              <a:noFill/>
              <a:ln w="635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571020" eaLnBrk="0" hangingPunct="0">
                  <a:defRPr/>
                </a:pPr>
                <a:r>
                  <a:rPr lang="en-GB" sz="1200" b="1" dirty="0">
                    <a:latin typeface="+mj-lt"/>
                  </a:rPr>
                  <a:t>Gross Cropped Area 198m Ha</a:t>
                </a:r>
              </a:p>
              <a:p>
                <a:pPr algn="ctr" defTabSz="571020" eaLnBrk="0" hangingPunct="0">
                  <a:defRPr/>
                </a:pPr>
                <a:endParaRPr lang="en-GB" sz="1200" b="1" kern="0" dirty="0">
                  <a:latin typeface="+mj-lt"/>
                  <a:cs typeface="Arial" charset="0"/>
                </a:endParaRPr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4463850" y="3628256"/>
                <a:ext cx="1888614" cy="193753"/>
              </a:xfrm>
              <a:prstGeom prst="rect">
                <a:avLst/>
              </a:prstGeom>
              <a:noFill/>
              <a:ln w="635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3477"/>
                <a:r>
                  <a:rPr lang="en-GB" sz="1200" b="1" dirty="0">
                    <a:latin typeface="+mj-lt"/>
                  </a:rPr>
                  <a:t>Net Cropped Area 142</a:t>
                </a:r>
                <a:r>
                  <a:rPr lang="en-GB" sz="1200" b="1" dirty="0"/>
                  <a:t>m Ha</a:t>
                </a:r>
                <a:endParaRPr lang="en-GB" sz="1200" b="1" dirty="0">
                  <a:latin typeface="+mj-lt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4463850" y="4156833"/>
                <a:ext cx="2003780" cy="581259"/>
              </a:xfrm>
              <a:prstGeom prst="rect">
                <a:avLst/>
              </a:prstGeom>
              <a:noFill/>
              <a:ln w="635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763477"/>
                <a:r>
                  <a:rPr lang="en-GB" sz="1200" b="1" dirty="0">
                    <a:latin typeface="+mj-lt"/>
                  </a:rPr>
                  <a:t>Micro-Irrigation Potential Area</a:t>
                </a:r>
              </a:p>
              <a:p>
                <a:pPr algn="ctr" defTabSz="763477"/>
                <a:r>
                  <a:rPr lang="en-GB" sz="1200" b="1" dirty="0">
                    <a:latin typeface="+mj-lt"/>
                  </a:rPr>
                  <a:t>72.17</a:t>
                </a:r>
                <a:r>
                  <a:rPr lang="en-GB" sz="1200" b="1" dirty="0"/>
                  <a:t>m Ha </a:t>
                </a:r>
                <a:endParaRPr lang="en-GB" sz="1200" b="1" dirty="0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873598" y="2543511"/>
              <a:ext cx="867232" cy="522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200" b="1" dirty="0">
                  <a:solidFill>
                    <a:schemeClr val="tx2"/>
                  </a:solidFill>
                  <a:latin typeface="+mj-lt"/>
                </a:rPr>
                <a:t>Only ~8% of the potential area is drip-irrigated</a:t>
              </a:r>
            </a:p>
          </p:txBody>
        </p:sp>
      </p:grpSp>
      <p:sp>
        <p:nvSpPr>
          <p:cNvPr id="19" name="Text Placeholder 5"/>
          <p:cNvSpPr txBox="1">
            <a:spLocks/>
          </p:cNvSpPr>
          <p:nvPr/>
        </p:nvSpPr>
        <p:spPr>
          <a:xfrm>
            <a:off x="5597891" y="1447801"/>
            <a:ext cx="2180395" cy="274393"/>
          </a:xfrm>
          <a:prstGeom prst="rect">
            <a:avLst/>
          </a:prstGeom>
        </p:spPr>
        <p:txBody>
          <a:bodyPr vert="horz" lIns="91430" tIns="45718" rIns="91430" bIns="45718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</a:rPr>
              <a:t>Potential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278770" y="1752600"/>
            <a:ext cx="2818637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/>
          <p:cNvSpPr txBox="1">
            <a:spLocks/>
          </p:cNvSpPr>
          <p:nvPr/>
        </p:nvSpPr>
        <p:spPr>
          <a:xfrm>
            <a:off x="9569514" y="1447801"/>
            <a:ext cx="1852948" cy="262161"/>
          </a:xfrm>
          <a:prstGeom prst="rect">
            <a:avLst/>
          </a:prstGeom>
        </p:spPr>
        <p:txBody>
          <a:bodyPr vert="horz" lIns="91430" tIns="45718" rIns="91430" bIns="45718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</a:rPr>
              <a:t>Highlights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971800" y="4930130"/>
            <a:ext cx="1742738" cy="514366"/>
          </a:xfrm>
          <a:prstGeom prst="line">
            <a:avLst/>
          </a:prstGeom>
          <a:ln w="9525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14801" y="3073636"/>
            <a:ext cx="744899" cy="279165"/>
          </a:xfrm>
          <a:prstGeom prst="line">
            <a:avLst/>
          </a:prstGeom>
          <a:ln w="9525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35671" y="1009610"/>
            <a:ext cx="9429593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Currently low penetration rate for micro-irrigation represents enormous potential</a:t>
            </a: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1035671" y="5976894"/>
            <a:ext cx="8336930" cy="769463"/>
          </a:xfrm>
          <a:prstGeom prst="rect">
            <a:avLst/>
          </a:prstGeom>
        </p:spPr>
        <p:txBody>
          <a:bodyPr lIns="91430" tIns="45718" rIns="91430" bIns="45718"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Source: Weather.com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Note: Gross Cropped Area refers to multiple crops grown during the year on the same plot of land. 000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Reference – Policy Paper by ICAR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1: </a:t>
            </a:r>
            <a:r>
              <a:rPr lang="en-US" sz="1200" dirty="0"/>
              <a:t>Potential area is been estimated by using proportion of area irrigated by groundwater, tank and 30% of canal irrigated area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031336" y="2070432"/>
            <a:ext cx="3810000" cy="3067742"/>
            <a:chOff x="0" y="0"/>
            <a:chExt cx="5400675" cy="1866900"/>
          </a:xfrm>
        </p:grpSpPr>
        <p:graphicFrame>
          <p:nvGraphicFramePr>
            <p:cNvPr id="38" name="Chart 37"/>
            <p:cNvGraphicFramePr/>
            <p:nvPr>
              <p:extLst>
                <p:ext uri="{D42A27DB-BD31-4B8C-83A1-F6EECF244321}">
                  <p14:modId xmlns:p14="http://schemas.microsoft.com/office/powerpoint/2010/main" val="1507658449"/>
                </p:ext>
              </p:extLst>
            </p:nvPr>
          </p:nvGraphicFramePr>
          <p:xfrm>
            <a:off x="0" y="0"/>
            <a:ext cx="5400675" cy="1866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>
            <a:xfrm>
              <a:off x="2619377" y="500420"/>
              <a:ext cx="19049" cy="793480"/>
            </a:xfrm>
            <a:prstGeom prst="straightConnector1">
              <a:avLst/>
            </a:prstGeom>
            <a:ln>
              <a:solidFill>
                <a:sysClr val="windowText" lastClr="000000"/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TextBox 4"/>
            <p:cNvSpPr txBox="1"/>
            <p:nvPr/>
          </p:nvSpPr>
          <p:spPr>
            <a:xfrm>
              <a:off x="2762250" y="794401"/>
              <a:ext cx="1774317" cy="1632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GAP = 78-80%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1133D3-F379-02EF-77A2-0A659C1E9177}"/>
              </a:ext>
            </a:extLst>
          </p:cNvPr>
          <p:cNvCxnSpPr>
            <a:cxnSpLocks/>
          </p:cNvCxnSpPr>
          <p:nvPr/>
        </p:nvCxnSpPr>
        <p:spPr>
          <a:xfrm>
            <a:off x="9090529" y="1752600"/>
            <a:ext cx="2818637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00D6C3D-A13E-415F-AB18-D9461AE79A73}"/>
              </a:ext>
            </a:extLst>
          </p:cNvPr>
          <p:cNvSpPr txBox="1"/>
          <p:nvPr/>
        </p:nvSpPr>
        <p:spPr>
          <a:xfrm>
            <a:off x="5438670" y="4984600"/>
            <a:ext cx="3439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PalatinoLinotype-Roman"/>
              </a:rPr>
              <a:t>15.81% of the total micro irrigation potential in the country is realized by the year 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84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1" grpId="0"/>
      <p:bldP spid="31" grpId="0"/>
      <p:bldP spid="3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60"/>
            <a:ext cx="10972800" cy="30626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Net Irrigated vs Micro Irrigated Area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49540" y="637601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32FF-4462-4D85-91DC-7858315DC8C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05127"/>
              </p:ext>
            </p:extLst>
          </p:nvPr>
        </p:nvGraphicFramePr>
        <p:xfrm>
          <a:off x="533400" y="961690"/>
          <a:ext cx="10972800" cy="48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12773"/>
            <a:ext cx="10591800" cy="738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91430" tIns="45718" rIns="91430" bIns="45718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Out of the total Net Irrigated Area of  72 </a:t>
            </a:r>
            <a:r>
              <a:rPr lang="en-US" sz="1400" dirty="0" err="1"/>
              <a:t>mHa</a:t>
            </a:r>
            <a:r>
              <a:rPr lang="en-US" sz="1400" dirty="0"/>
              <a:t> only 7.8 </a:t>
            </a:r>
            <a:r>
              <a:rPr lang="en-US" sz="1400" dirty="0" err="1"/>
              <a:t>mHa</a:t>
            </a:r>
            <a:r>
              <a:rPr lang="en-US" sz="1400" dirty="0"/>
              <a:t> is covered by MIS under PMKSY  (2015-present) which is 11% . There is an enormous potential for MI industry to explore, expand and benefit.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Potential area which could be brought under MIS is estimated as 72-77 </a:t>
            </a:r>
            <a:r>
              <a:rPr lang="en-US" sz="1400" dirty="0" err="1"/>
              <a:t>mha</a:t>
            </a:r>
            <a:endParaRPr lang="en-US" sz="1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BBCE98A-5586-104C-2150-97EDA335CE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8600" y="6572999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What Are the Different Types of Cereal Crops? (with pictures)"/>
          <p:cNvSpPr>
            <a:spLocks noChangeAspect="1" noChangeArrowheads="1"/>
          </p:cNvSpPr>
          <p:nvPr/>
        </p:nvSpPr>
        <p:spPr bwMode="auto">
          <a:xfrm>
            <a:off x="1146175" y="-1819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6687" y="195427"/>
            <a:ext cx="11049000" cy="544011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ctr" defTabSz="914297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B050"/>
                </a:solidFill>
              </a:rPr>
              <a:t>Crop-Wise Potential Area of Micro Irrigation in India (Area in Lac Ha)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1FA26F-9D71-0B77-1965-953BAFD8C521}"/>
              </a:ext>
            </a:extLst>
          </p:cNvPr>
          <p:cNvSpPr/>
          <p:nvPr/>
        </p:nvSpPr>
        <p:spPr>
          <a:xfrm>
            <a:off x="8579894" y="2668163"/>
            <a:ext cx="1193190" cy="110298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9A8CBA-0B70-0731-5FFC-C2A346697548}"/>
              </a:ext>
            </a:extLst>
          </p:cNvPr>
          <p:cNvSpPr/>
          <p:nvPr/>
        </p:nvSpPr>
        <p:spPr>
          <a:xfrm>
            <a:off x="8579894" y="3997118"/>
            <a:ext cx="1193190" cy="110298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EB4E5C-0B1D-0DB6-A8BB-FC9C24EEEA43}"/>
              </a:ext>
            </a:extLst>
          </p:cNvPr>
          <p:cNvSpPr txBox="1"/>
          <p:nvPr/>
        </p:nvSpPr>
        <p:spPr>
          <a:xfrm>
            <a:off x="2276359" y="1555573"/>
            <a:ext cx="101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Cereals </a:t>
            </a:r>
            <a:r>
              <a:rPr lang="en-US" sz="1600" dirty="0">
                <a:solidFill>
                  <a:srgbClr val="00B050"/>
                </a:solidFill>
              </a:rPr>
              <a:t>470.0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558039-C27E-4B84-89C5-B01B6F821E96}"/>
              </a:ext>
            </a:extLst>
          </p:cNvPr>
          <p:cNvSpPr txBox="1"/>
          <p:nvPr/>
        </p:nvSpPr>
        <p:spPr>
          <a:xfrm>
            <a:off x="2202011" y="3478755"/>
            <a:ext cx="116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Pulses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36.0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CB6E29-AD6F-0D16-8BE9-206B069EBB60}"/>
              </a:ext>
            </a:extLst>
          </p:cNvPr>
          <p:cNvSpPr txBox="1"/>
          <p:nvPr/>
        </p:nvSpPr>
        <p:spPr>
          <a:xfrm>
            <a:off x="2379587" y="5464476"/>
            <a:ext cx="81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Cotton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32.5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0D4BBA-0211-0111-D451-41785F3945B2}"/>
              </a:ext>
            </a:extLst>
          </p:cNvPr>
          <p:cNvSpPr txBox="1"/>
          <p:nvPr/>
        </p:nvSpPr>
        <p:spPr>
          <a:xfrm>
            <a:off x="9937800" y="2870065"/>
            <a:ext cx="116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Fruits &amp; Vegetable </a:t>
            </a:r>
            <a:r>
              <a:rPr lang="en-US" sz="1600" dirty="0">
                <a:solidFill>
                  <a:srgbClr val="00B050"/>
                </a:solidFill>
              </a:rPr>
              <a:t>49.5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43BE5C-CE43-5689-B5FD-D123529626C1}"/>
              </a:ext>
            </a:extLst>
          </p:cNvPr>
          <p:cNvSpPr txBox="1"/>
          <p:nvPr/>
        </p:nvSpPr>
        <p:spPr>
          <a:xfrm>
            <a:off x="9939849" y="4133109"/>
            <a:ext cx="119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Spices &amp; </a:t>
            </a:r>
            <a:r>
              <a:rPr lang="en-US" sz="1600"/>
              <a:t>Condiments </a:t>
            </a:r>
            <a:r>
              <a:rPr lang="en-US" sz="1600">
                <a:solidFill>
                  <a:srgbClr val="00B050"/>
                </a:solidFill>
              </a:rPr>
              <a:t>2.15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8B3455-7EC5-2279-D6BD-28061B694671}"/>
              </a:ext>
            </a:extLst>
          </p:cNvPr>
          <p:cNvSpPr txBox="1"/>
          <p:nvPr/>
        </p:nvSpPr>
        <p:spPr>
          <a:xfrm>
            <a:off x="6241625" y="1441809"/>
            <a:ext cx="1155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Flowers, Medicinal &amp; Aromatic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2.0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D10D89-288E-F4AE-6A58-328C2A20E8B4}"/>
              </a:ext>
            </a:extLst>
          </p:cNvPr>
          <p:cNvSpPr txBox="1"/>
          <p:nvPr/>
        </p:nvSpPr>
        <p:spPr>
          <a:xfrm>
            <a:off x="6231226" y="3478755"/>
            <a:ext cx="116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Sugarcane </a:t>
            </a:r>
            <a:r>
              <a:rPr lang="en-US" sz="1600" dirty="0">
                <a:solidFill>
                  <a:srgbClr val="00B050"/>
                </a:solidFill>
              </a:rPr>
              <a:t>55.6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32B89-1626-7C02-1F1D-F6C75585FD6C}"/>
              </a:ext>
            </a:extLst>
          </p:cNvPr>
          <p:cNvSpPr txBox="1"/>
          <p:nvPr/>
        </p:nvSpPr>
        <p:spPr>
          <a:xfrm>
            <a:off x="6231226" y="5267403"/>
            <a:ext cx="1165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Coconut, Plantation &amp; Oil palm </a:t>
            </a:r>
            <a:r>
              <a:rPr lang="en-US" sz="1600" dirty="0">
                <a:solidFill>
                  <a:srgbClr val="00B050"/>
                </a:solidFill>
              </a:rPr>
              <a:t>6.5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DA05BC-9A48-400D-0234-8B6DE0DCFC6B}"/>
              </a:ext>
            </a:extLst>
          </p:cNvPr>
          <p:cNvSpPr/>
          <p:nvPr/>
        </p:nvSpPr>
        <p:spPr>
          <a:xfrm>
            <a:off x="8582918" y="1359659"/>
            <a:ext cx="1193190" cy="110298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9A30E4FE-3B6E-7F5F-780C-49D8B5D7BF94}"/>
              </a:ext>
            </a:extLst>
          </p:cNvPr>
          <p:cNvSpPr txBox="1"/>
          <p:nvPr/>
        </p:nvSpPr>
        <p:spPr>
          <a:xfrm>
            <a:off x="10112534" y="1495650"/>
            <a:ext cx="815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Oil Seeds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58.0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F6034980-D8E1-CFAB-EA18-391C2163BBD2}"/>
              </a:ext>
            </a:extLst>
          </p:cNvPr>
          <p:cNvSpPr txBox="1"/>
          <p:nvPr/>
        </p:nvSpPr>
        <p:spPr>
          <a:xfrm>
            <a:off x="9942717" y="5513625"/>
            <a:ext cx="115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Others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32.0</a:t>
            </a:r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BF62D02B-1B81-BF48-FF0A-4B1891EB7054}"/>
              </a:ext>
            </a:extLst>
          </p:cNvPr>
          <p:cNvSpPr/>
          <p:nvPr/>
        </p:nvSpPr>
        <p:spPr>
          <a:xfrm>
            <a:off x="8602017" y="5303673"/>
            <a:ext cx="1193190" cy="1004681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745B97D-B444-4C7C-9427-705B2A79FE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068811" y="6474513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BC427D-5388-29CA-A3F9-1F6D0195634E}"/>
              </a:ext>
            </a:extLst>
          </p:cNvPr>
          <p:cNvSpPr/>
          <p:nvPr/>
        </p:nvSpPr>
        <p:spPr>
          <a:xfrm>
            <a:off x="4707997" y="5205374"/>
            <a:ext cx="1193190" cy="110298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D004E9-D341-6D8B-7A20-F30818A171A5}"/>
              </a:ext>
            </a:extLst>
          </p:cNvPr>
          <p:cNvSpPr/>
          <p:nvPr/>
        </p:nvSpPr>
        <p:spPr>
          <a:xfrm>
            <a:off x="668551" y="5205374"/>
            <a:ext cx="1193190" cy="110298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F3D60A-6DDA-2BEE-ABDD-9A72B91AB5B4}"/>
              </a:ext>
            </a:extLst>
          </p:cNvPr>
          <p:cNvSpPr/>
          <p:nvPr/>
        </p:nvSpPr>
        <p:spPr>
          <a:xfrm>
            <a:off x="4721878" y="3280270"/>
            <a:ext cx="1193190" cy="1102980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F76FA6-CBFE-ECAA-43DB-A6D245337315}"/>
              </a:ext>
            </a:extLst>
          </p:cNvPr>
          <p:cNvSpPr/>
          <p:nvPr/>
        </p:nvSpPr>
        <p:spPr>
          <a:xfrm>
            <a:off x="4721878" y="1359659"/>
            <a:ext cx="1193190" cy="1102980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C33E49-10AE-7126-13CD-C19214C7C03A}"/>
              </a:ext>
            </a:extLst>
          </p:cNvPr>
          <p:cNvSpPr/>
          <p:nvPr/>
        </p:nvSpPr>
        <p:spPr>
          <a:xfrm>
            <a:off x="669268" y="1363248"/>
            <a:ext cx="1193190" cy="1102980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A8EEFA-42F2-6421-DEE9-ADB2BD6F0F0E}"/>
              </a:ext>
            </a:extLst>
          </p:cNvPr>
          <p:cNvSpPr/>
          <p:nvPr/>
        </p:nvSpPr>
        <p:spPr>
          <a:xfrm>
            <a:off x="668551" y="3312183"/>
            <a:ext cx="1193190" cy="1102980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6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62" grpId="0" animBg="1"/>
      <p:bldP spid="1030" grpId="0"/>
      <p:bldP spid="1042" grpId="0"/>
      <p:bldP spid="104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B66A-8791-19CA-FB77-1AFF93CD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90336"/>
            <a:ext cx="12192000" cy="738664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Impact of Micro Irrigation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ABC98-74D2-9AB4-60AF-B6015B9D34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068811" y="6504009"/>
            <a:ext cx="231775" cy="17843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DF036A3ABF7468558B71264367378" ma:contentTypeVersion="14" ma:contentTypeDescription="Create a new document." ma:contentTypeScope="" ma:versionID="8922d0d942564633fdad454b2fc5a9ba">
  <xsd:schema xmlns:xsd="http://www.w3.org/2001/XMLSchema" xmlns:xs="http://www.w3.org/2001/XMLSchema" xmlns:p="http://schemas.microsoft.com/office/2006/metadata/properties" xmlns:ns3="048b393c-e187-4a7f-bb24-4a3cbdeb57ed" xmlns:ns4="6195807d-9568-41af-8766-8eeac3dbb99c" targetNamespace="http://schemas.microsoft.com/office/2006/metadata/properties" ma:root="true" ma:fieldsID="c41fd88d94c8f51514960a6e0d559a83" ns3:_="" ns4:_="">
    <xsd:import namespace="048b393c-e187-4a7f-bb24-4a3cbdeb57ed"/>
    <xsd:import namespace="6195807d-9568-41af-8766-8eeac3dbb9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393c-e187-4a7f-bb24-4a3cbdeb5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5807d-9568-41af-8766-8eeac3dbb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0E2BE0-934A-43EA-98A7-30B924ABC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4D1FD-ED17-4337-B96C-4DA9B0E1D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393c-e187-4a7f-bb24-4a3cbdeb57ed"/>
    <ds:schemaRef ds:uri="6195807d-9568-41af-8766-8eeac3dbb9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255823-FDDD-45D2-AD38-56163D37AA92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6195807d-9568-41af-8766-8eeac3dbb99c"/>
    <ds:schemaRef ds:uri="048b393c-e187-4a7f-bb24-4a3cbdeb57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1850</Words>
  <Application>Microsoft Macintosh PowerPoint</Application>
  <PresentationFormat>Widescreen</PresentationFormat>
  <Paragraphs>365</Paragraphs>
  <Slides>25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body</vt:lpstr>
      <vt:lpstr>Google Sans</vt:lpstr>
      <vt:lpstr>Helvetica Neue Medium</vt:lpstr>
      <vt:lpstr>Montserrat</vt:lpstr>
      <vt:lpstr>Montserrat Bold</vt:lpstr>
      <vt:lpstr>Montserrat Light</vt:lpstr>
      <vt:lpstr>Open Sans</vt:lpstr>
      <vt:lpstr>PalatinoLinotype-Roman</vt:lpstr>
      <vt:lpstr>tenor sans</vt:lpstr>
      <vt:lpstr>Wingdings</vt:lpstr>
      <vt:lpstr>Office Theme</vt:lpstr>
      <vt:lpstr>Role of Industry in Promoting Micro Irrigation Systems</vt:lpstr>
      <vt:lpstr> Topic</vt:lpstr>
      <vt:lpstr>PowerPoint Presentation</vt:lpstr>
      <vt:lpstr>PowerPoint Presentation</vt:lpstr>
      <vt:lpstr>PowerPoint Presentation</vt:lpstr>
      <vt:lpstr>The Indian Micro-Irrigation Potential</vt:lpstr>
      <vt:lpstr>Net Irrigated vs Micro Irrigated Area</vt:lpstr>
      <vt:lpstr>PowerPoint Presentation</vt:lpstr>
      <vt:lpstr>Impact of Micro Irrigation</vt:lpstr>
      <vt:lpstr>Micro Irrigation Industry – Impact</vt:lpstr>
      <vt:lpstr>Micro Irrigation – Save Water </vt:lpstr>
      <vt:lpstr>PowerPoint Presentation</vt:lpstr>
      <vt:lpstr>PowerPoint Presentation</vt:lpstr>
      <vt:lpstr>Challenges &amp; Solutions</vt:lpstr>
      <vt:lpstr>Area covered under MIS since the inception of PMKSY is 77.8 Lac Ha</vt:lpstr>
      <vt:lpstr>Sate wise Coverage of PMKSY (FY 16 to FY 23)</vt:lpstr>
      <vt:lpstr>Vision | Drivers | Game changers</vt:lpstr>
      <vt:lpstr>Game Changer- 6. Crop focus: Sugarcane </vt:lpstr>
      <vt:lpstr>Game Changer- 6. Crop focus: Oil Palm</vt:lpstr>
      <vt:lpstr>PowerPoint Presentation</vt:lpstr>
      <vt:lpstr>PowerPoint Presentation</vt:lpstr>
      <vt:lpstr>PowerPoint Presentation</vt:lpstr>
      <vt:lpstr> Game Changer- 10. Pressurized Distribution Network (PDN)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Prateek Sah</dc:creator>
  <cp:lastModifiedBy>Shrikant Goenka</cp:lastModifiedBy>
  <cp:revision>283</cp:revision>
  <dcterms:created xsi:type="dcterms:W3CDTF">2023-02-06T02:18:18Z</dcterms:created>
  <dcterms:modified xsi:type="dcterms:W3CDTF">2023-05-31T04:11:29Z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2023-02-06T00:00:00Z</vt:filetime>
  </property>
  <property fmtid="{D5CDD505-2E9C-101B-9397-08002B2CF9AE}" pid="5" name="ContentTypeId">
    <vt:lpwstr>0x010100AC9DF036A3ABF7468558B71264367378</vt:lpwstr>
  </property>
</Properties>
</file>