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1593" r:id="rId4"/>
    <p:sldId id="1583" r:id="rId5"/>
    <p:sldId id="343" r:id="rId6"/>
    <p:sldId id="1588" r:id="rId7"/>
    <p:sldId id="328" r:id="rId8"/>
    <p:sldId id="1585" r:id="rId9"/>
    <p:sldId id="553" r:id="rId10"/>
    <p:sldId id="1586" r:id="rId11"/>
    <p:sldId id="296" r:id="rId12"/>
    <p:sldId id="1589" r:id="rId13"/>
    <p:sldId id="1590" r:id="rId14"/>
    <p:sldId id="1594" r:id="rId15"/>
    <p:sldId id="1587" r:id="rId16"/>
    <p:sldId id="1595" r:id="rId17"/>
    <p:sldId id="1596" r:id="rId18"/>
    <p:sldId id="1597" r:id="rId19"/>
    <p:sldId id="259" r:id="rId20"/>
    <p:sldId id="1581" r:id="rId21"/>
    <p:sldId id="1591" r:id="rId22"/>
    <p:sldId id="36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452A"/>
    <a:srgbClr val="3F1E42"/>
    <a:srgbClr val="6B7222"/>
    <a:srgbClr val="0E0C0F"/>
    <a:srgbClr val="7063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78CE6B-88E7-4711-AA5B-F4CE9FE6A868}" type="doc">
      <dgm:prSet loTypeId="urn:microsoft.com/office/officeart/2005/8/layout/cycle3" loCatId="cycle" qsTypeId="urn:microsoft.com/office/officeart/2005/8/quickstyle/simple3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0491B260-ADFA-44D1-9B2C-E9B359522331}">
      <dgm:prSet phldrT="[Tex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600" b="1" dirty="0"/>
            <a:t>Application Registration by Farmer/BLO</a:t>
          </a:r>
          <a:r>
            <a:rPr lang="en-IN" sz="1600" b="1" dirty="0"/>
            <a:t>/MI firms</a:t>
          </a:r>
          <a:endParaRPr lang="en-US" sz="1600" b="1" dirty="0"/>
        </a:p>
      </dgm:t>
    </dgm:pt>
    <dgm:pt modelId="{26E71DC1-3202-4A0F-9584-6809E4F02FE8}" type="parTrans" cxnId="{F995810E-5569-4122-A4CE-DB2C673A6948}">
      <dgm:prSet/>
      <dgm:spPr/>
      <dgm:t>
        <a:bodyPr/>
        <a:lstStyle/>
        <a:p>
          <a:endParaRPr lang="en-US"/>
        </a:p>
      </dgm:t>
    </dgm:pt>
    <dgm:pt modelId="{9FDE8B8A-DA16-472E-89A5-50DE0C000C92}" type="sibTrans" cxnId="{F995810E-5569-4122-A4CE-DB2C673A6948}">
      <dgm:prSet/>
      <dgm:spPr/>
      <dgm:t>
        <a:bodyPr/>
        <a:lstStyle/>
        <a:p>
          <a:endParaRPr lang="en-US"/>
        </a:p>
      </dgm:t>
    </dgm:pt>
    <dgm:pt modelId="{A41BE6B1-468F-4BB3-9470-477C7B12B78E}">
      <dgm:prSet phldrT="[Text]" custT="1"/>
      <dgm:spPr/>
      <dgm:t>
        <a:bodyPr/>
        <a:lstStyle/>
        <a:p>
          <a:r>
            <a:rPr lang="en-US" sz="1600" b="1" dirty="0"/>
            <a:t>Approval of quotation</a:t>
          </a:r>
        </a:p>
      </dgm:t>
    </dgm:pt>
    <dgm:pt modelId="{B6C87353-0528-4FE0-8902-98665B14915D}" type="parTrans" cxnId="{C97A2240-973B-4338-B4E4-E1AAF259B954}">
      <dgm:prSet/>
      <dgm:spPr/>
      <dgm:t>
        <a:bodyPr/>
        <a:lstStyle/>
        <a:p>
          <a:endParaRPr lang="en-US"/>
        </a:p>
      </dgm:t>
    </dgm:pt>
    <dgm:pt modelId="{FFDEACEC-9172-4F62-8B54-00B5A76E22FD}" type="sibTrans" cxnId="{C97A2240-973B-4338-B4E4-E1AAF259B954}">
      <dgm:prSet/>
      <dgm:spPr/>
      <dgm:t>
        <a:bodyPr/>
        <a:lstStyle/>
        <a:p>
          <a:endParaRPr lang="en-US"/>
        </a:p>
      </dgm:t>
    </dgm:pt>
    <dgm:pt modelId="{361C95BB-69D7-44F9-A57C-B7B1AA2BEDAB}">
      <dgm:prSet phldrT="[Text]" custT="1"/>
      <dgm:spPr/>
      <dgm:t>
        <a:bodyPr/>
        <a:lstStyle/>
        <a:p>
          <a:r>
            <a:rPr lang="en-US" sz="1600" b="1" dirty="0"/>
            <a:t>Work Order Issuance by BLO</a:t>
          </a:r>
        </a:p>
      </dgm:t>
    </dgm:pt>
    <dgm:pt modelId="{3D8F58A6-DAF4-4188-BC03-996CAFB3FF53}" type="parTrans" cxnId="{C8194F9A-F60A-4403-9F7E-59ACF0CA54A4}">
      <dgm:prSet/>
      <dgm:spPr/>
      <dgm:t>
        <a:bodyPr/>
        <a:lstStyle/>
        <a:p>
          <a:endParaRPr lang="en-US"/>
        </a:p>
      </dgm:t>
    </dgm:pt>
    <dgm:pt modelId="{EC2CBBF8-CA03-421E-9E27-53B9692E7381}" type="sibTrans" cxnId="{C8194F9A-F60A-4403-9F7E-59ACF0CA54A4}">
      <dgm:prSet/>
      <dgm:spPr/>
      <dgm:t>
        <a:bodyPr/>
        <a:lstStyle/>
        <a:p>
          <a:endParaRPr lang="en-US"/>
        </a:p>
      </dgm:t>
    </dgm:pt>
    <dgm:pt modelId="{CBCAB6EE-3132-4788-83F1-6A8DA81DA6C7}">
      <dgm:prSet phldrT="[Text]" custT="1"/>
      <dgm:spPr/>
      <dgm:t>
        <a:bodyPr/>
        <a:lstStyle/>
        <a:p>
          <a:r>
            <a:rPr lang="en-US" sz="1600" b="1" dirty="0"/>
            <a:t>Scrutiny and Approval of Application by BLO </a:t>
          </a:r>
        </a:p>
      </dgm:t>
    </dgm:pt>
    <dgm:pt modelId="{6FBDDB75-DD25-4E91-A7F5-1FD17CF2BF98}" type="sibTrans" cxnId="{2CD70A70-2450-4EF3-A136-BC88D26289D0}">
      <dgm:prSet/>
      <dgm:spPr/>
      <dgm:t>
        <a:bodyPr/>
        <a:lstStyle/>
        <a:p>
          <a:endParaRPr lang="en-US"/>
        </a:p>
      </dgm:t>
    </dgm:pt>
    <dgm:pt modelId="{E37A3FFF-1F46-455E-96DE-DAD76A1F3625}" type="parTrans" cxnId="{2CD70A70-2450-4EF3-A136-BC88D26289D0}">
      <dgm:prSet/>
      <dgm:spPr/>
      <dgm:t>
        <a:bodyPr/>
        <a:lstStyle/>
        <a:p>
          <a:endParaRPr lang="en-US"/>
        </a:p>
      </dgm:t>
    </dgm:pt>
    <dgm:pt modelId="{4E247C6E-5821-4524-AEF2-1A5A01747BF7}">
      <dgm:prSet phldrT="[Text]" custT="1"/>
      <dgm:spPr/>
      <dgm:t>
        <a:bodyPr/>
        <a:lstStyle/>
        <a:p>
          <a:r>
            <a:rPr lang="en-US" sz="1600" b="1" dirty="0"/>
            <a:t>MI System Installation by MI Firms</a:t>
          </a:r>
        </a:p>
      </dgm:t>
    </dgm:pt>
    <dgm:pt modelId="{EB4DBC40-6CE4-4EF4-A5F5-0D4460ACA14D}" type="parTrans" cxnId="{2B6E8E57-BCA1-4363-B36F-8BB010A529C3}">
      <dgm:prSet/>
      <dgm:spPr/>
      <dgm:t>
        <a:bodyPr/>
        <a:lstStyle/>
        <a:p>
          <a:endParaRPr lang="en-US"/>
        </a:p>
      </dgm:t>
    </dgm:pt>
    <dgm:pt modelId="{E2C45660-3233-4B55-A2D5-4BA5C38A9AC1}" type="sibTrans" cxnId="{2B6E8E57-BCA1-4363-B36F-8BB010A529C3}">
      <dgm:prSet/>
      <dgm:spPr/>
      <dgm:t>
        <a:bodyPr/>
        <a:lstStyle/>
        <a:p>
          <a:endParaRPr lang="en-US"/>
        </a:p>
      </dgm:t>
    </dgm:pt>
    <dgm:pt modelId="{1D45656D-A35F-4BCE-A3A3-57B4D1FAFA38}">
      <dgm:prSet phldrT="[Text]" custT="1"/>
      <dgm:spPr/>
      <dgm:t>
        <a:bodyPr/>
        <a:lstStyle/>
        <a:p>
          <a:r>
            <a:rPr lang="en-US" sz="1600" b="1" dirty="0"/>
            <a:t>Joint Inspection</a:t>
          </a:r>
        </a:p>
        <a:p>
          <a:r>
            <a:rPr lang="en-US" sz="1600" b="1" dirty="0"/>
            <a:t>(</a:t>
          </a:r>
          <a:r>
            <a:rPr lang="en-US" sz="1600" b="1" dirty="0" err="1"/>
            <a:t>Horti</a:t>
          </a:r>
          <a:r>
            <a:rPr lang="en-US" sz="1600" b="1" dirty="0"/>
            <a:t>/</a:t>
          </a:r>
          <a:r>
            <a:rPr lang="en-US" sz="1600" b="1" dirty="0" err="1"/>
            <a:t>Agri</a:t>
          </a:r>
          <a:r>
            <a:rPr lang="en-US" sz="1600" b="1" dirty="0"/>
            <a:t> &amp;AED)</a:t>
          </a:r>
        </a:p>
      </dgm:t>
    </dgm:pt>
    <dgm:pt modelId="{DD40FC8A-21A0-4953-932B-54E636BFC958}" type="parTrans" cxnId="{155E650B-F160-4F7C-83E0-C4455431ACD9}">
      <dgm:prSet/>
      <dgm:spPr/>
      <dgm:t>
        <a:bodyPr/>
        <a:lstStyle/>
        <a:p>
          <a:endParaRPr lang="en-US"/>
        </a:p>
      </dgm:t>
    </dgm:pt>
    <dgm:pt modelId="{D02E03C0-76F7-45CC-A70C-8572AD7DC2EB}" type="sibTrans" cxnId="{155E650B-F160-4F7C-83E0-C4455431ACD9}">
      <dgm:prSet/>
      <dgm:spPr/>
      <dgm:t>
        <a:bodyPr/>
        <a:lstStyle/>
        <a:p>
          <a:endParaRPr lang="en-US"/>
        </a:p>
      </dgm:t>
    </dgm:pt>
    <dgm:pt modelId="{AD6C084E-79A9-430F-A02C-71F55DFECA76}">
      <dgm:prSet custT="1"/>
      <dgm:spPr/>
      <dgm:t>
        <a:bodyPr/>
        <a:lstStyle/>
        <a:p>
          <a:r>
            <a:rPr lang="en-US" sz="1600" b="1" dirty="0"/>
            <a:t>40% Fund Release - District officers</a:t>
          </a:r>
        </a:p>
      </dgm:t>
    </dgm:pt>
    <dgm:pt modelId="{741AAC58-FB5D-4517-B5DC-BE2E0707261D}" type="parTrans" cxnId="{15E0B8E2-54CE-46CF-B061-0CCC89F9727E}">
      <dgm:prSet/>
      <dgm:spPr/>
      <dgm:t>
        <a:bodyPr/>
        <a:lstStyle/>
        <a:p>
          <a:endParaRPr lang="en-US"/>
        </a:p>
      </dgm:t>
    </dgm:pt>
    <dgm:pt modelId="{6BB61BF3-9D72-4EA9-814A-DAFC3859121B}" type="sibTrans" cxnId="{15E0B8E2-54CE-46CF-B061-0CCC89F9727E}">
      <dgm:prSet/>
      <dgm:spPr/>
      <dgm:t>
        <a:bodyPr/>
        <a:lstStyle/>
        <a:p>
          <a:endParaRPr lang="en-US"/>
        </a:p>
      </dgm:t>
    </dgm:pt>
    <dgm:pt modelId="{22438D91-F2FB-459E-A2DB-F724CB3102AE}">
      <dgm:prSet custT="1"/>
      <dgm:spPr/>
      <dgm:t>
        <a:bodyPr/>
        <a:lstStyle/>
        <a:p>
          <a:r>
            <a:rPr lang="en-US" sz="1600" b="1" dirty="0"/>
            <a:t>Layout and Quotation preparation by MI Companies in consultation with farmers</a:t>
          </a:r>
        </a:p>
      </dgm:t>
    </dgm:pt>
    <dgm:pt modelId="{63C8D84E-B2B8-4C74-BBFD-1C1BB87797E2}" type="parTrans" cxnId="{B5F3BC6A-11BC-4B3E-B2A3-E5E0BC7F9B7C}">
      <dgm:prSet/>
      <dgm:spPr/>
      <dgm:t>
        <a:bodyPr/>
        <a:lstStyle/>
        <a:p>
          <a:endParaRPr lang="en-US"/>
        </a:p>
      </dgm:t>
    </dgm:pt>
    <dgm:pt modelId="{6A632722-7961-4F74-9878-37FB3C61A2E3}" type="sibTrans" cxnId="{B5F3BC6A-11BC-4B3E-B2A3-E5E0BC7F9B7C}">
      <dgm:prSet/>
      <dgm:spPr/>
      <dgm:t>
        <a:bodyPr/>
        <a:lstStyle/>
        <a:p>
          <a:endParaRPr lang="en-US"/>
        </a:p>
      </dgm:t>
    </dgm:pt>
    <dgm:pt modelId="{2AAA5D91-4EF0-438E-80DB-2013BEACF73E}">
      <dgm:prSet phldrT="[Text]" custT="1"/>
      <dgm:spPr/>
      <dgm:t>
        <a:bodyPr/>
        <a:lstStyle/>
        <a:p>
          <a:r>
            <a:rPr lang="en-US" sz="1600" b="1" dirty="0"/>
            <a:t>60% Fund release by State Head Quarters</a:t>
          </a:r>
        </a:p>
      </dgm:t>
    </dgm:pt>
    <dgm:pt modelId="{4DFFEE65-98B6-4848-991C-4995F2FA8ABD}" type="parTrans" cxnId="{E44171E3-EA22-46AC-8534-7A8C25339637}">
      <dgm:prSet/>
      <dgm:spPr/>
      <dgm:t>
        <a:bodyPr/>
        <a:lstStyle/>
        <a:p>
          <a:endParaRPr lang="en-US"/>
        </a:p>
      </dgm:t>
    </dgm:pt>
    <dgm:pt modelId="{6EFD80A6-A573-4D8F-96E2-6DC0B7C4AC0A}" type="sibTrans" cxnId="{E44171E3-EA22-46AC-8534-7A8C25339637}">
      <dgm:prSet/>
      <dgm:spPr/>
      <dgm:t>
        <a:bodyPr/>
        <a:lstStyle/>
        <a:p>
          <a:endParaRPr lang="en-US"/>
        </a:p>
      </dgm:t>
    </dgm:pt>
    <dgm:pt modelId="{5A0B9754-0A63-492C-AA78-B1F22685A146}">
      <dgm:prSet custT="1"/>
      <dgm:spPr/>
      <dgm:t>
        <a:bodyPr/>
        <a:lstStyle/>
        <a:p>
          <a:r>
            <a:rPr lang="en-US" sz="1600" b="1" dirty="0"/>
            <a:t>Quality check, service &amp; Feedback</a:t>
          </a:r>
        </a:p>
      </dgm:t>
    </dgm:pt>
    <dgm:pt modelId="{52B6B9B9-26C4-4E88-A15D-E334DF5F4663}" type="sibTrans" cxnId="{459F251A-9864-441F-BFEE-72CBF5F2E483}">
      <dgm:prSet/>
      <dgm:spPr/>
      <dgm:t>
        <a:bodyPr/>
        <a:lstStyle/>
        <a:p>
          <a:endParaRPr lang="en-US"/>
        </a:p>
      </dgm:t>
    </dgm:pt>
    <dgm:pt modelId="{07EB10B7-2917-481D-BBEF-213930F15A02}" type="parTrans" cxnId="{459F251A-9864-441F-BFEE-72CBF5F2E483}">
      <dgm:prSet/>
      <dgm:spPr/>
      <dgm:t>
        <a:bodyPr/>
        <a:lstStyle/>
        <a:p>
          <a:endParaRPr lang="en-US"/>
        </a:p>
      </dgm:t>
    </dgm:pt>
    <dgm:pt modelId="{A1D5A210-2578-4682-8A46-8089819C1E0C}" type="pres">
      <dgm:prSet presAssocID="{6A78CE6B-88E7-4711-AA5B-F4CE9FE6A86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422BB7D-C716-4BFA-9A57-ABA2BB00991A}" type="pres">
      <dgm:prSet presAssocID="{6A78CE6B-88E7-4711-AA5B-F4CE9FE6A868}" presName="cycle" presStyleCnt="0"/>
      <dgm:spPr/>
    </dgm:pt>
    <dgm:pt modelId="{EC059531-0EA3-40A9-AB13-F4B52AA540DD}" type="pres">
      <dgm:prSet presAssocID="{0491B260-ADFA-44D1-9B2C-E9B359522331}" presName="nodeFirstNode" presStyleLbl="node1" presStyleIdx="0" presStyleCnt="10" custScaleX="120472" custScaleY="168494" custRadScaleRad="94169" custRadScaleInc="21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8273F1-22BF-4AAC-A37C-99A07750B8D8}" type="pres">
      <dgm:prSet presAssocID="{9FDE8B8A-DA16-472E-89A5-50DE0C000C92}" presName="sibTransFirstNode" presStyleLbl="bgShp" presStyleIdx="0" presStyleCnt="1" custLinFactNeighborX="1508" custLinFactNeighborY="2324"/>
      <dgm:spPr/>
      <dgm:t>
        <a:bodyPr/>
        <a:lstStyle/>
        <a:p>
          <a:endParaRPr lang="en-US"/>
        </a:p>
      </dgm:t>
    </dgm:pt>
    <dgm:pt modelId="{6691B986-4456-467A-8755-464AF36DC02C}" type="pres">
      <dgm:prSet presAssocID="{CBCAB6EE-3132-4788-83F1-6A8DA81DA6C7}" presName="nodeFollowingNodes" presStyleLbl="node1" presStyleIdx="1" presStyleCnt="10" custScaleX="155949" custScaleY="106396" custRadScaleRad="114540" custRadScaleInc="463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21E338-23E3-4B67-BBE7-65ACF06CFF62}" type="pres">
      <dgm:prSet presAssocID="{22438D91-F2FB-459E-A2DB-F724CB3102AE}" presName="nodeFollowingNodes" presStyleLbl="node1" presStyleIdx="2" presStyleCnt="10" custScaleX="117676" custScaleY="191664" custRadScaleRad="106371" custRadScaleInc="2006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78F7D3-D862-4540-873F-DEBFB74B6DA4}" type="pres">
      <dgm:prSet presAssocID="{A41BE6B1-468F-4BB3-9470-477C7B12B78E}" presName="nodeFollowingNodes" presStyleLbl="node1" presStyleIdx="3" presStyleCnt="10" custScaleX="137028" custRadScaleRad="111486" custRadScaleInc="152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934098-EC63-459C-94A2-F77A2F5D5AF7}" type="pres">
      <dgm:prSet presAssocID="{361C95BB-69D7-44F9-A57C-B7B1AA2BEDAB}" presName="nodeFollowingNodes" presStyleLbl="node1" presStyleIdx="4" presStyleCnt="10" custRadScaleRad="120037" custRadScaleInc="-204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8F4D13-6B5C-4430-B4E8-EBB6B893F9E9}" type="pres">
      <dgm:prSet presAssocID="{4E247C6E-5821-4524-AEF2-1A5A01747BF7}" presName="nodeFollowingNodes" presStyleLbl="node1" presStyleIdx="5" presStyleCnt="10" custScaleY="127966" custRadScaleRad="100436" custRadScaleInc="-127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027B2A-92D4-4538-BDD1-29BF0037E0B0}" type="pres">
      <dgm:prSet presAssocID="{1D45656D-A35F-4BCE-A3A3-57B4D1FAFA38}" presName="nodeFollowingNodes" presStyleLbl="node1" presStyleIdx="6" presStyleCnt="10" custScaleX="136407" custScaleY="98000" custRadScaleRad="113926" custRadScaleInc="1216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BEBD58-6B26-41C4-B057-AC3EDBF88079}" type="pres">
      <dgm:prSet presAssocID="{AD6C084E-79A9-430F-A02C-71F55DFECA76}" presName="nodeFollowingNodes" presStyleLbl="node1" presStyleIdx="7" presStyleCnt="10" custScaleX="124971" custScaleY="134042" custRadScaleRad="101403" custRadScaleInc="894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EDB195-8E1A-4E8F-BF01-B92BBEE3C478}" type="pres">
      <dgm:prSet presAssocID="{5A0B9754-0A63-492C-AA78-B1F22685A146}" presName="nodeFollowingNodes" presStyleLbl="node1" presStyleIdx="8" presStyleCnt="10" custScaleX="117735" custScaleY="89365" custRadScaleRad="105506" custRadScaleInc="6786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16611E-A3DC-4541-9C97-71E01B5517BF}" type="pres">
      <dgm:prSet presAssocID="{2AAA5D91-4EF0-438E-80DB-2013BEACF73E}" presName="nodeFollowingNodes" presStyleLbl="node1" presStyleIdx="9" presStyleCnt="10" custScaleX="135836" custRadScaleRad="106951" custRadScaleInc="-3068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8194F9A-F60A-4403-9F7E-59ACF0CA54A4}" srcId="{6A78CE6B-88E7-4711-AA5B-F4CE9FE6A868}" destId="{361C95BB-69D7-44F9-A57C-B7B1AA2BEDAB}" srcOrd="4" destOrd="0" parTransId="{3D8F58A6-DAF4-4188-BC03-996CAFB3FF53}" sibTransId="{EC2CBBF8-CA03-421E-9E27-53B9692E7381}"/>
    <dgm:cxn modelId="{FA5AE11E-CB53-4759-8A8A-7872EB8F7E0B}" type="presOf" srcId="{CBCAB6EE-3132-4788-83F1-6A8DA81DA6C7}" destId="{6691B986-4456-467A-8755-464AF36DC02C}" srcOrd="0" destOrd="0" presId="urn:microsoft.com/office/officeart/2005/8/layout/cycle3"/>
    <dgm:cxn modelId="{44D59DB9-EEEE-41CA-B16A-639A480F6F32}" type="presOf" srcId="{5A0B9754-0A63-492C-AA78-B1F22685A146}" destId="{77EDB195-8E1A-4E8F-BF01-B92BBEE3C478}" srcOrd="0" destOrd="0" presId="urn:microsoft.com/office/officeart/2005/8/layout/cycle3"/>
    <dgm:cxn modelId="{B34D0E55-B125-4118-9631-F5C69CE1F325}" type="presOf" srcId="{361C95BB-69D7-44F9-A57C-B7B1AA2BEDAB}" destId="{98934098-EC63-459C-94A2-F77A2F5D5AF7}" srcOrd="0" destOrd="0" presId="urn:microsoft.com/office/officeart/2005/8/layout/cycle3"/>
    <dgm:cxn modelId="{E5C18FC2-81BD-485A-B877-C85EA88A144B}" type="presOf" srcId="{0491B260-ADFA-44D1-9B2C-E9B359522331}" destId="{EC059531-0EA3-40A9-AB13-F4B52AA540DD}" srcOrd="0" destOrd="0" presId="urn:microsoft.com/office/officeart/2005/8/layout/cycle3"/>
    <dgm:cxn modelId="{A20C5814-5EAD-486C-80A1-989458CD2B7D}" type="presOf" srcId="{6A78CE6B-88E7-4711-AA5B-F4CE9FE6A868}" destId="{A1D5A210-2578-4682-8A46-8089819C1E0C}" srcOrd="0" destOrd="0" presId="urn:microsoft.com/office/officeart/2005/8/layout/cycle3"/>
    <dgm:cxn modelId="{155E650B-F160-4F7C-83E0-C4455431ACD9}" srcId="{6A78CE6B-88E7-4711-AA5B-F4CE9FE6A868}" destId="{1D45656D-A35F-4BCE-A3A3-57B4D1FAFA38}" srcOrd="6" destOrd="0" parTransId="{DD40FC8A-21A0-4953-932B-54E636BFC958}" sibTransId="{D02E03C0-76F7-45CC-A70C-8572AD7DC2EB}"/>
    <dgm:cxn modelId="{9E74038B-326C-4007-A1ED-3924ACA3BF8B}" type="presOf" srcId="{2AAA5D91-4EF0-438E-80DB-2013BEACF73E}" destId="{BA16611E-A3DC-4541-9C97-71E01B5517BF}" srcOrd="0" destOrd="0" presId="urn:microsoft.com/office/officeart/2005/8/layout/cycle3"/>
    <dgm:cxn modelId="{2AC085F2-99B5-480E-9E58-2800574C5B28}" type="presOf" srcId="{9FDE8B8A-DA16-472E-89A5-50DE0C000C92}" destId="{538273F1-22BF-4AAC-A37C-99A07750B8D8}" srcOrd="0" destOrd="0" presId="urn:microsoft.com/office/officeart/2005/8/layout/cycle3"/>
    <dgm:cxn modelId="{15E0B8E2-54CE-46CF-B061-0CCC89F9727E}" srcId="{6A78CE6B-88E7-4711-AA5B-F4CE9FE6A868}" destId="{AD6C084E-79A9-430F-A02C-71F55DFECA76}" srcOrd="7" destOrd="0" parTransId="{741AAC58-FB5D-4517-B5DC-BE2E0707261D}" sibTransId="{6BB61BF3-9D72-4EA9-814A-DAFC3859121B}"/>
    <dgm:cxn modelId="{2B6E8E57-BCA1-4363-B36F-8BB010A529C3}" srcId="{6A78CE6B-88E7-4711-AA5B-F4CE9FE6A868}" destId="{4E247C6E-5821-4524-AEF2-1A5A01747BF7}" srcOrd="5" destOrd="0" parTransId="{EB4DBC40-6CE4-4EF4-A5F5-0D4460ACA14D}" sibTransId="{E2C45660-3233-4B55-A2D5-4BA5C38A9AC1}"/>
    <dgm:cxn modelId="{E44171E3-EA22-46AC-8534-7A8C25339637}" srcId="{6A78CE6B-88E7-4711-AA5B-F4CE9FE6A868}" destId="{2AAA5D91-4EF0-438E-80DB-2013BEACF73E}" srcOrd="9" destOrd="0" parTransId="{4DFFEE65-98B6-4848-991C-4995F2FA8ABD}" sibTransId="{6EFD80A6-A573-4D8F-96E2-6DC0B7C4AC0A}"/>
    <dgm:cxn modelId="{B5F3BC6A-11BC-4B3E-B2A3-E5E0BC7F9B7C}" srcId="{6A78CE6B-88E7-4711-AA5B-F4CE9FE6A868}" destId="{22438D91-F2FB-459E-A2DB-F724CB3102AE}" srcOrd="2" destOrd="0" parTransId="{63C8D84E-B2B8-4C74-BBFD-1C1BB87797E2}" sibTransId="{6A632722-7961-4F74-9878-37FB3C61A2E3}"/>
    <dgm:cxn modelId="{9079F672-4506-4E3E-A671-818800526B8D}" type="presOf" srcId="{4E247C6E-5821-4524-AEF2-1A5A01747BF7}" destId="{898F4D13-6B5C-4430-B4E8-EBB6B893F9E9}" srcOrd="0" destOrd="0" presId="urn:microsoft.com/office/officeart/2005/8/layout/cycle3"/>
    <dgm:cxn modelId="{C70C4048-775A-4CE0-9836-4AA5A3F46A7F}" type="presOf" srcId="{1D45656D-A35F-4BCE-A3A3-57B4D1FAFA38}" destId="{93027B2A-92D4-4538-BDD1-29BF0037E0B0}" srcOrd="0" destOrd="0" presId="urn:microsoft.com/office/officeart/2005/8/layout/cycle3"/>
    <dgm:cxn modelId="{AD0C353A-B030-49FB-8855-ECA0446C1020}" type="presOf" srcId="{22438D91-F2FB-459E-A2DB-F724CB3102AE}" destId="{CE21E338-23E3-4B67-BBE7-65ACF06CFF62}" srcOrd="0" destOrd="0" presId="urn:microsoft.com/office/officeart/2005/8/layout/cycle3"/>
    <dgm:cxn modelId="{459F251A-9864-441F-BFEE-72CBF5F2E483}" srcId="{6A78CE6B-88E7-4711-AA5B-F4CE9FE6A868}" destId="{5A0B9754-0A63-492C-AA78-B1F22685A146}" srcOrd="8" destOrd="0" parTransId="{07EB10B7-2917-481D-BBEF-213930F15A02}" sibTransId="{52B6B9B9-26C4-4E88-A15D-E334DF5F4663}"/>
    <dgm:cxn modelId="{13624845-8C8B-4678-A1E7-78D828B6C6A6}" type="presOf" srcId="{A41BE6B1-468F-4BB3-9470-477C7B12B78E}" destId="{4278F7D3-D862-4540-873F-DEBFB74B6DA4}" srcOrd="0" destOrd="0" presId="urn:microsoft.com/office/officeart/2005/8/layout/cycle3"/>
    <dgm:cxn modelId="{C97A2240-973B-4338-B4E4-E1AAF259B954}" srcId="{6A78CE6B-88E7-4711-AA5B-F4CE9FE6A868}" destId="{A41BE6B1-468F-4BB3-9470-477C7B12B78E}" srcOrd="3" destOrd="0" parTransId="{B6C87353-0528-4FE0-8902-98665B14915D}" sibTransId="{FFDEACEC-9172-4F62-8B54-00B5A76E22FD}"/>
    <dgm:cxn modelId="{F995810E-5569-4122-A4CE-DB2C673A6948}" srcId="{6A78CE6B-88E7-4711-AA5B-F4CE9FE6A868}" destId="{0491B260-ADFA-44D1-9B2C-E9B359522331}" srcOrd="0" destOrd="0" parTransId="{26E71DC1-3202-4A0F-9584-6809E4F02FE8}" sibTransId="{9FDE8B8A-DA16-472E-89A5-50DE0C000C92}"/>
    <dgm:cxn modelId="{9AE7FED3-CAF9-40A0-B056-36CD36D5BC28}" type="presOf" srcId="{AD6C084E-79A9-430F-A02C-71F55DFECA76}" destId="{3FBEBD58-6B26-41C4-B057-AC3EDBF88079}" srcOrd="0" destOrd="0" presId="urn:microsoft.com/office/officeart/2005/8/layout/cycle3"/>
    <dgm:cxn modelId="{2CD70A70-2450-4EF3-A136-BC88D26289D0}" srcId="{6A78CE6B-88E7-4711-AA5B-F4CE9FE6A868}" destId="{CBCAB6EE-3132-4788-83F1-6A8DA81DA6C7}" srcOrd="1" destOrd="0" parTransId="{E37A3FFF-1F46-455E-96DE-DAD76A1F3625}" sibTransId="{6FBDDB75-DD25-4E91-A7F5-1FD17CF2BF98}"/>
    <dgm:cxn modelId="{FFD5B947-DFE5-4FF5-A8BE-FE337BAC5EBA}" type="presParOf" srcId="{A1D5A210-2578-4682-8A46-8089819C1E0C}" destId="{7422BB7D-C716-4BFA-9A57-ABA2BB00991A}" srcOrd="0" destOrd="0" presId="urn:microsoft.com/office/officeart/2005/8/layout/cycle3"/>
    <dgm:cxn modelId="{9BB4A492-B737-4460-9C46-A39CB4E40A8B}" type="presParOf" srcId="{7422BB7D-C716-4BFA-9A57-ABA2BB00991A}" destId="{EC059531-0EA3-40A9-AB13-F4B52AA540DD}" srcOrd="0" destOrd="0" presId="urn:microsoft.com/office/officeart/2005/8/layout/cycle3"/>
    <dgm:cxn modelId="{0AC3EA23-A104-439A-9305-8855CE847E1D}" type="presParOf" srcId="{7422BB7D-C716-4BFA-9A57-ABA2BB00991A}" destId="{538273F1-22BF-4AAC-A37C-99A07750B8D8}" srcOrd="1" destOrd="0" presId="urn:microsoft.com/office/officeart/2005/8/layout/cycle3"/>
    <dgm:cxn modelId="{3122720A-10F2-4E1D-8B30-06311F2A0841}" type="presParOf" srcId="{7422BB7D-C716-4BFA-9A57-ABA2BB00991A}" destId="{6691B986-4456-467A-8755-464AF36DC02C}" srcOrd="2" destOrd="0" presId="urn:microsoft.com/office/officeart/2005/8/layout/cycle3"/>
    <dgm:cxn modelId="{41E4D762-7025-49EC-AE35-4EA77D8E5ABC}" type="presParOf" srcId="{7422BB7D-C716-4BFA-9A57-ABA2BB00991A}" destId="{CE21E338-23E3-4B67-BBE7-65ACF06CFF62}" srcOrd="3" destOrd="0" presId="urn:microsoft.com/office/officeart/2005/8/layout/cycle3"/>
    <dgm:cxn modelId="{7F76FFE2-3D7F-45D8-A59F-8A075E7CCA9F}" type="presParOf" srcId="{7422BB7D-C716-4BFA-9A57-ABA2BB00991A}" destId="{4278F7D3-D862-4540-873F-DEBFB74B6DA4}" srcOrd="4" destOrd="0" presId="urn:microsoft.com/office/officeart/2005/8/layout/cycle3"/>
    <dgm:cxn modelId="{B64AC3BA-8690-4274-98F6-33AB04187727}" type="presParOf" srcId="{7422BB7D-C716-4BFA-9A57-ABA2BB00991A}" destId="{98934098-EC63-459C-94A2-F77A2F5D5AF7}" srcOrd="5" destOrd="0" presId="urn:microsoft.com/office/officeart/2005/8/layout/cycle3"/>
    <dgm:cxn modelId="{4FE05AC2-CD55-4402-8CB3-8F4CBE6CF3A7}" type="presParOf" srcId="{7422BB7D-C716-4BFA-9A57-ABA2BB00991A}" destId="{898F4D13-6B5C-4430-B4E8-EBB6B893F9E9}" srcOrd="6" destOrd="0" presId="urn:microsoft.com/office/officeart/2005/8/layout/cycle3"/>
    <dgm:cxn modelId="{C7B72F9E-9141-4699-B9B2-7F8537B1AEEB}" type="presParOf" srcId="{7422BB7D-C716-4BFA-9A57-ABA2BB00991A}" destId="{93027B2A-92D4-4538-BDD1-29BF0037E0B0}" srcOrd="7" destOrd="0" presId="urn:microsoft.com/office/officeart/2005/8/layout/cycle3"/>
    <dgm:cxn modelId="{B068DF65-B552-45DD-8416-CB428F8B2F7E}" type="presParOf" srcId="{7422BB7D-C716-4BFA-9A57-ABA2BB00991A}" destId="{3FBEBD58-6B26-41C4-B057-AC3EDBF88079}" srcOrd="8" destOrd="0" presId="urn:microsoft.com/office/officeart/2005/8/layout/cycle3"/>
    <dgm:cxn modelId="{8DA2AA10-5907-49FD-B0E0-AE882CE40BB6}" type="presParOf" srcId="{7422BB7D-C716-4BFA-9A57-ABA2BB00991A}" destId="{77EDB195-8E1A-4E8F-BF01-B92BBEE3C478}" srcOrd="9" destOrd="0" presId="urn:microsoft.com/office/officeart/2005/8/layout/cycle3"/>
    <dgm:cxn modelId="{3CC3430A-4181-41E5-BAE9-B44C57F74220}" type="presParOf" srcId="{7422BB7D-C716-4BFA-9A57-ABA2BB00991A}" destId="{BA16611E-A3DC-4541-9C97-71E01B5517BF}" srcOrd="10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8273F1-22BF-4AAC-A37C-99A07750B8D8}">
      <dsp:nvSpPr>
        <dsp:cNvPr id="0" name=""/>
        <dsp:cNvSpPr/>
      </dsp:nvSpPr>
      <dsp:spPr>
        <a:xfrm>
          <a:off x="1233330" y="262431"/>
          <a:ext cx="6646433" cy="6646433"/>
        </a:xfrm>
        <a:prstGeom prst="circularArrow">
          <a:avLst>
            <a:gd name="adj1" fmla="val 5544"/>
            <a:gd name="adj2" fmla="val 330680"/>
            <a:gd name="adj3" fmla="val 14634726"/>
            <a:gd name="adj4" fmla="val 16882473"/>
            <a:gd name="adj5" fmla="val 5757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C059531-0EA3-40A9-AB13-F4B52AA540DD}">
      <dsp:nvSpPr>
        <dsp:cNvPr id="0" name=""/>
        <dsp:cNvSpPr/>
      </dsp:nvSpPr>
      <dsp:spPr>
        <a:xfrm>
          <a:off x="3509495" y="-22404"/>
          <a:ext cx="1893647" cy="1324242"/>
        </a:xfrm>
        <a:prstGeom prst="roundRect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Application Registration by Farmer/BLO</a:t>
          </a:r>
          <a:r>
            <a:rPr lang="en-IN" sz="1600" b="1" kern="1200" dirty="0"/>
            <a:t>/MI firms</a:t>
          </a:r>
          <a:endParaRPr lang="en-US" sz="1600" b="1" kern="1200" dirty="0"/>
        </a:p>
      </dsp:txBody>
      <dsp:txXfrm>
        <a:off x="3574139" y="42240"/>
        <a:ext cx="1764359" cy="1194954"/>
      </dsp:txXfrm>
    </dsp:sp>
    <dsp:sp modelId="{6691B986-4456-467A-8755-464AF36DC02C}">
      <dsp:nvSpPr>
        <dsp:cNvPr id="0" name=""/>
        <dsp:cNvSpPr/>
      </dsp:nvSpPr>
      <dsp:spPr>
        <a:xfrm>
          <a:off x="5726459" y="854225"/>
          <a:ext cx="2451295" cy="836196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Scrutiny and Approval of Application by BLO </a:t>
          </a:r>
        </a:p>
      </dsp:txBody>
      <dsp:txXfrm>
        <a:off x="5767279" y="895045"/>
        <a:ext cx="2369655" cy="754556"/>
      </dsp:txXfrm>
    </dsp:sp>
    <dsp:sp modelId="{CE21E338-23E3-4B67-BBE7-65ACF06CFF62}">
      <dsp:nvSpPr>
        <dsp:cNvPr id="0" name=""/>
        <dsp:cNvSpPr/>
      </dsp:nvSpPr>
      <dsp:spPr>
        <a:xfrm>
          <a:off x="6453891" y="1957817"/>
          <a:ext cx="1849698" cy="1506341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Layout and Quotation preparation by MI Companies in consultation with farmers</a:t>
          </a:r>
        </a:p>
      </dsp:txBody>
      <dsp:txXfrm>
        <a:off x="6527425" y="2031351"/>
        <a:ext cx="1702630" cy="1359273"/>
      </dsp:txXfrm>
    </dsp:sp>
    <dsp:sp modelId="{4278F7D3-D862-4540-873F-DEBFB74B6DA4}">
      <dsp:nvSpPr>
        <dsp:cNvPr id="0" name=""/>
        <dsp:cNvSpPr/>
      </dsp:nvSpPr>
      <dsp:spPr>
        <a:xfrm>
          <a:off x="6255835" y="4149192"/>
          <a:ext cx="2153884" cy="785928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Approval of quotation</a:t>
          </a:r>
        </a:p>
      </dsp:txBody>
      <dsp:txXfrm>
        <a:off x="6294201" y="4187558"/>
        <a:ext cx="2077152" cy="709196"/>
      </dsp:txXfrm>
    </dsp:sp>
    <dsp:sp modelId="{98934098-EC63-459C-94A2-F77A2F5D5AF7}">
      <dsp:nvSpPr>
        <dsp:cNvPr id="0" name=""/>
        <dsp:cNvSpPr/>
      </dsp:nvSpPr>
      <dsp:spPr>
        <a:xfrm>
          <a:off x="5945117" y="5415802"/>
          <a:ext cx="1571856" cy="785928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Work Order Issuance by BLO</a:t>
          </a:r>
        </a:p>
      </dsp:txBody>
      <dsp:txXfrm>
        <a:off x="5983483" y="5454168"/>
        <a:ext cx="1495124" cy="709196"/>
      </dsp:txXfrm>
    </dsp:sp>
    <dsp:sp modelId="{898F4D13-6B5C-4430-B4E8-EBB6B893F9E9}">
      <dsp:nvSpPr>
        <dsp:cNvPr id="0" name=""/>
        <dsp:cNvSpPr/>
      </dsp:nvSpPr>
      <dsp:spPr>
        <a:xfrm>
          <a:off x="3844462" y="5639988"/>
          <a:ext cx="1571856" cy="1005721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MI System Installation by MI Firms</a:t>
          </a:r>
        </a:p>
      </dsp:txBody>
      <dsp:txXfrm>
        <a:off x="3893557" y="5689083"/>
        <a:ext cx="1473666" cy="907531"/>
      </dsp:txXfrm>
    </dsp:sp>
    <dsp:sp modelId="{93027B2A-92D4-4538-BDD1-29BF0037E0B0}">
      <dsp:nvSpPr>
        <dsp:cNvPr id="0" name=""/>
        <dsp:cNvSpPr/>
      </dsp:nvSpPr>
      <dsp:spPr>
        <a:xfrm>
          <a:off x="221098" y="3714847"/>
          <a:ext cx="2144122" cy="770209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Joint Inspection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(</a:t>
          </a:r>
          <a:r>
            <a:rPr lang="en-US" sz="1600" b="1" kern="1200" dirty="0" err="1"/>
            <a:t>Horti</a:t>
          </a:r>
          <a:r>
            <a:rPr lang="en-US" sz="1600" b="1" kern="1200" dirty="0"/>
            <a:t>/</a:t>
          </a:r>
          <a:r>
            <a:rPr lang="en-US" sz="1600" b="1" kern="1200" dirty="0" err="1"/>
            <a:t>Agri</a:t>
          </a:r>
          <a:r>
            <a:rPr lang="en-US" sz="1600" b="1" kern="1200" dirty="0"/>
            <a:t> &amp;AED)</a:t>
          </a:r>
        </a:p>
      </dsp:txBody>
      <dsp:txXfrm>
        <a:off x="258697" y="3752446"/>
        <a:ext cx="2068924" cy="695011"/>
      </dsp:txXfrm>
    </dsp:sp>
    <dsp:sp modelId="{3FBEBD58-6B26-41C4-B057-AC3EDBF88079}">
      <dsp:nvSpPr>
        <dsp:cNvPr id="0" name=""/>
        <dsp:cNvSpPr/>
      </dsp:nvSpPr>
      <dsp:spPr>
        <a:xfrm>
          <a:off x="622752" y="2220626"/>
          <a:ext cx="1964365" cy="1053474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40% Fund Release - District officers</a:t>
          </a:r>
        </a:p>
      </dsp:txBody>
      <dsp:txXfrm>
        <a:off x="674178" y="2272052"/>
        <a:ext cx="1861513" cy="950622"/>
      </dsp:txXfrm>
    </dsp:sp>
    <dsp:sp modelId="{77EDB195-8E1A-4E8F-BF01-B92BBEE3C478}">
      <dsp:nvSpPr>
        <dsp:cNvPr id="0" name=""/>
        <dsp:cNvSpPr/>
      </dsp:nvSpPr>
      <dsp:spPr>
        <a:xfrm>
          <a:off x="1214704" y="1026801"/>
          <a:ext cx="1850625" cy="702344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Quality check, service &amp; Feedback</a:t>
          </a:r>
        </a:p>
      </dsp:txBody>
      <dsp:txXfrm>
        <a:off x="1248990" y="1061087"/>
        <a:ext cx="1782053" cy="633772"/>
      </dsp:txXfrm>
    </dsp:sp>
    <dsp:sp modelId="{BA16611E-A3DC-4541-9C97-71E01B5517BF}">
      <dsp:nvSpPr>
        <dsp:cNvPr id="0" name=""/>
        <dsp:cNvSpPr/>
      </dsp:nvSpPr>
      <dsp:spPr>
        <a:xfrm>
          <a:off x="1266421" y="5111507"/>
          <a:ext cx="2135147" cy="785928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60% Fund release by State Head Quarters</a:t>
          </a:r>
        </a:p>
      </dsp:txBody>
      <dsp:txXfrm>
        <a:off x="1304787" y="5149873"/>
        <a:ext cx="2058415" cy="7091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87530B-946F-4599-B3BD-903087B29730}" type="datetimeFigureOut">
              <a:rPr lang="en-IN" smtClean="0"/>
              <a:t>31-05-2023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678AA2-90D4-4124-892D-A018FE5DED5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09965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46c631238f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46c631238f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F457A-6540-4C2E-A05D-84C86B3F871D}" type="slidenum">
              <a:rPr lang="en-IN" smtClean="0"/>
              <a:pPr/>
              <a:t>11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39975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11E7B-A1CF-C656-A369-2E4E1D8104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F30AEA-41DB-2ED0-FA1B-53F46FF344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27150C-3C3F-8E0E-0F85-867D02DCC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B6B4A-0DE1-414A-A306-4440B77B08EA}" type="datetimeFigureOut">
              <a:rPr lang="en-IN" smtClean="0"/>
              <a:t>31-05-2023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34ACAE-569B-FB7F-823F-5F90E0081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FBF77-EE10-B90B-3A2E-0FE96B4F3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379E6-D128-4572-B1A3-008345DE03A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23060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1EEB0-EDA9-2187-C4DE-CC59016DB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708B60-36AC-82E8-02CC-EFE245F72B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FD772A-175C-B5C9-783E-BBFF2F179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B6B4A-0DE1-414A-A306-4440B77B08EA}" type="datetimeFigureOut">
              <a:rPr lang="en-IN" smtClean="0"/>
              <a:t>31-05-2023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DB3AEE-A576-31C4-F811-8DE8D15B4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39B22A-DCE3-C2A1-C5E7-021DDA040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379E6-D128-4572-B1A3-008345DE03A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863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74127C-5779-BE8C-AB97-A1A0C5D346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2EE6FD-B6EA-2871-63FE-3E401A8C60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0D8DB8-ED78-56A9-9B66-7ABF297F2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B6B4A-0DE1-414A-A306-4440B77B08EA}" type="datetimeFigureOut">
              <a:rPr lang="en-IN" smtClean="0"/>
              <a:t>31-05-2023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D20205-E63F-ACCB-F4EC-185A474BE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C570D5-63FD-BA88-2C25-E7A152252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379E6-D128-4572-B1A3-008345DE03A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68719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Layout: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35638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270B5-2641-4048-A5B7-426327B0B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083"/>
            <a:ext cx="10515818" cy="831928"/>
          </a:xfrm>
          <a:prstGeom prst="rect">
            <a:avLst/>
          </a:prstGeom>
        </p:spPr>
        <p:txBody>
          <a:bodyPr anchor="ctr"/>
          <a:lstStyle>
            <a:lvl1pPr>
              <a:defRPr sz="3599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40639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A8735-5826-7D26-EFAF-CDB4B9189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53028-05B9-451B-EA9D-139D4119B3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ADFAF-15AF-F4A9-F3C0-5E1C337BD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B6B4A-0DE1-414A-A306-4440B77B08EA}" type="datetimeFigureOut">
              <a:rPr lang="en-IN" smtClean="0"/>
              <a:t>31-05-2023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9EC77B-6B86-29D1-82CA-5D9BBAEDA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27AF0C-4E24-7A8F-04C4-2E817ED04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379E6-D128-4572-B1A3-008345DE03A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75015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E4BD3-911B-AFD4-F35F-8FFC43D1C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AF96E1-A7C8-0B3D-A7B2-0D58A12577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9CC245-2797-6C98-EA12-8A14556CB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B6B4A-0DE1-414A-A306-4440B77B08EA}" type="datetimeFigureOut">
              <a:rPr lang="en-IN" smtClean="0"/>
              <a:t>31-05-2023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36C8AE-4C61-E4B2-B45D-16CE5FCCC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449965-8468-04BA-85F8-E266DCC89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379E6-D128-4572-B1A3-008345DE03A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37981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2D081-010D-9791-EB95-ED770A04C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0A458D-949C-4A88-B7A9-64991BBA3D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CDEEC2-6E75-87A0-A8E1-47FD688E65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5D31AD-61E5-1FBD-7A28-1BEDA2B2A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B6B4A-0DE1-414A-A306-4440B77B08EA}" type="datetimeFigureOut">
              <a:rPr lang="en-IN" smtClean="0"/>
              <a:t>31-05-2023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1A3067-2652-15B5-9155-C7E14996F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FDB951-121E-5841-935D-B79B4FC8E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379E6-D128-4572-B1A3-008345DE03A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175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3261D-4656-8515-DCAF-1786A5E50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10A562-A51C-493F-2140-0559A5BB5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D9588C-9FFF-2975-B864-8DADD5050E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686EAC-1D5C-9BE1-B050-C4B6EC6CBE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EFDF69-76E7-9244-7DB9-19FAB0C005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259719-EDFC-1BBE-5305-982B67726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B6B4A-0DE1-414A-A306-4440B77B08EA}" type="datetimeFigureOut">
              <a:rPr lang="en-IN" smtClean="0"/>
              <a:t>31-05-2023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D554CC-A512-934E-8DEA-9ABE07F64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4E9123-B340-D830-F68F-F815389DA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379E6-D128-4572-B1A3-008345DE03A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35321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B4EB8-EDC0-7BC7-AB52-1631F0B3C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01D66F-7699-25E1-619F-56765783B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B6B4A-0DE1-414A-A306-4440B77B08EA}" type="datetimeFigureOut">
              <a:rPr lang="en-IN" smtClean="0"/>
              <a:t>31-05-2023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B7ABB5-62C8-073F-B08B-C0A96A2F6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E5D552-BD0A-94C1-0A87-F77ECF9CF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379E6-D128-4572-B1A3-008345DE03A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5667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E7263B-3728-E8E1-7ED2-854123D76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B6B4A-0DE1-414A-A306-4440B77B08EA}" type="datetimeFigureOut">
              <a:rPr lang="en-IN" smtClean="0"/>
              <a:t>31-05-2023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B1D4DC-4B30-F73A-3323-4D3E6F3D9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3B5B22-9120-0269-2C8A-F885F5C5B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379E6-D128-4572-B1A3-008345DE03A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2001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1E486-EB39-9684-B9FD-2D81A04D9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414AFE-816C-1C74-B39D-979F92D0E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8243EF-9386-7D7F-764F-B562A0CBB8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2AC7D8-12A7-CE56-5535-8BB748863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B6B4A-0DE1-414A-A306-4440B77B08EA}" type="datetimeFigureOut">
              <a:rPr lang="en-IN" smtClean="0"/>
              <a:t>31-05-2023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B12195-B596-5F69-4752-16AD8AA39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93AC2C-B0BE-3F61-2C04-75F9D302B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379E6-D128-4572-B1A3-008345DE03A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06322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01F26-D556-47D8-8FB1-5B6657FC9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1DC7C6-D9FB-39FD-1A43-BB60405326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7EA333-AE13-F033-0DA0-FCA6F2741E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DF3FF9-A306-5665-78B4-68CE5458F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B6B4A-0DE1-414A-A306-4440B77B08EA}" type="datetimeFigureOut">
              <a:rPr lang="en-IN" smtClean="0"/>
              <a:t>31-05-2023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57604E-02EF-8331-4EB1-8CB3A1338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09FFA5-11D9-8D9E-59F5-D0AD9D662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379E6-D128-4572-B1A3-008345DE03A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9500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67000">
              <a:schemeClr val="bg1"/>
            </a:gs>
            <a:gs pos="86000">
              <a:schemeClr val="accent2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01D945-04D9-BEDB-43C2-4402EBD2E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452D8D-B390-E04E-BA4D-D1113D0F13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144821-D58B-2069-CCBD-80C8AC9BBB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B6B4A-0DE1-414A-A306-4440B77B08EA}" type="datetimeFigureOut">
              <a:rPr lang="en-IN" smtClean="0"/>
              <a:t>31-05-2023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D85A0-F3FA-63E0-A914-6B9B7FDE41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ECF950-D50A-A4FF-7225-C5331EA9B3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6379E6-D128-4572-B1A3-008345DE03A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97267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9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hyperlink" Target="https://1drv.ms/v/s!AinrqkBb1lghgi52xewnS4BTMIXQ?e=IxKJW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G"/><Relationship Id="rId9" Type="http://schemas.openxmlformats.org/officeDocument/2006/relationships/hyperlink" Target="TN.mp4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343FD90-B34F-5725-0DB1-8D081CB712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9"/>
          <a:stretch/>
        </p:blipFill>
        <p:spPr>
          <a:xfrm>
            <a:off x="197963" y="129308"/>
            <a:ext cx="11857142" cy="57634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TamilNadu Logo.svg">
            <a:extLst>
              <a:ext uri="{FF2B5EF4-FFF2-40B4-BE49-F238E27FC236}">
                <a16:creationId xmlns:a16="http://schemas.microsoft.com/office/drawing/2014/main" id="{97EF7DA6-3CCD-9D51-F2B2-2622E1986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8656" y="261704"/>
            <a:ext cx="1540795" cy="1691264"/>
          </a:xfrm>
          <a:prstGeom prst="rect">
            <a:avLst/>
          </a:prstGeom>
          <a:noFill/>
          <a:effectLst>
            <a:glow rad="762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C8A6BCD-E5A4-26AE-30E7-947DB86137A1}"/>
              </a:ext>
            </a:extLst>
          </p:cNvPr>
          <p:cNvSpPr txBox="1">
            <a:spLocks/>
          </p:cNvSpPr>
          <p:nvPr/>
        </p:nvSpPr>
        <p:spPr>
          <a:xfrm>
            <a:off x="763503" y="2122307"/>
            <a:ext cx="10878126" cy="260359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anose="02050604050505020204" pitchFamily="18" charset="0"/>
              </a:rPr>
              <a:t>Agriculture and Farmer’s Welfare Department, </a:t>
            </a:r>
            <a:r>
              <a:rPr lang="en-US" sz="41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anose="02050604050505020204" pitchFamily="18" charset="0"/>
              </a:rPr>
              <a:t>TamilNadu</a:t>
            </a: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anose="02050604050505020204" pitchFamily="18" charset="0"/>
              </a:rPr>
              <a:t/>
            </a:r>
            <a:b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anose="02050604050505020204" pitchFamily="18" charset="0"/>
              </a:rPr>
            </a:b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anose="02050604050505020204" pitchFamily="18" charset="0"/>
              </a:rPr>
              <a:t/>
            </a:r>
            <a:b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anose="02050604050505020204" pitchFamily="18" charset="0"/>
              </a:rPr>
            </a:br>
            <a:r>
              <a:rPr lang="en-US" sz="29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anose="02050604050505020204" pitchFamily="18" charset="0"/>
              </a:rPr>
              <a:t>TAMILNADU HORTICULTURE DEVELOPMENT AGENCY (TANHODA)</a:t>
            </a:r>
            <a:endParaRPr lang="en-IN" sz="29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  <a:latin typeface="Bookman Old Style" panose="020506040505050202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38FC2A1-774A-7C38-4055-FED206A90980}"/>
              </a:ext>
            </a:extLst>
          </p:cNvPr>
          <p:cNvCxnSpPr/>
          <p:nvPr/>
        </p:nvCxnSpPr>
        <p:spPr>
          <a:xfrm>
            <a:off x="95839" y="6221452"/>
            <a:ext cx="1200032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0BB4250E-654F-28A3-8DD9-19816E63664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17" y="280176"/>
            <a:ext cx="949193" cy="161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2585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text, screenshot, font, number&#10;&#10;Description automatically generated">
            <a:extLst>
              <a:ext uri="{FF2B5EF4-FFF2-40B4-BE49-F238E27FC236}">
                <a16:creationId xmlns:a16="http://schemas.microsoft.com/office/drawing/2014/main" id="{B313B0D1-E99C-E07A-0438-E7CDA0B2F3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540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9205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2220686" y="112295"/>
          <a:ext cx="8942119" cy="6457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58712" y="3209731"/>
            <a:ext cx="3595856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Micro Irrigation Through MIMIS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14233" y="1287625"/>
            <a:ext cx="653143" cy="8770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898998" y="267781"/>
            <a:ext cx="1044748" cy="7091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615793" y="2369739"/>
            <a:ext cx="740428" cy="7651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705600" y="4354289"/>
            <a:ext cx="650621" cy="6723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799366" y="5536809"/>
            <a:ext cx="736772" cy="7613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120692" y="6077831"/>
            <a:ext cx="755002" cy="7801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625682" y="5228430"/>
            <a:ext cx="736772" cy="7613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308168" y="3853282"/>
            <a:ext cx="1051371" cy="68113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937463" y="2478277"/>
            <a:ext cx="826023" cy="8535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685" y="1125241"/>
            <a:ext cx="1141769" cy="7026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22F5D2-2B0B-5831-568E-1197F3D9477D}"/>
              </a:ext>
            </a:extLst>
          </p:cNvPr>
          <p:cNvSpPr txBox="1"/>
          <p:nvPr/>
        </p:nvSpPr>
        <p:spPr>
          <a:xfrm>
            <a:off x="17914" y="54314"/>
            <a:ext cx="49407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000" dirty="0">
                <a:latin typeface="Bahnschrift SemiBold SemiConden" panose="020B0502040204020203" pitchFamily="34" charset="0"/>
              </a:rPr>
              <a:t>Process Flow of Micro Irrigation  </a:t>
            </a:r>
          </a:p>
        </p:txBody>
      </p:sp>
    </p:spTree>
    <p:extLst>
      <p:ext uri="{BB962C8B-B14F-4D97-AF65-F5344CB8AC3E}">
        <p14:creationId xmlns:p14="http://schemas.microsoft.com/office/powerpoint/2010/main" val="29166921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screenshot, font, number&#10;&#10;Description automatically generated">
            <a:extLst>
              <a:ext uri="{FF2B5EF4-FFF2-40B4-BE49-F238E27FC236}">
                <a16:creationId xmlns:a16="http://schemas.microsoft.com/office/drawing/2014/main" id="{BCB8490E-5FE3-B68E-43A5-A1D17DE7A8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875"/>
            <a:ext cx="12192000" cy="688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7607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4ECB25-338E-D42A-6147-385F0A88AA16}"/>
              </a:ext>
            </a:extLst>
          </p:cNvPr>
          <p:cNvSpPr txBox="1"/>
          <p:nvPr/>
        </p:nvSpPr>
        <p:spPr>
          <a:xfrm>
            <a:off x="159738" y="0"/>
            <a:ext cx="106792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500" dirty="0" err="1">
                <a:latin typeface="Bahnschrift SemiBold SemiConden" panose="020B0502040204020203" pitchFamily="34" charset="0"/>
              </a:rPr>
              <a:t>Contd</a:t>
            </a:r>
            <a:r>
              <a:rPr lang="en-IN" sz="2500" dirty="0">
                <a:latin typeface="Bahnschrift SemiBold SemiConden" panose="020B0502040204020203" pitchFamily="34" charset="0"/>
              </a:rPr>
              <a:t>…</a:t>
            </a:r>
          </a:p>
        </p:txBody>
      </p:sp>
      <p:pic>
        <p:nvPicPr>
          <p:cNvPr id="4" name="Picture 3" descr="A picture containing text, screenshot, number, font&#10;&#10;Description automatically generated">
            <a:extLst>
              <a:ext uri="{FF2B5EF4-FFF2-40B4-BE49-F238E27FC236}">
                <a16:creationId xmlns:a16="http://schemas.microsoft.com/office/drawing/2014/main" id="{BC6BAA35-31D3-6D8C-D80C-2471431390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84" y="375454"/>
            <a:ext cx="11771578" cy="638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1067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screenshot, diagram, line&#10;&#10;Description automatically generated">
            <a:extLst>
              <a:ext uri="{FF2B5EF4-FFF2-40B4-BE49-F238E27FC236}">
                <a16:creationId xmlns:a16="http://schemas.microsoft.com/office/drawing/2014/main" id="{8DED1233-0AB0-5A58-2010-E733F24520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954"/>
            <a:ext cx="12122989" cy="682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427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A picture containing text, screenshot, design&#10;&#10;Description automatically generated">
            <a:extLst>
              <a:ext uri="{FF2B5EF4-FFF2-40B4-BE49-F238E27FC236}">
                <a16:creationId xmlns:a16="http://schemas.microsoft.com/office/drawing/2014/main" id="{AD865699-15B7-F676-2FB9-872C68C836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8" y="33306"/>
            <a:ext cx="12163523" cy="679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0772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water&#10;&#10;Description automatically generated">
            <a:extLst>
              <a:ext uri="{FF2B5EF4-FFF2-40B4-BE49-F238E27FC236}">
                <a16:creationId xmlns:a16="http://schemas.microsoft.com/office/drawing/2014/main" id="{CAA330F5-37A7-EBB3-D89D-8CDA858CF4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0" y="26139"/>
            <a:ext cx="12100220" cy="680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8779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screenshot, outdoor, power shovel&#10;&#10;Description automatically generated">
            <a:extLst>
              <a:ext uri="{FF2B5EF4-FFF2-40B4-BE49-F238E27FC236}">
                <a16:creationId xmlns:a16="http://schemas.microsoft.com/office/drawing/2014/main" id="{09244423-6F69-2576-5971-DB4059A05C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7" y="31767"/>
            <a:ext cx="12127345" cy="682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0030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creenshot, font, circle&#10;&#10;Description automatically generated">
            <a:extLst>
              <a:ext uri="{FF2B5EF4-FFF2-40B4-BE49-F238E27FC236}">
                <a16:creationId xmlns:a16="http://schemas.microsoft.com/office/drawing/2014/main" id="{7F2A7BF3-7D55-1B61-B1D6-6622821828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5" y="4548"/>
            <a:ext cx="12126949" cy="685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4683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E98B8B0-573C-43DD-85FE-31433D5707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E9C0A3-28CD-630F-B10D-1F684DB589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3" r="11508"/>
          <a:stretch/>
        </p:blipFill>
        <p:spPr>
          <a:xfrm>
            <a:off x="38662" y="10"/>
            <a:ext cx="7642726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263" y="3986129"/>
            <a:ext cx="6288261" cy="2253231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3A8660-A802-2D09-CAC3-F74337D6C5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0" r="1" b="15616"/>
          <a:stretch/>
        </p:blipFill>
        <p:spPr>
          <a:xfrm>
            <a:off x="7720049" y="10"/>
            <a:ext cx="4471952" cy="224027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370" y="47845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407046" y="5103601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9F4D9F-C6E7-0B48-3A2C-B198EB214034}"/>
              </a:ext>
            </a:extLst>
          </p:cNvPr>
          <p:cNvSpPr txBox="1"/>
          <p:nvPr/>
        </p:nvSpPr>
        <p:spPr>
          <a:xfrm>
            <a:off x="661260" y="4087476"/>
            <a:ext cx="5468635" cy="20099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>
                <a:latin typeface="Bookman Old Style" panose="02050604050505020204" pitchFamily="18" charset="0"/>
              </a:rPr>
              <a:t>IMPLEMENTATION PHOTOS</a:t>
            </a:r>
            <a:endParaRPr lang="en-US" sz="2400" b="1" dirty="0">
              <a:latin typeface="Bookman Old Style" panose="02050604050505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94C196-580A-0127-D1C9-274BF6F3A4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55" r="1" b="7851"/>
          <a:stretch/>
        </p:blipFill>
        <p:spPr>
          <a:xfrm>
            <a:off x="7720049" y="2308860"/>
            <a:ext cx="4471952" cy="2240280"/>
          </a:xfrm>
          <a:prstGeom prst="rect">
            <a:avLst/>
          </a:prstGeom>
        </p:spPr>
      </p:pic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4D2F6904-0170-47D5-C13B-0999E8F045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05" r="1" b="1"/>
          <a:stretch/>
        </p:blipFill>
        <p:spPr>
          <a:xfrm>
            <a:off x="7720049" y="4617720"/>
            <a:ext cx="4471957" cy="224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719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ground, grass, outdoor&#10;&#10;Description automatically generated">
            <a:extLst>
              <a:ext uri="{FF2B5EF4-FFF2-40B4-BE49-F238E27FC236}">
                <a16:creationId xmlns:a16="http://schemas.microsoft.com/office/drawing/2014/main" id="{3898EC51-36E5-F491-6AFF-1F16ED0C71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21" y="163053"/>
            <a:ext cx="11662557" cy="653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6346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3" descr="F:\femin\MI film &amp;photos\photos\H'BLE MINISTER MEETING\Picture 202.jpg">
            <a:extLst>
              <a:ext uri="{FF2B5EF4-FFF2-40B4-BE49-F238E27FC236}">
                <a16:creationId xmlns:a16="http://schemas.microsoft.com/office/drawing/2014/main" id="{AB8C36A4-1E3E-6EEB-8D34-81632FA46E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t="19522" r="-3" b="22105"/>
          <a:stretch/>
        </p:blipFill>
        <p:spPr bwMode="auto">
          <a:xfrm>
            <a:off x="20" y="10"/>
            <a:ext cx="7215381" cy="2969294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  <a:noFill/>
        </p:spPr>
      </p:pic>
      <p:pic>
        <p:nvPicPr>
          <p:cNvPr id="7" name="Picture 3" descr="F:\femin\MI film &amp;photos\Veppanapalli\IMG-20190828-WA0028.jpg">
            <a:extLst>
              <a:ext uri="{FF2B5EF4-FFF2-40B4-BE49-F238E27FC236}">
                <a16:creationId xmlns:a16="http://schemas.microsoft.com/office/drawing/2014/main" id="{0BC4FAA3-3C06-B313-FCFC-912D4565DA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t="15792" r="-3" b="8085"/>
          <a:stretch/>
        </p:blipFill>
        <p:spPr bwMode="auto"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F5CAC6-9D27-3F27-21F4-F2B9D72D6F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74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5" name="Picture 2" descr="F:\femin\MI film &amp;photos\photos\Flowers (5).JPG">
            <a:extLst>
              <a:ext uri="{FF2B5EF4-FFF2-40B4-BE49-F238E27FC236}">
                <a16:creationId xmlns:a16="http://schemas.microsoft.com/office/drawing/2014/main" id="{50DBEC3E-E13F-4D6B-68D8-1FFFE6AF632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 cstate="print"/>
          <a:srcRect t="16457" r="1" b="498"/>
          <a:stretch/>
        </p:blipFill>
        <p:spPr bwMode="auto">
          <a:xfrm>
            <a:off x="1" y="3106464"/>
            <a:ext cx="6209553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64311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D9FD7A-1645-4FF7-1F0D-5DD619BFC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3870" y="5207065"/>
            <a:ext cx="7404302" cy="48703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200" b="1" kern="1200" dirty="0">
                <a:solidFill>
                  <a:schemeClr val="bg1">
                    <a:lumMod val="95000"/>
                  </a:schemeClr>
                </a:solidFill>
                <a:latin typeface="Bahnschrift SemiBold SemiConden" panose="020B050204020402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https://1drv.ms/v/s!AinrqkBb1lghgi52xewnS4BTMIXQ?e=IxKJWM</a:t>
            </a:r>
            <a:endParaRPr lang="en-US" sz="2200" b="1" kern="1200" dirty="0">
              <a:solidFill>
                <a:schemeClr val="bg1">
                  <a:lumMod val="9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11" name="Picture 10" descr="Rows of rows of plants in a farm&#10;&#10;Description automatically generated with low confidence">
            <a:extLst>
              <a:ext uri="{FF2B5EF4-FFF2-40B4-BE49-F238E27FC236}">
                <a16:creationId xmlns:a16="http://schemas.microsoft.com/office/drawing/2014/main" id="{958C476E-A91D-70AA-BE1F-BCE78F092F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4" r="1" b="7648"/>
          <a:stretch/>
        </p:blipFill>
        <p:spPr>
          <a:xfrm>
            <a:off x="317636" y="321734"/>
            <a:ext cx="3797570" cy="2010551"/>
          </a:xfrm>
          <a:prstGeom prst="rect">
            <a:avLst/>
          </a:prstGeom>
        </p:spPr>
      </p:pic>
      <p:pic>
        <p:nvPicPr>
          <p:cNvPr id="13" name="Picture 12" descr="A picture containing outdoor, agriculture, crop, cash crop&#10;&#10;Description automatically generated">
            <a:extLst>
              <a:ext uri="{FF2B5EF4-FFF2-40B4-BE49-F238E27FC236}">
                <a16:creationId xmlns:a16="http://schemas.microsoft.com/office/drawing/2014/main" id="{EDFCD5E9-ED8C-7261-2A20-5548927E6A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1" r="20015" b="1"/>
          <a:stretch/>
        </p:blipFill>
        <p:spPr>
          <a:xfrm>
            <a:off x="4202549" y="321732"/>
            <a:ext cx="3793472" cy="4111323"/>
          </a:xfrm>
          <a:prstGeom prst="rect">
            <a:avLst/>
          </a:prstGeom>
        </p:spPr>
      </p:pic>
      <p:pic>
        <p:nvPicPr>
          <p:cNvPr id="5" name="Content Placeholder 4" descr="Sprinklers spraying water on a field&#10;&#10;Description automatically generated with medium confidence">
            <a:extLst>
              <a:ext uri="{FF2B5EF4-FFF2-40B4-BE49-F238E27FC236}">
                <a16:creationId xmlns:a16="http://schemas.microsoft.com/office/drawing/2014/main" id="{FA8F82D2-0763-49A3-6C2A-0F52CC8BA5C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2" b="13824"/>
          <a:stretch/>
        </p:blipFill>
        <p:spPr>
          <a:xfrm>
            <a:off x="8086176" y="321733"/>
            <a:ext cx="3797984" cy="2010552"/>
          </a:xfrm>
          <a:prstGeom prst="rect">
            <a:avLst/>
          </a:prstGeom>
        </p:spPr>
      </p:pic>
      <p:pic>
        <p:nvPicPr>
          <p:cNvPr id="7" name="Picture 6" descr="A green grass field with a sprinkler&#10;&#10;Description automatically generated with low confidence">
            <a:extLst>
              <a:ext uri="{FF2B5EF4-FFF2-40B4-BE49-F238E27FC236}">
                <a16:creationId xmlns:a16="http://schemas.microsoft.com/office/drawing/2014/main" id="{E3F1B986-BD04-996F-2900-5E172E15D7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28" r="1" b="71"/>
          <a:stretch/>
        </p:blipFill>
        <p:spPr>
          <a:xfrm>
            <a:off x="317634" y="2422097"/>
            <a:ext cx="3794760" cy="2013804"/>
          </a:xfrm>
          <a:prstGeom prst="rect">
            <a:avLst/>
          </a:prstGeom>
        </p:spPr>
      </p:pic>
      <p:pic>
        <p:nvPicPr>
          <p:cNvPr id="9" name="Picture 8" descr="A field of grass with mountain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135977C2-058B-6799-F09D-A49108F55C2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39"/>
          <a:stretch/>
        </p:blipFill>
        <p:spPr>
          <a:xfrm>
            <a:off x="8082952" y="2431705"/>
            <a:ext cx="3797983" cy="2000947"/>
          </a:xfrm>
          <a:prstGeom prst="rect">
            <a:avLst/>
          </a:prstGeom>
        </p:spPr>
      </p:pic>
      <p:pic>
        <p:nvPicPr>
          <p:cNvPr id="15" name="Picture 14" descr="A picture containing outdoor, grass, tree, agriculture&#10;&#10;Description automatically generated">
            <a:extLst>
              <a:ext uri="{FF2B5EF4-FFF2-40B4-BE49-F238E27FC236}">
                <a16:creationId xmlns:a16="http://schemas.microsoft.com/office/drawing/2014/main" id="{88C311B3-C880-DA41-6F77-71B59F9236A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9" r="1" b="1"/>
          <a:stretch/>
        </p:blipFill>
        <p:spPr>
          <a:xfrm>
            <a:off x="317634" y="4525716"/>
            <a:ext cx="3794760" cy="2010551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D2F98B7-2EB5-60A2-156E-2B0F58A64B5F}"/>
              </a:ext>
            </a:extLst>
          </p:cNvPr>
          <p:cNvSpPr txBox="1"/>
          <p:nvPr/>
        </p:nvSpPr>
        <p:spPr>
          <a:xfrm>
            <a:off x="3731489" y="4604213"/>
            <a:ext cx="605905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500" dirty="0">
                <a:solidFill>
                  <a:schemeClr val="bg1">
                    <a:lumMod val="95000"/>
                  </a:schemeClr>
                </a:solidFill>
                <a:latin typeface="Bahnschrift SemiBold SemiConden" panose="020B0502040204020203" pitchFamily="34" charset="0"/>
                <a:hlinkClick r:id="rId9" action="ppaction://hlinkfile"/>
              </a:rPr>
              <a:t>Video on TN Micro Irrigation</a:t>
            </a:r>
            <a:endParaRPr lang="en-US" sz="3500" dirty="0">
              <a:solidFill>
                <a:schemeClr val="bg1">
                  <a:lumMod val="95000"/>
                </a:schemeClr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69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4347668D-8AE5-C1FD-38CE-E421DF2DE2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37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4" name="Rectangle 1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5BED2C-0C08-2DC1-05F8-8DB4C1E214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921" y="2423569"/>
            <a:ext cx="3822189" cy="755566"/>
          </a:xfrm>
        </p:spPr>
        <p:txBody>
          <a:bodyPr>
            <a:normAutofit/>
          </a:bodyPr>
          <a:lstStyle/>
          <a:p>
            <a:r>
              <a:rPr lang="en-US" sz="4400" i="1" dirty="0">
                <a:latin typeface="Bookman Old Style" panose="02050604050505020204" pitchFamily="18" charset="0"/>
              </a:rPr>
              <a:t>THANK YOU</a:t>
            </a:r>
            <a:endParaRPr lang="en-IN" sz="4400" i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119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D4A93189-E300-A116-408B-798F0D4CCA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27" y="88515"/>
            <a:ext cx="11813309" cy="667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493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ainbow over a field&#10;&#10;Description automatically generated with low confidence">
            <a:extLst>
              <a:ext uri="{FF2B5EF4-FFF2-40B4-BE49-F238E27FC236}">
                <a16:creationId xmlns:a16="http://schemas.microsoft.com/office/drawing/2014/main" id="{7C8A57DF-47DC-9849-65BD-307774B3AB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090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screenshot, font, logo&#10;&#10;Description automatically generated">
            <a:extLst>
              <a:ext uri="{FF2B5EF4-FFF2-40B4-BE49-F238E27FC236}">
                <a16:creationId xmlns:a16="http://schemas.microsoft.com/office/drawing/2014/main" id="{3BCEE8E0-E746-CA9C-A1B2-9DCE74175F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162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3015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state level structure&#10;&#10;Description automatically generated with low confidence">
            <a:extLst>
              <a:ext uri="{FF2B5EF4-FFF2-40B4-BE49-F238E27FC236}">
                <a16:creationId xmlns:a16="http://schemas.microsoft.com/office/drawing/2014/main" id="{D40E4C8C-52C3-1133-F716-3016719C1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867"/>
            <a:ext cx="12191999" cy="689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6663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77040" y="232749"/>
            <a:ext cx="10969943" cy="711081"/>
          </a:xfrm>
        </p:spPr>
        <p:txBody>
          <a:bodyPr>
            <a:normAutofit/>
          </a:bodyPr>
          <a:lstStyle/>
          <a:p>
            <a:pPr algn="ctr"/>
            <a:r>
              <a:rPr lang="en-US" sz="3600" b="1" i="1" dirty="0">
                <a:latin typeface="Bookman Old Style" panose="02050604050505020204" pitchFamily="18" charset="0"/>
              </a:rPr>
              <a:t>Modus Operandi </a:t>
            </a:r>
            <a:r>
              <a:rPr lang="en-US" sz="3600" b="1" dirty="0">
                <a:latin typeface="Bookman Old Style" panose="02050604050505020204" pitchFamily="18" charset="0"/>
              </a:rPr>
              <a:t>@ DISTRICT LEVEL</a:t>
            </a:r>
          </a:p>
        </p:txBody>
      </p:sp>
      <p:sp>
        <p:nvSpPr>
          <p:cNvPr id="43" name="Freeform 5"/>
          <p:cNvSpPr>
            <a:spLocks/>
          </p:cNvSpPr>
          <p:nvPr/>
        </p:nvSpPr>
        <p:spPr bwMode="auto">
          <a:xfrm>
            <a:off x="3340101" y="1676400"/>
            <a:ext cx="5562601" cy="1531182"/>
          </a:xfrm>
          <a:custGeom>
            <a:avLst/>
            <a:gdLst>
              <a:gd name="T0" fmla="*/ 1104 w 1283"/>
              <a:gd name="T1" fmla="*/ 281 h 418"/>
              <a:gd name="T2" fmla="*/ 1283 w 1283"/>
              <a:gd name="T3" fmla="*/ 18 h 418"/>
              <a:gd name="T4" fmla="*/ 771 w 1283"/>
              <a:gd name="T5" fmla="*/ 18 h 418"/>
              <a:gd name="T6" fmla="*/ 323 w 1283"/>
              <a:gd name="T7" fmla="*/ 0 h 418"/>
              <a:gd name="T8" fmla="*/ 0 w 1283"/>
              <a:gd name="T9" fmla="*/ 18 h 418"/>
              <a:gd name="T10" fmla="*/ 186 w 1283"/>
              <a:gd name="T11" fmla="*/ 283 h 418"/>
              <a:gd name="T12" fmla="*/ 1104 w 1283"/>
              <a:gd name="T13" fmla="*/ 281 h 4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83" h="418">
                <a:moveTo>
                  <a:pt x="1104" y="281"/>
                </a:moveTo>
                <a:cubicBezTo>
                  <a:pt x="1154" y="195"/>
                  <a:pt x="1213" y="107"/>
                  <a:pt x="1283" y="18"/>
                </a:cubicBezTo>
                <a:cubicBezTo>
                  <a:pt x="771" y="18"/>
                  <a:pt x="771" y="18"/>
                  <a:pt x="771" y="18"/>
                </a:cubicBezTo>
                <a:cubicBezTo>
                  <a:pt x="323" y="0"/>
                  <a:pt x="323" y="0"/>
                  <a:pt x="323" y="0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88" y="112"/>
                  <a:pt x="186" y="283"/>
                </a:cubicBezTo>
                <a:cubicBezTo>
                  <a:pt x="644" y="418"/>
                  <a:pt x="1041" y="301"/>
                  <a:pt x="1104" y="281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Freeform 6"/>
          <p:cNvSpPr>
            <a:spLocks/>
          </p:cNvSpPr>
          <p:nvPr/>
        </p:nvSpPr>
        <p:spPr bwMode="auto">
          <a:xfrm>
            <a:off x="4627564" y="3619500"/>
            <a:ext cx="2963863" cy="1327150"/>
          </a:xfrm>
          <a:custGeom>
            <a:avLst/>
            <a:gdLst>
              <a:gd name="T0" fmla="*/ 0 w 682"/>
              <a:gd name="T1" fmla="*/ 0 h 353"/>
              <a:gd name="T2" fmla="*/ 79 w 682"/>
              <a:gd name="T3" fmla="*/ 238 h 353"/>
              <a:gd name="T4" fmla="*/ 602 w 682"/>
              <a:gd name="T5" fmla="*/ 235 h 353"/>
              <a:gd name="T6" fmla="*/ 682 w 682"/>
              <a:gd name="T7" fmla="*/ 1 h 353"/>
              <a:gd name="T8" fmla="*/ 0 w 682"/>
              <a:gd name="T9" fmla="*/ 0 h 3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82" h="353">
                <a:moveTo>
                  <a:pt x="0" y="0"/>
                </a:moveTo>
                <a:cubicBezTo>
                  <a:pt x="29" y="73"/>
                  <a:pt x="56" y="152"/>
                  <a:pt x="79" y="238"/>
                </a:cubicBezTo>
                <a:cubicBezTo>
                  <a:pt x="338" y="353"/>
                  <a:pt x="568" y="252"/>
                  <a:pt x="602" y="235"/>
                </a:cubicBezTo>
                <a:cubicBezTo>
                  <a:pt x="622" y="162"/>
                  <a:pt x="648" y="83"/>
                  <a:pt x="682" y="1"/>
                </a:cubicBezTo>
                <a:cubicBezTo>
                  <a:pt x="366" y="125"/>
                  <a:pt x="81" y="32"/>
                  <a:pt x="0" y="0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Freeform 7"/>
          <p:cNvSpPr>
            <a:spLocks/>
          </p:cNvSpPr>
          <p:nvPr/>
        </p:nvSpPr>
        <p:spPr bwMode="auto">
          <a:xfrm>
            <a:off x="4121258" y="2703996"/>
            <a:ext cx="4000286" cy="1400914"/>
          </a:xfrm>
          <a:custGeom>
            <a:avLst/>
            <a:gdLst>
              <a:gd name="T0" fmla="*/ 0 w 918"/>
              <a:gd name="T1" fmla="*/ 2 h 366"/>
              <a:gd name="T2" fmla="*/ 116 w 918"/>
              <a:gd name="T3" fmla="*/ 241 h 366"/>
              <a:gd name="T4" fmla="*/ 798 w 918"/>
              <a:gd name="T5" fmla="*/ 242 h 366"/>
              <a:gd name="T6" fmla="*/ 918 w 918"/>
              <a:gd name="T7" fmla="*/ 0 h 366"/>
              <a:gd name="T8" fmla="*/ 0 w 918"/>
              <a:gd name="T9" fmla="*/ 2 h 3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18" h="366">
                <a:moveTo>
                  <a:pt x="0" y="2"/>
                </a:moveTo>
                <a:cubicBezTo>
                  <a:pt x="39" y="70"/>
                  <a:pt x="79" y="150"/>
                  <a:pt x="116" y="241"/>
                </a:cubicBezTo>
                <a:cubicBezTo>
                  <a:pt x="197" y="273"/>
                  <a:pt x="482" y="366"/>
                  <a:pt x="798" y="242"/>
                </a:cubicBezTo>
                <a:cubicBezTo>
                  <a:pt x="831" y="164"/>
                  <a:pt x="870" y="83"/>
                  <a:pt x="918" y="0"/>
                </a:cubicBezTo>
                <a:cubicBezTo>
                  <a:pt x="855" y="20"/>
                  <a:pt x="458" y="137"/>
                  <a:pt x="0" y="2"/>
                </a:cubicBezTo>
                <a:close/>
              </a:path>
            </a:pathLst>
          </a:custGeom>
          <a:solidFill>
            <a:srgbClr val="FFC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Freeform 8"/>
          <p:cNvSpPr>
            <a:spLocks/>
          </p:cNvSpPr>
          <p:nvPr/>
        </p:nvSpPr>
        <p:spPr bwMode="auto">
          <a:xfrm>
            <a:off x="5175252" y="5430838"/>
            <a:ext cx="1846263" cy="1052512"/>
          </a:xfrm>
          <a:custGeom>
            <a:avLst/>
            <a:gdLst>
              <a:gd name="T0" fmla="*/ 0 w 425"/>
              <a:gd name="T1" fmla="*/ 0 h 280"/>
              <a:gd name="T2" fmla="*/ 15 w 425"/>
              <a:gd name="T3" fmla="*/ 238 h 280"/>
              <a:gd name="T4" fmla="*/ 15 w 425"/>
              <a:gd name="T5" fmla="*/ 238 h 280"/>
              <a:gd name="T6" fmla="*/ 15 w 425"/>
              <a:gd name="T7" fmla="*/ 239 h 280"/>
              <a:gd name="T8" fmla="*/ 214 w 425"/>
              <a:gd name="T9" fmla="*/ 280 h 280"/>
              <a:gd name="T10" fmla="*/ 414 w 425"/>
              <a:gd name="T11" fmla="*/ 240 h 280"/>
              <a:gd name="T12" fmla="*/ 414 w 425"/>
              <a:gd name="T13" fmla="*/ 240 h 280"/>
              <a:gd name="T14" fmla="*/ 414 w 425"/>
              <a:gd name="T15" fmla="*/ 239 h 280"/>
              <a:gd name="T16" fmla="*/ 414 w 425"/>
              <a:gd name="T17" fmla="*/ 239 h 280"/>
              <a:gd name="T18" fmla="*/ 413 w 425"/>
              <a:gd name="T19" fmla="*/ 236 h 280"/>
              <a:gd name="T20" fmla="*/ 425 w 425"/>
              <a:gd name="T21" fmla="*/ 3 h 280"/>
              <a:gd name="T22" fmla="*/ 0 w 425"/>
              <a:gd name="T23" fmla="*/ 0 h 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25" h="280">
                <a:moveTo>
                  <a:pt x="0" y="0"/>
                </a:moveTo>
                <a:cubicBezTo>
                  <a:pt x="10" y="76"/>
                  <a:pt x="15" y="155"/>
                  <a:pt x="15" y="238"/>
                </a:cubicBezTo>
                <a:cubicBezTo>
                  <a:pt x="15" y="238"/>
                  <a:pt x="15" y="238"/>
                  <a:pt x="15" y="238"/>
                </a:cubicBezTo>
                <a:cubicBezTo>
                  <a:pt x="15" y="238"/>
                  <a:pt x="15" y="239"/>
                  <a:pt x="15" y="239"/>
                </a:cubicBezTo>
                <a:cubicBezTo>
                  <a:pt x="15" y="261"/>
                  <a:pt x="104" y="280"/>
                  <a:pt x="214" y="280"/>
                </a:cubicBezTo>
                <a:cubicBezTo>
                  <a:pt x="323" y="280"/>
                  <a:pt x="411" y="262"/>
                  <a:pt x="414" y="240"/>
                </a:cubicBezTo>
                <a:cubicBezTo>
                  <a:pt x="414" y="240"/>
                  <a:pt x="414" y="240"/>
                  <a:pt x="414" y="240"/>
                </a:cubicBezTo>
                <a:cubicBezTo>
                  <a:pt x="414" y="240"/>
                  <a:pt x="414" y="240"/>
                  <a:pt x="414" y="239"/>
                </a:cubicBezTo>
                <a:cubicBezTo>
                  <a:pt x="414" y="239"/>
                  <a:pt x="414" y="239"/>
                  <a:pt x="414" y="239"/>
                </a:cubicBezTo>
                <a:cubicBezTo>
                  <a:pt x="414" y="238"/>
                  <a:pt x="414" y="237"/>
                  <a:pt x="413" y="236"/>
                </a:cubicBezTo>
                <a:cubicBezTo>
                  <a:pt x="412" y="219"/>
                  <a:pt x="408" y="133"/>
                  <a:pt x="425" y="3"/>
                </a:cubicBezTo>
                <a:cubicBezTo>
                  <a:pt x="224" y="95"/>
                  <a:pt x="50" y="25"/>
                  <a:pt x="0" y="0"/>
                </a:cubicBezTo>
                <a:close/>
              </a:path>
            </a:pathLst>
          </a:cu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Freeform 9"/>
          <p:cNvSpPr>
            <a:spLocks/>
          </p:cNvSpPr>
          <p:nvPr/>
        </p:nvSpPr>
        <p:spPr bwMode="auto">
          <a:xfrm>
            <a:off x="4970463" y="4502151"/>
            <a:ext cx="2273300" cy="1285875"/>
          </a:xfrm>
          <a:custGeom>
            <a:avLst/>
            <a:gdLst>
              <a:gd name="T0" fmla="*/ 0 w 523"/>
              <a:gd name="T1" fmla="*/ 3 h 342"/>
              <a:gd name="T2" fmla="*/ 47 w 523"/>
              <a:gd name="T3" fmla="*/ 247 h 342"/>
              <a:gd name="T4" fmla="*/ 472 w 523"/>
              <a:gd name="T5" fmla="*/ 250 h 342"/>
              <a:gd name="T6" fmla="*/ 523 w 523"/>
              <a:gd name="T7" fmla="*/ 0 h 342"/>
              <a:gd name="T8" fmla="*/ 0 w 523"/>
              <a:gd name="T9" fmla="*/ 3 h 3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3" h="342">
                <a:moveTo>
                  <a:pt x="0" y="3"/>
                </a:moveTo>
                <a:cubicBezTo>
                  <a:pt x="20" y="79"/>
                  <a:pt x="36" y="161"/>
                  <a:pt x="47" y="247"/>
                </a:cubicBezTo>
                <a:cubicBezTo>
                  <a:pt x="97" y="272"/>
                  <a:pt x="271" y="342"/>
                  <a:pt x="472" y="250"/>
                </a:cubicBezTo>
                <a:cubicBezTo>
                  <a:pt x="481" y="179"/>
                  <a:pt x="497" y="94"/>
                  <a:pt x="523" y="0"/>
                </a:cubicBezTo>
                <a:cubicBezTo>
                  <a:pt x="489" y="17"/>
                  <a:pt x="259" y="118"/>
                  <a:pt x="0" y="3"/>
                </a:cubicBezTo>
                <a:close/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Freeform 23"/>
          <p:cNvSpPr>
            <a:spLocks/>
          </p:cNvSpPr>
          <p:nvPr/>
        </p:nvSpPr>
        <p:spPr bwMode="auto">
          <a:xfrm>
            <a:off x="7216776" y="1725613"/>
            <a:ext cx="1212850" cy="1160462"/>
          </a:xfrm>
          <a:custGeom>
            <a:avLst/>
            <a:gdLst>
              <a:gd name="T0" fmla="*/ 88 w 279"/>
              <a:gd name="T1" fmla="*/ 54 h 309"/>
              <a:gd name="T2" fmla="*/ 0 w 279"/>
              <a:gd name="T3" fmla="*/ 309 h 309"/>
              <a:gd name="T4" fmla="*/ 127 w 279"/>
              <a:gd name="T5" fmla="*/ 284 h 309"/>
              <a:gd name="T6" fmla="*/ 260 w 279"/>
              <a:gd name="T7" fmla="*/ 32 h 309"/>
              <a:gd name="T8" fmla="*/ 279 w 279"/>
              <a:gd name="T9" fmla="*/ 0 h 309"/>
              <a:gd name="T10" fmla="*/ 172 w 279"/>
              <a:gd name="T11" fmla="*/ 0 h 309"/>
              <a:gd name="T12" fmla="*/ 89 w 279"/>
              <a:gd name="T13" fmla="*/ 30 h 309"/>
              <a:gd name="T14" fmla="*/ 88 w 279"/>
              <a:gd name="T15" fmla="*/ 54 h 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79" h="309">
                <a:moveTo>
                  <a:pt x="88" y="54"/>
                </a:moveTo>
                <a:cubicBezTo>
                  <a:pt x="88" y="54"/>
                  <a:pt x="48" y="144"/>
                  <a:pt x="0" y="309"/>
                </a:cubicBezTo>
                <a:cubicBezTo>
                  <a:pt x="51" y="302"/>
                  <a:pt x="93" y="293"/>
                  <a:pt x="127" y="284"/>
                </a:cubicBezTo>
                <a:cubicBezTo>
                  <a:pt x="165" y="202"/>
                  <a:pt x="209" y="118"/>
                  <a:pt x="260" y="32"/>
                </a:cubicBezTo>
                <a:cubicBezTo>
                  <a:pt x="269" y="19"/>
                  <a:pt x="275" y="9"/>
                  <a:pt x="279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89" y="30"/>
                  <a:pt x="89" y="30"/>
                  <a:pt x="89" y="30"/>
                </a:cubicBezTo>
                <a:lnTo>
                  <a:pt x="88" y="54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Freeform 24"/>
          <p:cNvSpPr>
            <a:spLocks/>
          </p:cNvSpPr>
          <p:nvPr/>
        </p:nvSpPr>
        <p:spPr bwMode="auto">
          <a:xfrm>
            <a:off x="6781802" y="3694114"/>
            <a:ext cx="574675" cy="947737"/>
          </a:xfrm>
          <a:custGeom>
            <a:avLst/>
            <a:gdLst>
              <a:gd name="T0" fmla="*/ 0 w 132"/>
              <a:gd name="T1" fmla="*/ 252 h 252"/>
              <a:gd name="T2" fmla="*/ 65 w 132"/>
              <a:gd name="T3" fmla="*/ 232 h 252"/>
              <a:gd name="T4" fmla="*/ 132 w 132"/>
              <a:gd name="T5" fmla="*/ 0 h 252"/>
              <a:gd name="T6" fmla="*/ 41 w 132"/>
              <a:gd name="T7" fmla="*/ 24 h 252"/>
              <a:gd name="T8" fmla="*/ 0 w 132"/>
              <a:gd name="T9" fmla="*/ 252 h 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2" h="252">
                <a:moveTo>
                  <a:pt x="0" y="252"/>
                </a:moveTo>
                <a:cubicBezTo>
                  <a:pt x="26" y="246"/>
                  <a:pt x="48" y="239"/>
                  <a:pt x="65" y="232"/>
                </a:cubicBezTo>
                <a:cubicBezTo>
                  <a:pt x="82" y="160"/>
                  <a:pt x="104" y="82"/>
                  <a:pt x="132" y="0"/>
                </a:cubicBezTo>
                <a:cubicBezTo>
                  <a:pt x="101" y="10"/>
                  <a:pt x="71" y="18"/>
                  <a:pt x="41" y="24"/>
                </a:cubicBezTo>
                <a:cubicBezTo>
                  <a:pt x="27" y="94"/>
                  <a:pt x="13" y="170"/>
                  <a:pt x="0" y="252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Freeform 25"/>
          <p:cNvSpPr>
            <a:spLocks/>
          </p:cNvSpPr>
          <p:nvPr/>
        </p:nvSpPr>
        <p:spPr bwMode="auto">
          <a:xfrm>
            <a:off x="6961188" y="2792414"/>
            <a:ext cx="808038" cy="992187"/>
          </a:xfrm>
          <a:custGeom>
            <a:avLst/>
            <a:gdLst>
              <a:gd name="T0" fmla="*/ 0 w 186"/>
              <a:gd name="T1" fmla="*/ 264 h 264"/>
              <a:gd name="T2" fmla="*/ 91 w 186"/>
              <a:gd name="T3" fmla="*/ 240 h 264"/>
              <a:gd name="T4" fmla="*/ 186 w 186"/>
              <a:gd name="T5" fmla="*/ 0 h 264"/>
              <a:gd name="T6" fmla="*/ 59 w 186"/>
              <a:gd name="T7" fmla="*/ 25 h 264"/>
              <a:gd name="T8" fmla="*/ 0 w 186"/>
              <a:gd name="T9" fmla="*/ 264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6" h="264">
                <a:moveTo>
                  <a:pt x="0" y="264"/>
                </a:moveTo>
                <a:cubicBezTo>
                  <a:pt x="30" y="258"/>
                  <a:pt x="60" y="250"/>
                  <a:pt x="91" y="240"/>
                </a:cubicBezTo>
                <a:cubicBezTo>
                  <a:pt x="117" y="163"/>
                  <a:pt x="149" y="83"/>
                  <a:pt x="186" y="0"/>
                </a:cubicBezTo>
                <a:cubicBezTo>
                  <a:pt x="152" y="9"/>
                  <a:pt x="110" y="18"/>
                  <a:pt x="59" y="25"/>
                </a:cubicBezTo>
                <a:cubicBezTo>
                  <a:pt x="40" y="93"/>
                  <a:pt x="20" y="173"/>
                  <a:pt x="0" y="264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Freeform 26"/>
          <p:cNvSpPr>
            <a:spLocks/>
          </p:cNvSpPr>
          <p:nvPr/>
        </p:nvSpPr>
        <p:spPr bwMode="auto">
          <a:xfrm>
            <a:off x="6586539" y="5499100"/>
            <a:ext cx="277813" cy="957262"/>
          </a:xfrm>
          <a:custGeom>
            <a:avLst/>
            <a:gdLst>
              <a:gd name="T0" fmla="*/ 64 w 64"/>
              <a:gd name="T1" fmla="*/ 0 h 255"/>
              <a:gd name="T2" fmla="*/ 16 w 64"/>
              <a:gd name="T3" fmla="*/ 15 h 255"/>
              <a:gd name="T4" fmla="*/ 0 w 64"/>
              <a:gd name="T5" fmla="*/ 255 h 255"/>
              <a:gd name="T6" fmla="*/ 7 w 64"/>
              <a:gd name="T7" fmla="*/ 254 h 255"/>
              <a:gd name="T8" fmla="*/ 10 w 64"/>
              <a:gd name="T9" fmla="*/ 254 h 255"/>
              <a:gd name="T10" fmla="*/ 14 w 64"/>
              <a:gd name="T11" fmla="*/ 253 h 255"/>
              <a:gd name="T12" fmla="*/ 17 w 64"/>
              <a:gd name="T13" fmla="*/ 252 h 255"/>
              <a:gd name="T14" fmla="*/ 20 w 64"/>
              <a:gd name="T15" fmla="*/ 252 h 255"/>
              <a:gd name="T16" fmla="*/ 24 w 64"/>
              <a:gd name="T17" fmla="*/ 251 h 255"/>
              <a:gd name="T18" fmla="*/ 27 w 64"/>
              <a:gd name="T19" fmla="*/ 251 h 255"/>
              <a:gd name="T20" fmla="*/ 30 w 64"/>
              <a:gd name="T21" fmla="*/ 250 h 255"/>
              <a:gd name="T22" fmla="*/ 33 w 64"/>
              <a:gd name="T23" fmla="*/ 249 h 255"/>
              <a:gd name="T24" fmla="*/ 36 w 64"/>
              <a:gd name="T25" fmla="*/ 249 h 255"/>
              <a:gd name="T26" fmla="*/ 39 w 64"/>
              <a:gd name="T27" fmla="*/ 248 h 255"/>
              <a:gd name="T28" fmla="*/ 45 w 64"/>
              <a:gd name="T29" fmla="*/ 246 h 255"/>
              <a:gd name="T30" fmla="*/ 47 w 64"/>
              <a:gd name="T31" fmla="*/ 246 h 255"/>
              <a:gd name="T32" fmla="*/ 64 w 64"/>
              <a:gd name="T33" fmla="*/ 0 h 2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4" h="255">
                <a:moveTo>
                  <a:pt x="64" y="0"/>
                </a:moveTo>
                <a:cubicBezTo>
                  <a:pt x="48" y="6"/>
                  <a:pt x="31" y="11"/>
                  <a:pt x="16" y="15"/>
                </a:cubicBezTo>
                <a:cubicBezTo>
                  <a:pt x="8" y="91"/>
                  <a:pt x="3" y="171"/>
                  <a:pt x="0" y="255"/>
                </a:cubicBezTo>
                <a:cubicBezTo>
                  <a:pt x="2" y="255"/>
                  <a:pt x="4" y="254"/>
                  <a:pt x="7" y="254"/>
                </a:cubicBezTo>
                <a:cubicBezTo>
                  <a:pt x="8" y="254"/>
                  <a:pt x="9" y="254"/>
                  <a:pt x="10" y="254"/>
                </a:cubicBezTo>
                <a:cubicBezTo>
                  <a:pt x="11" y="253"/>
                  <a:pt x="12" y="253"/>
                  <a:pt x="14" y="253"/>
                </a:cubicBezTo>
                <a:cubicBezTo>
                  <a:pt x="15" y="253"/>
                  <a:pt x="16" y="253"/>
                  <a:pt x="17" y="252"/>
                </a:cubicBezTo>
                <a:cubicBezTo>
                  <a:pt x="18" y="252"/>
                  <a:pt x="19" y="252"/>
                  <a:pt x="20" y="252"/>
                </a:cubicBezTo>
                <a:cubicBezTo>
                  <a:pt x="21" y="252"/>
                  <a:pt x="23" y="251"/>
                  <a:pt x="24" y="251"/>
                </a:cubicBezTo>
                <a:cubicBezTo>
                  <a:pt x="25" y="251"/>
                  <a:pt x="26" y="251"/>
                  <a:pt x="27" y="251"/>
                </a:cubicBezTo>
                <a:cubicBezTo>
                  <a:pt x="28" y="250"/>
                  <a:pt x="29" y="250"/>
                  <a:pt x="30" y="250"/>
                </a:cubicBezTo>
                <a:cubicBezTo>
                  <a:pt x="31" y="250"/>
                  <a:pt x="32" y="250"/>
                  <a:pt x="33" y="249"/>
                </a:cubicBezTo>
                <a:cubicBezTo>
                  <a:pt x="34" y="249"/>
                  <a:pt x="35" y="249"/>
                  <a:pt x="36" y="249"/>
                </a:cubicBezTo>
                <a:cubicBezTo>
                  <a:pt x="37" y="248"/>
                  <a:pt x="38" y="248"/>
                  <a:pt x="39" y="248"/>
                </a:cubicBezTo>
                <a:cubicBezTo>
                  <a:pt x="41" y="247"/>
                  <a:pt x="43" y="247"/>
                  <a:pt x="45" y="246"/>
                </a:cubicBezTo>
                <a:cubicBezTo>
                  <a:pt x="46" y="246"/>
                  <a:pt x="47" y="246"/>
                  <a:pt x="47" y="246"/>
                </a:cubicBezTo>
                <a:cubicBezTo>
                  <a:pt x="47" y="213"/>
                  <a:pt x="48" y="125"/>
                  <a:pt x="64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22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Freeform 27"/>
          <p:cNvSpPr>
            <a:spLocks/>
          </p:cNvSpPr>
          <p:nvPr/>
        </p:nvSpPr>
        <p:spPr bwMode="auto">
          <a:xfrm>
            <a:off x="6656388" y="4567239"/>
            <a:ext cx="407988" cy="987425"/>
          </a:xfrm>
          <a:custGeom>
            <a:avLst/>
            <a:gdLst>
              <a:gd name="T0" fmla="*/ 0 w 94"/>
              <a:gd name="T1" fmla="*/ 263 h 263"/>
              <a:gd name="T2" fmla="*/ 48 w 94"/>
              <a:gd name="T3" fmla="*/ 248 h 263"/>
              <a:gd name="T4" fmla="*/ 94 w 94"/>
              <a:gd name="T5" fmla="*/ 0 h 263"/>
              <a:gd name="T6" fmla="*/ 29 w 94"/>
              <a:gd name="T7" fmla="*/ 20 h 263"/>
              <a:gd name="T8" fmla="*/ 0 w 94"/>
              <a:gd name="T9" fmla="*/ 263 h 2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4" h="263">
                <a:moveTo>
                  <a:pt x="0" y="263"/>
                </a:moveTo>
                <a:cubicBezTo>
                  <a:pt x="15" y="259"/>
                  <a:pt x="32" y="254"/>
                  <a:pt x="48" y="248"/>
                </a:cubicBezTo>
                <a:cubicBezTo>
                  <a:pt x="57" y="176"/>
                  <a:pt x="72" y="93"/>
                  <a:pt x="94" y="0"/>
                </a:cubicBezTo>
                <a:cubicBezTo>
                  <a:pt x="77" y="7"/>
                  <a:pt x="55" y="14"/>
                  <a:pt x="29" y="20"/>
                </a:cubicBezTo>
                <a:cubicBezTo>
                  <a:pt x="18" y="96"/>
                  <a:pt x="8" y="177"/>
                  <a:pt x="0" y="2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7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Oval 28"/>
          <p:cNvSpPr>
            <a:spLocks noChangeArrowheads="1"/>
          </p:cNvSpPr>
          <p:nvPr/>
        </p:nvSpPr>
        <p:spPr bwMode="auto">
          <a:xfrm>
            <a:off x="3327083" y="1354139"/>
            <a:ext cx="5595938" cy="682625"/>
          </a:xfrm>
          <a:prstGeom prst="ellipse">
            <a:avLst/>
          </a:pr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Oval 29"/>
          <p:cNvSpPr>
            <a:spLocks noChangeArrowheads="1"/>
          </p:cNvSpPr>
          <p:nvPr/>
        </p:nvSpPr>
        <p:spPr bwMode="auto">
          <a:xfrm>
            <a:off x="4205289" y="1477964"/>
            <a:ext cx="3794125" cy="434975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Freeform 30"/>
          <p:cNvSpPr>
            <a:spLocks/>
          </p:cNvSpPr>
          <p:nvPr/>
        </p:nvSpPr>
        <p:spPr bwMode="auto">
          <a:xfrm>
            <a:off x="7451727" y="3608388"/>
            <a:ext cx="4740275" cy="912812"/>
          </a:xfrm>
          <a:custGeom>
            <a:avLst/>
            <a:gdLst>
              <a:gd name="T0" fmla="*/ 44 w 1091"/>
              <a:gd name="T1" fmla="*/ 117 h 243"/>
              <a:gd name="T2" fmla="*/ 0 w 1091"/>
              <a:gd name="T3" fmla="*/ 243 h 243"/>
              <a:gd name="T4" fmla="*/ 1091 w 1091"/>
              <a:gd name="T5" fmla="*/ 243 h 243"/>
              <a:gd name="T6" fmla="*/ 1091 w 1091"/>
              <a:gd name="T7" fmla="*/ 117 h 243"/>
              <a:gd name="T8" fmla="*/ 1091 w 1091"/>
              <a:gd name="T9" fmla="*/ 0 h 243"/>
              <a:gd name="T10" fmla="*/ 93 w 1091"/>
              <a:gd name="T11" fmla="*/ 0 h 243"/>
              <a:gd name="T12" fmla="*/ 44 w 1091"/>
              <a:gd name="T13" fmla="*/ 117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91" h="243">
                <a:moveTo>
                  <a:pt x="44" y="117"/>
                </a:moveTo>
                <a:cubicBezTo>
                  <a:pt x="27" y="160"/>
                  <a:pt x="13" y="202"/>
                  <a:pt x="0" y="243"/>
                </a:cubicBezTo>
                <a:cubicBezTo>
                  <a:pt x="1091" y="243"/>
                  <a:pt x="1091" y="243"/>
                  <a:pt x="1091" y="243"/>
                </a:cubicBezTo>
                <a:cubicBezTo>
                  <a:pt x="1091" y="117"/>
                  <a:pt x="1091" y="117"/>
                  <a:pt x="1091" y="117"/>
                </a:cubicBezTo>
                <a:cubicBezTo>
                  <a:pt x="1091" y="0"/>
                  <a:pt x="1091" y="0"/>
                  <a:pt x="1091" y="0"/>
                </a:cubicBezTo>
                <a:cubicBezTo>
                  <a:pt x="93" y="0"/>
                  <a:pt x="93" y="0"/>
                  <a:pt x="93" y="0"/>
                </a:cubicBezTo>
                <a:cubicBezTo>
                  <a:pt x="75" y="40"/>
                  <a:pt x="58" y="79"/>
                  <a:pt x="44" y="117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Freeform 31"/>
          <p:cNvSpPr>
            <a:spLocks/>
          </p:cNvSpPr>
          <p:nvPr/>
        </p:nvSpPr>
        <p:spPr bwMode="auto">
          <a:xfrm>
            <a:off x="8451851" y="1755775"/>
            <a:ext cx="3740150" cy="931862"/>
          </a:xfrm>
          <a:custGeom>
            <a:avLst/>
            <a:gdLst>
              <a:gd name="T0" fmla="*/ 861 w 861"/>
              <a:gd name="T1" fmla="*/ 3 h 248"/>
              <a:gd name="T2" fmla="*/ 197 w 861"/>
              <a:gd name="T3" fmla="*/ 0 h 248"/>
              <a:gd name="T4" fmla="*/ 0 w 861"/>
              <a:gd name="T5" fmla="*/ 248 h 248"/>
              <a:gd name="T6" fmla="*/ 861 w 861"/>
              <a:gd name="T7" fmla="*/ 248 h 248"/>
              <a:gd name="T8" fmla="*/ 861 w 861"/>
              <a:gd name="T9" fmla="*/ 3 h 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61" h="248">
                <a:moveTo>
                  <a:pt x="861" y="3"/>
                </a:moveTo>
                <a:cubicBezTo>
                  <a:pt x="197" y="0"/>
                  <a:pt x="197" y="0"/>
                  <a:pt x="197" y="0"/>
                </a:cubicBezTo>
                <a:cubicBezTo>
                  <a:pt x="120" y="81"/>
                  <a:pt x="55" y="164"/>
                  <a:pt x="0" y="248"/>
                </a:cubicBezTo>
                <a:cubicBezTo>
                  <a:pt x="861" y="248"/>
                  <a:pt x="861" y="248"/>
                  <a:pt x="861" y="248"/>
                </a:cubicBezTo>
                <a:lnTo>
                  <a:pt x="861" y="3"/>
                </a:ln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Freeform 32"/>
          <p:cNvSpPr>
            <a:spLocks/>
          </p:cNvSpPr>
          <p:nvPr/>
        </p:nvSpPr>
        <p:spPr bwMode="auto">
          <a:xfrm>
            <a:off x="7856539" y="2687638"/>
            <a:ext cx="4335463" cy="920750"/>
          </a:xfrm>
          <a:custGeom>
            <a:avLst/>
            <a:gdLst>
              <a:gd name="T0" fmla="*/ 0 w 998"/>
              <a:gd name="T1" fmla="*/ 245 h 245"/>
              <a:gd name="T2" fmla="*/ 998 w 998"/>
              <a:gd name="T3" fmla="*/ 245 h 245"/>
              <a:gd name="T4" fmla="*/ 998 w 998"/>
              <a:gd name="T5" fmla="*/ 58 h 245"/>
              <a:gd name="T6" fmla="*/ 998 w 998"/>
              <a:gd name="T7" fmla="*/ 0 h 245"/>
              <a:gd name="T8" fmla="*/ 137 w 998"/>
              <a:gd name="T9" fmla="*/ 0 h 245"/>
              <a:gd name="T10" fmla="*/ 100 w 998"/>
              <a:gd name="T11" fmla="*/ 58 h 245"/>
              <a:gd name="T12" fmla="*/ 0 w 998"/>
              <a:gd name="T13" fmla="*/ 245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98" h="245">
                <a:moveTo>
                  <a:pt x="0" y="245"/>
                </a:moveTo>
                <a:cubicBezTo>
                  <a:pt x="998" y="245"/>
                  <a:pt x="998" y="245"/>
                  <a:pt x="998" y="245"/>
                </a:cubicBezTo>
                <a:cubicBezTo>
                  <a:pt x="998" y="58"/>
                  <a:pt x="998" y="58"/>
                  <a:pt x="998" y="58"/>
                </a:cubicBezTo>
                <a:cubicBezTo>
                  <a:pt x="998" y="0"/>
                  <a:pt x="998" y="0"/>
                  <a:pt x="998" y="0"/>
                </a:cubicBezTo>
                <a:cubicBezTo>
                  <a:pt x="137" y="0"/>
                  <a:pt x="137" y="0"/>
                  <a:pt x="137" y="0"/>
                </a:cubicBezTo>
                <a:cubicBezTo>
                  <a:pt x="124" y="19"/>
                  <a:pt x="112" y="38"/>
                  <a:pt x="100" y="58"/>
                </a:cubicBezTo>
                <a:cubicBezTo>
                  <a:pt x="62" y="121"/>
                  <a:pt x="29" y="184"/>
                  <a:pt x="0" y="245"/>
                </a:cubicBezTo>
                <a:close/>
              </a:path>
            </a:pathLst>
          </a:custGeom>
          <a:solidFill>
            <a:srgbClr val="FFC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Freeform 33"/>
          <p:cNvSpPr>
            <a:spLocks/>
          </p:cNvSpPr>
          <p:nvPr/>
        </p:nvSpPr>
        <p:spPr bwMode="auto">
          <a:xfrm>
            <a:off x="7091365" y="5430838"/>
            <a:ext cx="5097463" cy="917575"/>
          </a:xfrm>
          <a:custGeom>
            <a:avLst/>
            <a:gdLst>
              <a:gd name="T0" fmla="*/ 25 w 1173"/>
              <a:gd name="T1" fmla="*/ 0 h 244"/>
              <a:gd name="T2" fmla="*/ 2 w 1173"/>
              <a:gd name="T3" fmla="*/ 244 h 244"/>
              <a:gd name="T4" fmla="*/ 1173 w 1173"/>
              <a:gd name="T5" fmla="*/ 244 h 244"/>
              <a:gd name="T6" fmla="*/ 1173 w 1173"/>
              <a:gd name="T7" fmla="*/ 0 h 244"/>
              <a:gd name="T8" fmla="*/ 25 w 1173"/>
              <a:gd name="T9" fmla="*/ 0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73" h="244">
                <a:moveTo>
                  <a:pt x="25" y="0"/>
                </a:moveTo>
                <a:cubicBezTo>
                  <a:pt x="0" y="149"/>
                  <a:pt x="2" y="244"/>
                  <a:pt x="2" y="244"/>
                </a:cubicBezTo>
                <a:cubicBezTo>
                  <a:pt x="1173" y="244"/>
                  <a:pt x="1173" y="244"/>
                  <a:pt x="1173" y="244"/>
                </a:cubicBezTo>
                <a:cubicBezTo>
                  <a:pt x="1173" y="0"/>
                  <a:pt x="1173" y="0"/>
                  <a:pt x="1173" y="0"/>
                </a:cubicBezTo>
                <a:lnTo>
                  <a:pt x="25" y="0"/>
                </a:lnTo>
                <a:close/>
              </a:path>
            </a:pathLst>
          </a:cu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Freeform 34"/>
          <p:cNvSpPr>
            <a:spLocks/>
          </p:cNvSpPr>
          <p:nvPr/>
        </p:nvSpPr>
        <p:spPr bwMode="auto">
          <a:xfrm>
            <a:off x="7204077" y="4521201"/>
            <a:ext cx="4987925" cy="909637"/>
          </a:xfrm>
          <a:custGeom>
            <a:avLst/>
            <a:gdLst>
              <a:gd name="T0" fmla="*/ 1148 w 1148"/>
              <a:gd name="T1" fmla="*/ 182 h 242"/>
              <a:gd name="T2" fmla="*/ 1148 w 1148"/>
              <a:gd name="T3" fmla="*/ 0 h 242"/>
              <a:gd name="T4" fmla="*/ 57 w 1148"/>
              <a:gd name="T5" fmla="*/ 0 h 242"/>
              <a:gd name="T6" fmla="*/ 11 w 1148"/>
              <a:gd name="T7" fmla="*/ 182 h 242"/>
              <a:gd name="T8" fmla="*/ 0 w 1148"/>
              <a:gd name="T9" fmla="*/ 242 h 242"/>
              <a:gd name="T10" fmla="*/ 1148 w 1148"/>
              <a:gd name="T11" fmla="*/ 242 h 242"/>
              <a:gd name="T12" fmla="*/ 1148 w 1148"/>
              <a:gd name="T13" fmla="*/ 182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48" h="242">
                <a:moveTo>
                  <a:pt x="1148" y="182"/>
                </a:moveTo>
                <a:cubicBezTo>
                  <a:pt x="1148" y="0"/>
                  <a:pt x="1148" y="0"/>
                  <a:pt x="1148" y="0"/>
                </a:cubicBezTo>
                <a:cubicBezTo>
                  <a:pt x="57" y="0"/>
                  <a:pt x="57" y="0"/>
                  <a:pt x="57" y="0"/>
                </a:cubicBezTo>
                <a:cubicBezTo>
                  <a:pt x="37" y="65"/>
                  <a:pt x="22" y="126"/>
                  <a:pt x="11" y="182"/>
                </a:cubicBezTo>
                <a:cubicBezTo>
                  <a:pt x="7" y="203"/>
                  <a:pt x="3" y="223"/>
                  <a:pt x="0" y="242"/>
                </a:cubicBezTo>
                <a:cubicBezTo>
                  <a:pt x="1148" y="242"/>
                  <a:pt x="1148" y="242"/>
                  <a:pt x="1148" y="242"/>
                </a:cubicBezTo>
                <a:lnTo>
                  <a:pt x="1148" y="182"/>
                </a:lnTo>
                <a:close/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Freeform 35"/>
          <p:cNvSpPr>
            <a:spLocks/>
          </p:cNvSpPr>
          <p:nvPr/>
        </p:nvSpPr>
        <p:spPr bwMode="auto">
          <a:xfrm>
            <a:off x="12701" y="1755775"/>
            <a:ext cx="3741738" cy="931862"/>
          </a:xfrm>
          <a:custGeom>
            <a:avLst/>
            <a:gdLst>
              <a:gd name="T0" fmla="*/ 664 w 861"/>
              <a:gd name="T1" fmla="*/ 0 h 248"/>
              <a:gd name="T2" fmla="*/ 0 w 861"/>
              <a:gd name="T3" fmla="*/ 3 h 248"/>
              <a:gd name="T4" fmla="*/ 0 w 861"/>
              <a:gd name="T5" fmla="*/ 248 h 248"/>
              <a:gd name="T6" fmla="*/ 861 w 861"/>
              <a:gd name="T7" fmla="*/ 248 h 248"/>
              <a:gd name="T8" fmla="*/ 664 w 861"/>
              <a:gd name="T9" fmla="*/ 0 h 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61" h="248">
                <a:moveTo>
                  <a:pt x="664" y="0"/>
                </a:moveTo>
                <a:cubicBezTo>
                  <a:pt x="0" y="3"/>
                  <a:pt x="0" y="3"/>
                  <a:pt x="0" y="3"/>
                </a:cubicBezTo>
                <a:cubicBezTo>
                  <a:pt x="0" y="248"/>
                  <a:pt x="0" y="248"/>
                  <a:pt x="0" y="248"/>
                </a:cubicBezTo>
                <a:cubicBezTo>
                  <a:pt x="861" y="248"/>
                  <a:pt x="861" y="248"/>
                  <a:pt x="861" y="248"/>
                </a:cubicBezTo>
                <a:cubicBezTo>
                  <a:pt x="806" y="164"/>
                  <a:pt x="741" y="81"/>
                  <a:pt x="664" y="0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Freeform 36"/>
          <p:cNvSpPr>
            <a:spLocks/>
          </p:cNvSpPr>
          <p:nvPr/>
        </p:nvSpPr>
        <p:spPr bwMode="auto">
          <a:xfrm>
            <a:off x="12701" y="5430839"/>
            <a:ext cx="5100638" cy="917575"/>
          </a:xfrm>
          <a:custGeom>
            <a:avLst/>
            <a:gdLst>
              <a:gd name="T0" fmla="*/ 0 w 1174"/>
              <a:gd name="T1" fmla="*/ 244 h 244"/>
              <a:gd name="T2" fmla="*/ 1171 w 1174"/>
              <a:gd name="T3" fmla="*/ 244 h 244"/>
              <a:gd name="T4" fmla="*/ 1149 w 1174"/>
              <a:gd name="T5" fmla="*/ 0 h 244"/>
              <a:gd name="T6" fmla="*/ 0 w 1174"/>
              <a:gd name="T7" fmla="*/ 0 h 244"/>
              <a:gd name="T8" fmla="*/ 0 w 1174"/>
              <a:gd name="T9" fmla="*/ 244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74" h="244">
                <a:moveTo>
                  <a:pt x="0" y="244"/>
                </a:moveTo>
                <a:cubicBezTo>
                  <a:pt x="1171" y="244"/>
                  <a:pt x="1171" y="244"/>
                  <a:pt x="1171" y="244"/>
                </a:cubicBezTo>
                <a:cubicBezTo>
                  <a:pt x="1171" y="244"/>
                  <a:pt x="1174" y="149"/>
                  <a:pt x="1149" y="0"/>
                </a:cubicBezTo>
                <a:cubicBezTo>
                  <a:pt x="0" y="0"/>
                  <a:pt x="0" y="0"/>
                  <a:pt x="0" y="0"/>
                </a:cubicBezTo>
                <a:lnTo>
                  <a:pt x="0" y="244"/>
                </a:lnTo>
                <a:close/>
              </a:path>
            </a:pathLst>
          </a:cu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Freeform 37"/>
          <p:cNvSpPr>
            <a:spLocks/>
          </p:cNvSpPr>
          <p:nvPr/>
        </p:nvSpPr>
        <p:spPr bwMode="auto">
          <a:xfrm>
            <a:off x="16128" y="2682081"/>
            <a:ext cx="4337050" cy="920750"/>
          </a:xfrm>
          <a:custGeom>
            <a:avLst/>
            <a:gdLst>
              <a:gd name="T0" fmla="*/ 898 w 998"/>
              <a:gd name="T1" fmla="*/ 58 h 245"/>
              <a:gd name="T2" fmla="*/ 861 w 998"/>
              <a:gd name="T3" fmla="*/ 0 h 245"/>
              <a:gd name="T4" fmla="*/ 0 w 998"/>
              <a:gd name="T5" fmla="*/ 0 h 245"/>
              <a:gd name="T6" fmla="*/ 0 w 998"/>
              <a:gd name="T7" fmla="*/ 58 h 245"/>
              <a:gd name="T8" fmla="*/ 0 w 998"/>
              <a:gd name="T9" fmla="*/ 245 h 245"/>
              <a:gd name="T10" fmla="*/ 998 w 998"/>
              <a:gd name="T11" fmla="*/ 245 h 245"/>
              <a:gd name="T12" fmla="*/ 898 w 998"/>
              <a:gd name="T13" fmla="*/ 58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98" h="245">
                <a:moveTo>
                  <a:pt x="898" y="58"/>
                </a:moveTo>
                <a:cubicBezTo>
                  <a:pt x="886" y="38"/>
                  <a:pt x="874" y="19"/>
                  <a:pt x="861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245"/>
                  <a:pt x="0" y="245"/>
                  <a:pt x="0" y="245"/>
                </a:cubicBezTo>
                <a:cubicBezTo>
                  <a:pt x="998" y="245"/>
                  <a:pt x="998" y="245"/>
                  <a:pt x="998" y="245"/>
                </a:cubicBezTo>
                <a:cubicBezTo>
                  <a:pt x="970" y="184"/>
                  <a:pt x="937" y="121"/>
                  <a:pt x="898" y="58"/>
                </a:cubicBezTo>
                <a:close/>
              </a:path>
            </a:pathLst>
          </a:custGeom>
          <a:solidFill>
            <a:srgbClr val="FFC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Freeform 38"/>
          <p:cNvSpPr>
            <a:spLocks/>
          </p:cNvSpPr>
          <p:nvPr/>
        </p:nvSpPr>
        <p:spPr bwMode="auto">
          <a:xfrm>
            <a:off x="12701" y="4521201"/>
            <a:ext cx="4992688" cy="909637"/>
          </a:xfrm>
          <a:custGeom>
            <a:avLst/>
            <a:gdLst>
              <a:gd name="T0" fmla="*/ 1091 w 1149"/>
              <a:gd name="T1" fmla="*/ 0 h 242"/>
              <a:gd name="T2" fmla="*/ 0 w 1149"/>
              <a:gd name="T3" fmla="*/ 0 h 242"/>
              <a:gd name="T4" fmla="*/ 0 w 1149"/>
              <a:gd name="T5" fmla="*/ 182 h 242"/>
              <a:gd name="T6" fmla="*/ 0 w 1149"/>
              <a:gd name="T7" fmla="*/ 242 h 242"/>
              <a:gd name="T8" fmla="*/ 1149 w 1149"/>
              <a:gd name="T9" fmla="*/ 242 h 242"/>
              <a:gd name="T10" fmla="*/ 1137 w 1149"/>
              <a:gd name="T11" fmla="*/ 182 h 242"/>
              <a:gd name="T12" fmla="*/ 1091 w 1149"/>
              <a:gd name="T13" fmla="*/ 0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49" h="242">
                <a:moveTo>
                  <a:pt x="109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82"/>
                  <a:pt x="0" y="182"/>
                  <a:pt x="0" y="182"/>
                </a:cubicBezTo>
                <a:cubicBezTo>
                  <a:pt x="0" y="242"/>
                  <a:pt x="0" y="242"/>
                  <a:pt x="0" y="242"/>
                </a:cubicBezTo>
                <a:cubicBezTo>
                  <a:pt x="1149" y="242"/>
                  <a:pt x="1149" y="242"/>
                  <a:pt x="1149" y="242"/>
                </a:cubicBezTo>
                <a:cubicBezTo>
                  <a:pt x="1145" y="223"/>
                  <a:pt x="1142" y="203"/>
                  <a:pt x="1137" y="182"/>
                </a:cubicBezTo>
                <a:cubicBezTo>
                  <a:pt x="1126" y="126"/>
                  <a:pt x="1111" y="65"/>
                  <a:pt x="1091" y="0"/>
                </a:cubicBezTo>
                <a:close/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Freeform 39"/>
          <p:cNvSpPr>
            <a:spLocks/>
          </p:cNvSpPr>
          <p:nvPr/>
        </p:nvSpPr>
        <p:spPr bwMode="auto">
          <a:xfrm>
            <a:off x="12702" y="3608388"/>
            <a:ext cx="4740275" cy="912812"/>
          </a:xfrm>
          <a:custGeom>
            <a:avLst/>
            <a:gdLst>
              <a:gd name="T0" fmla="*/ 1048 w 1091"/>
              <a:gd name="T1" fmla="*/ 117 h 243"/>
              <a:gd name="T2" fmla="*/ 998 w 1091"/>
              <a:gd name="T3" fmla="*/ 0 h 243"/>
              <a:gd name="T4" fmla="*/ 0 w 1091"/>
              <a:gd name="T5" fmla="*/ 0 h 243"/>
              <a:gd name="T6" fmla="*/ 0 w 1091"/>
              <a:gd name="T7" fmla="*/ 117 h 243"/>
              <a:gd name="T8" fmla="*/ 0 w 1091"/>
              <a:gd name="T9" fmla="*/ 243 h 243"/>
              <a:gd name="T10" fmla="*/ 1091 w 1091"/>
              <a:gd name="T11" fmla="*/ 243 h 243"/>
              <a:gd name="T12" fmla="*/ 1048 w 1091"/>
              <a:gd name="T13" fmla="*/ 117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91" h="243">
                <a:moveTo>
                  <a:pt x="1048" y="117"/>
                </a:moveTo>
                <a:cubicBezTo>
                  <a:pt x="1033" y="79"/>
                  <a:pt x="1016" y="40"/>
                  <a:pt x="998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17"/>
                  <a:pt x="0" y="117"/>
                  <a:pt x="0" y="117"/>
                </a:cubicBezTo>
                <a:cubicBezTo>
                  <a:pt x="0" y="243"/>
                  <a:pt x="0" y="243"/>
                  <a:pt x="0" y="243"/>
                </a:cubicBezTo>
                <a:cubicBezTo>
                  <a:pt x="1091" y="243"/>
                  <a:pt x="1091" y="243"/>
                  <a:pt x="1091" y="243"/>
                </a:cubicBezTo>
                <a:cubicBezTo>
                  <a:pt x="1079" y="202"/>
                  <a:pt x="1064" y="160"/>
                  <a:pt x="1048" y="117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9224398" y="1982927"/>
            <a:ext cx="28498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District Implementation officer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12700" y="2014451"/>
            <a:ext cx="3600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JDH / DDH District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8073790" y="2999819"/>
            <a:ext cx="42017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Implementing Officer in Block Level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8537019" y="3742282"/>
            <a:ext cx="31197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kern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Assisting Block AD &amp; </a:t>
            </a:r>
          </a:p>
          <a:p>
            <a:r>
              <a:rPr lang="en-US" sz="2000" kern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Monitoring AHOs &amp; AAOs</a:t>
            </a:r>
            <a:endParaRPr lang="en-US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8" name="Group 97"/>
          <p:cNvGrpSpPr/>
          <p:nvPr/>
        </p:nvGrpSpPr>
        <p:grpSpPr>
          <a:xfrm>
            <a:off x="5712856" y="3057285"/>
            <a:ext cx="665122" cy="546583"/>
            <a:chOff x="1790700" y="2874963"/>
            <a:chExt cx="481013" cy="395288"/>
          </a:xfrm>
          <a:solidFill>
            <a:schemeClr val="bg1"/>
          </a:solidFill>
        </p:grpSpPr>
        <p:sp>
          <p:nvSpPr>
            <p:cNvPr id="99" name="Freeform 6"/>
            <p:cNvSpPr>
              <a:spLocks/>
            </p:cNvSpPr>
            <p:nvPr/>
          </p:nvSpPr>
          <p:spPr bwMode="auto">
            <a:xfrm>
              <a:off x="1790700" y="2903538"/>
              <a:ext cx="419100" cy="366713"/>
            </a:xfrm>
            <a:custGeom>
              <a:avLst/>
              <a:gdLst>
                <a:gd name="T0" fmla="*/ 2249 w 2905"/>
                <a:gd name="T1" fmla="*/ 239 h 2540"/>
                <a:gd name="T2" fmla="*/ 2885 w 2905"/>
                <a:gd name="T3" fmla="*/ 968 h 2540"/>
                <a:gd name="T4" fmla="*/ 2609 w 2905"/>
                <a:gd name="T5" fmla="*/ 1645 h 2540"/>
                <a:gd name="T6" fmla="*/ 2513 w 2905"/>
                <a:gd name="T7" fmla="*/ 1837 h 2540"/>
                <a:gd name="T8" fmla="*/ 2362 w 2905"/>
                <a:gd name="T9" fmla="*/ 1977 h 2540"/>
                <a:gd name="T10" fmla="*/ 2169 w 2905"/>
                <a:gd name="T11" fmla="*/ 2102 h 2540"/>
                <a:gd name="T12" fmla="*/ 2044 w 2905"/>
                <a:gd name="T13" fmla="*/ 2294 h 2540"/>
                <a:gd name="T14" fmla="*/ 1903 w 2905"/>
                <a:gd name="T15" fmla="*/ 2444 h 2540"/>
                <a:gd name="T16" fmla="*/ 1710 w 2905"/>
                <a:gd name="T17" fmla="*/ 2540 h 2540"/>
                <a:gd name="T18" fmla="*/ 1191 w 2905"/>
                <a:gd name="T19" fmla="*/ 2359 h 2540"/>
                <a:gd name="T20" fmla="*/ 1027 w 2905"/>
                <a:gd name="T21" fmla="*/ 2380 h 2540"/>
                <a:gd name="T22" fmla="*/ 934 w 2905"/>
                <a:gd name="T23" fmla="*/ 2229 h 2540"/>
                <a:gd name="T24" fmla="*/ 907 w 2905"/>
                <a:gd name="T25" fmla="*/ 2175 h 2540"/>
                <a:gd name="T26" fmla="*/ 745 w 2905"/>
                <a:gd name="T27" fmla="*/ 2107 h 2540"/>
                <a:gd name="T28" fmla="*/ 735 w 2905"/>
                <a:gd name="T29" fmla="*/ 1941 h 2540"/>
                <a:gd name="T30" fmla="*/ 612 w 2905"/>
                <a:gd name="T31" fmla="*/ 1952 h 2540"/>
                <a:gd name="T32" fmla="*/ 495 w 2905"/>
                <a:gd name="T33" fmla="*/ 1816 h 2540"/>
                <a:gd name="T34" fmla="*/ 490 w 2905"/>
                <a:gd name="T35" fmla="*/ 1730 h 2540"/>
                <a:gd name="T36" fmla="*/ 323 w 2905"/>
                <a:gd name="T37" fmla="*/ 1690 h 2540"/>
                <a:gd name="T38" fmla="*/ 284 w 2905"/>
                <a:gd name="T39" fmla="*/ 1525 h 2540"/>
                <a:gd name="T40" fmla="*/ 0 w 2905"/>
                <a:gd name="T41" fmla="*/ 904 h 2540"/>
                <a:gd name="T42" fmla="*/ 87 w 2905"/>
                <a:gd name="T43" fmla="*/ 837 h 2540"/>
                <a:gd name="T44" fmla="*/ 629 w 2905"/>
                <a:gd name="T45" fmla="*/ 1240 h 2540"/>
                <a:gd name="T46" fmla="*/ 771 w 2905"/>
                <a:gd name="T47" fmla="*/ 1357 h 2540"/>
                <a:gd name="T48" fmla="*/ 760 w 2905"/>
                <a:gd name="T49" fmla="*/ 1479 h 2540"/>
                <a:gd name="T50" fmla="*/ 927 w 2905"/>
                <a:gd name="T51" fmla="*/ 1489 h 2540"/>
                <a:gd name="T52" fmla="*/ 996 w 2905"/>
                <a:gd name="T53" fmla="*/ 1649 h 2540"/>
                <a:gd name="T54" fmla="*/ 1050 w 2905"/>
                <a:gd name="T55" fmla="*/ 1676 h 2540"/>
                <a:gd name="T56" fmla="*/ 1201 w 2905"/>
                <a:gd name="T57" fmla="*/ 1769 h 2540"/>
                <a:gd name="T58" fmla="*/ 1181 w 2905"/>
                <a:gd name="T59" fmla="*/ 1932 h 2540"/>
                <a:gd name="T60" fmla="*/ 1344 w 2905"/>
                <a:gd name="T61" fmla="*/ 1912 h 2540"/>
                <a:gd name="T62" fmla="*/ 1438 w 2905"/>
                <a:gd name="T63" fmla="*/ 2062 h 2540"/>
                <a:gd name="T64" fmla="*/ 1716 w 2905"/>
                <a:gd name="T65" fmla="*/ 2402 h 2540"/>
                <a:gd name="T66" fmla="*/ 1809 w 2905"/>
                <a:gd name="T67" fmla="*/ 2325 h 2540"/>
                <a:gd name="T68" fmla="*/ 1567 w 2905"/>
                <a:gd name="T69" fmla="*/ 2025 h 2540"/>
                <a:gd name="T70" fmla="*/ 1633 w 2905"/>
                <a:gd name="T71" fmla="*/ 1939 h 2540"/>
                <a:gd name="T72" fmla="*/ 1936 w 2905"/>
                <a:gd name="T73" fmla="*/ 2183 h 2540"/>
                <a:gd name="T74" fmla="*/ 2029 w 2905"/>
                <a:gd name="T75" fmla="*/ 2106 h 2540"/>
                <a:gd name="T76" fmla="*/ 1786 w 2905"/>
                <a:gd name="T77" fmla="*/ 1806 h 2540"/>
                <a:gd name="T78" fmla="*/ 1853 w 2905"/>
                <a:gd name="T79" fmla="*/ 1720 h 2540"/>
                <a:gd name="T80" fmla="*/ 2156 w 2905"/>
                <a:gd name="T81" fmla="*/ 1965 h 2540"/>
                <a:gd name="T82" fmla="*/ 2249 w 2905"/>
                <a:gd name="T83" fmla="*/ 1887 h 2540"/>
                <a:gd name="T84" fmla="*/ 2006 w 2905"/>
                <a:gd name="T85" fmla="*/ 1587 h 2540"/>
                <a:gd name="T86" fmla="*/ 2074 w 2905"/>
                <a:gd name="T87" fmla="*/ 1501 h 2540"/>
                <a:gd name="T88" fmla="*/ 2377 w 2905"/>
                <a:gd name="T89" fmla="*/ 1746 h 2540"/>
                <a:gd name="T90" fmla="*/ 2469 w 2905"/>
                <a:gd name="T91" fmla="*/ 1669 h 2540"/>
                <a:gd name="T92" fmla="*/ 2438 w 2905"/>
                <a:gd name="T93" fmla="*/ 1591 h 2540"/>
                <a:gd name="T94" fmla="*/ 2295 w 2905"/>
                <a:gd name="T95" fmla="*/ 1449 h 2540"/>
                <a:gd name="T96" fmla="*/ 2062 w 2905"/>
                <a:gd name="T97" fmla="*/ 1218 h 2540"/>
                <a:gd name="T98" fmla="*/ 1813 w 2905"/>
                <a:gd name="T99" fmla="*/ 970 h 2540"/>
                <a:gd name="T100" fmla="*/ 1616 w 2905"/>
                <a:gd name="T101" fmla="*/ 775 h 2540"/>
                <a:gd name="T102" fmla="*/ 1537 w 2905"/>
                <a:gd name="T103" fmla="*/ 706 h 2540"/>
                <a:gd name="T104" fmla="*/ 1428 w 2905"/>
                <a:gd name="T105" fmla="*/ 754 h 2540"/>
                <a:gd name="T106" fmla="*/ 1226 w 2905"/>
                <a:gd name="T107" fmla="*/ 1069 h 2540"/>
                <a:gd name="T108" fmla="*/ 976 w 2905"/>
                <a:gd name="T109" fmla="*/ 1147 h 2540"/>
                <a:gd name="T110" fmla="*/ 796 w 2905"/>
                <a:gd name="T111" fmla="*/ 1004 h 2540"/>
                <a:gd name="T112" fmla="*/ 1064 w 2905"/>
                <a:gd name="T113" fmla="*/ 203 h 2540"/>
                <a:gd name="T114" fmla="*/ 1158 w 2905"/>
                <a:gd name="T115" fmla="*/ 94 h 2540"/>
                <a:gd name="T116" fmla="*/ 1338 w 2905"/>
                <a:gd name="T117" fmla="*/ 10 h 2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905" h="2540">
                  <a:moveTo>
                    <a:pt x="1451" y="0"/>
                  </a:moveTo>
                  <a:lnTo>
                    <a:pt x="1493" y="3"/>
                  </a:lnTo>
                  <a:lnTo>
                    <a:pt x="1538" y="11"/>
                  </a:lnTo>
                  <a:lnTo>
                    <a:pt x="1585" y="23"/>
                  </a:lnTo>
                  <a:lnTo>
                    <a:pt x="2221" y="222"/>
                  </a:lnTo>
                  <a:lnTo>
                    <a:pt x="2236" y="229"/>
                  </a:lnTo>
                  <a:lnTo>
                    <a:pt x="2249" y="239"/>
                  </a:lnTo>
                  <a:lnTo>
                    <a:pt x="2885" y="870"/>
                  </a:lnTo>
                  <a:lnTo>
                    <a:pt x="2896" y="886"/>
                  </a:lnTo>
                  <a:lnTo>
                    <a:pt x="2903" y="902"/>
                  </a:lnTo>
                  <a:lnTo>
                    <a:pt x="2905" y="919"/>
                  </a:lnTo>
                  <a:lnTo>
                    <a:pt x="2903" y="936"/>
                  </a:lnTo>
                  <a:lnTo>
                    <a:pt x="2896" y="954"/>
                  </a:lnTo>
                  <a:lnTo>
                    <a:pt x="2885" y="968"/>
                  </a:lnTo>
                  <a:lnTo>
                    <a:pt x="2445" y="1405"/>
                  </a:lnTo>
                  <a:lnTo>
                    <a:pt x="2552" y="1511"/>
                  </a:lnTo>
                  <a:lnTo>
                    <a:pt x="2572" y="1534"/>
                  </a:lnTo>
                  <a:lnTo>
                    <a:pt x="2588" y="1560"/>
                  </a:lnTo>
                  <a:lnTo>
                    <a:pt x="2599" y="1587"/>
                  </a:lnTo>
                  <a:lnTo>
                    <a:pt x="2606" y="1615"/>
                  </a:lnTo>
                  <a:lnTo>
                    <a:pt x="2609" y="1645"/>
                  </a:lnTo>
                  <a:lnTo>
                    <a:pt x="2608" y="1675"/>
                  </a:lnTo>
                  <a:lnTo>
                    <a:pt x="2603" y="1705"/>
                  </a:lnTo>
                  <a:lnTo>
                    <a:pt x="2594" y="1734"/>
                  </a:lnTo>
                  <a:lnTo>
                    <a:pt x="2580" y="1762"/>
                  </a:lnTo>
                  <a:lnTo>
                    <a:pt x="2562" y="1790"/>
                  </a:lnTo>
                  <a:lnTo>
                    <a:pt x="2540" y="1815"/>
                  </a:lnTo>
                  <a:lnTo>
                    <a:pt x="2513" y="1837"/>
                  </a:lnTo>
                  <a:lnTo>
                    <a:pt x="2484" y="1857"/>
                  </a:lnTo>
                  <a:lnTo>
                    <a:pt x="2453" y="1870"/>
                  </a:lnTo>
                  <a:lnTo>
                    <a:pt x="2421" y="1879"/>
                  </a:lnTo>
                  <a:lnTo>
                    <a:pt x="2389" y="1883"/>
                  </a:lnTo>
                  <a:lnTo>
                    <a:pt x="2385" y="1915"/>
                  </a:lnTo>
                  <a:lnTo>
                    <a:pt x="2376" y="1947"/>
                  </a:lnTo>
                  <a:lnTo>
                    <a:pt x="2362" y="1977"/>
                  </a:lnTo>
                  <a:lnTo>
                    <a:pt x="2343" y="2007"/>
                  </a:lnTo>
                  <a:lnTo>
                    <a:pt x="2319" y="2033"/>
                  </a:lnTo>
                  <a:lnTo>
                    <a:pt x="2293" y="2056"/>
                  </a:lnTo>
                  <a:lnTo>
                    <a:pt x="2263" y="2075"/>
                  </a:lnTo>
                  <a:lnTo>
                    <a:pt x="2233" y="2089"/>
                  </a:lnTo>
                  <a:lnTo>
                    <a:pt x="2201" y="2098"/>
                  </a:lnTo>
                  <a:lnTo>
                    <a:pt x="2169" y="2102"/>
                  </a:lnTo>
                  <a:lnTo>
                    <a:pt x="2164" y="2134"/>
                  </a:lnTo>
                  <a:lnTo>
                    <a:pt x="2155" y="2166"/>
                  </a:lnTo>
                  <a:lnTo>
                    <a:pt x="2142" y="2196"/>
                  </a:lnTo>
                  <a:lnTo>
                    <a:pt x="2123" y="2226"/>
                  </a:lnTo>
                  <a:lnTo>
                    <a:pt x="2100" y="2252"/>
                  </a:lnTo>
                  <a:lnTo>
                    <a:pt x="2073" y="2275"/>
                  </a:lnTo>
                  <a:lnTo>
                    <a:pt x="2044" y="2294"/>
                  </a:lnTo>
                  <a:lnTo>
                    <a:pt x="2012" y="2308"/>
                  </a:lnTo>
                  <a:lnTo>
                    <a:pt x="1981" y="2316"/>
                  </a:lnTo>
                  <a:lnTo>
                    <a:pt x="1948" y="2321"/>
                  </a:lnTo>
                  <a:lnTo>
                    <a:pt x="1944" y="2352"/>
                  </a:lnTo>
                  <a:lnTo>
                    <a:pt x="1935" y="2385"/>
                  </a:lnTo>
                  <a:lnTo>
                    <a:pt x="1922" y="2415"/>
                  </a:lnTo>
                  <a:lnTo>
                    <a:pt x="1903" y="2444"/>
                  </a:lnTo>
                  <a:lnTo>
                    <a:pt x="1880" y="2471"/>
                  </a:lnTo>
                  <a:lnTo>
                    <a:pt x="1854" y="2492"/>
                  </a:lnTo>
                  <a:lnTo>
                    <a:pt x="1828" y="2510"/>
                  </a:lnTo>
                  <a:lnTo>
                    <a:pt x="1799" y="2524"/>
                  </a:lnTo>
                  <a:lnTo>
                    <a:pt x="1770" y="2533"/>
                  </a:lnTo>
                  <a:lnTo>
                    <a:pt x="1739" y="2539"/>
                  </a:lnTo>
                  <a:lnTo>
                    <a:pt x="1710" y="2540"/>
                  </a:lnTo>
                  <a:lnTo>
                    <a:pt x="1680" y="2537"/>
                  </a:lnTo>
                  <a:lnTo>
                    <a:pt x="1650" y="2530"/>
                  </a:lnTo>
                  <a:lnTo>
                    <a:pt x="1623" y="2519"/>
                  </a:lnTo>
                  <a:lnTo>
                    <a:pt x="1597" y="2503"/>
                  </a:lnTo>
                  <a:lnTo>
                    <a:pt x="1574" y="2483"/>
                  </a:lnTo>
                  <a:lnTo>
                    <a:pt x="1320" y="2231"/>
                  </a:lnTo>
                  <a:lnTo>
                    <a:pt x="1191" y="2359"/>
                  </a:lnTo>
                  <a:lnTo>
                    <a:pt x="1172" y="2375"/>
                  </a:lnTo>
                  <a:lnTo>
                    <a:pt x="1150" y="2387"/>
                  </a:lnTo>
                  <a:lnTo>
                    <a:pt x="1127" y="2394"/>
                  </a:lnTo>
                  <a:lnTo>
                    <a:pt x="1102" y="2396"/>
                  </a:lnTo>
                  <a:lnTo>
                    <a:pt x="1077" y="2395"/>
                  </a:lnTo>
                  <a:lnTo>
                    <a:pt x="1052" y="2389"/>
                  </a:lnTo>
                  <a:lnTo>
                    <a:pt x="1027" y="2380"/>
                  </a:lnTo>
                  <a:lnTo>
                    <a:pt x="1005" y="2365"/>
                  </a:lnTo>
                  <a:lnTo>
                    <a:pt x="983" y="2347"/>
                  </a:lnTo>
                  <a:lnTo>
                    <a:pt x="965" y="2326"/>
                  </a:lnTo>
                  <a:lnTo>
                    <a:pt x="951" y="2303"/>
                  </a:lnTo>
                  <a:lnTo>
                    <a:pt x="941" y="2278"/>
                  </a:lnTo>
                  <a:lnTo>
                    <a:pt x="935" y="2254"/>
                  </a:lnTo>
                  <a:lnTo>
                    <a:pt x="934" y="2229"/>
                  </a:lnTo>
                  <a:lnTo>
                    <a:pt x="936" y="2204"/>
                  </a:lnTo>
                  <a:lnTo>
                    <a:pt x="944" y="2181"/>
                  </a:lnTo>
                  <a:lnTo>
                    <a:pt x="955" y="2160"/>
                  </a:lnTo>
                  <a:lnTo>
                    <a:pt x="971" y="2140"/>
                  </a:lnTo>
                  <a:lnTo>
                    <a:pt x="952" y="2157"/>
                  </a:lnTo>
                  <a:lnTo>
                    <a:pt x="930" y="2168"/>
                  </a:lnTo>
                  <a:lnTo>
                    <a:pt x="907" y="2175"/>
                  </a:lnTo>
                  <a:lnTo>
                    <a:pt x="882" y="2178"/>
                  </a:lnTo>
                  <a:lnTo>
                    <a:pt x="857" y="2176"/>
                  </a:lnTo>
                  <a:lnTo>
                    <a:pt x="832" y="2170"/>
                  </a:lnTo>
                  <a:lnTo>
                    <a:pt x="808" y="2161"/>
                  </a:lnTo>
                  <a:lnTo>
                    <a:pt x="784" y="2147"/>
                  </a:lnTo>
                  <a:lnTo>
                    <a:pt x="763" y="2128"/>
                  </a:lnTo>
                  <a:lnTo>
                    <a:pt x="745" y="2107"/>
                  </a:lnTo>
                  <a:lnTo>
                    <a:pt x="730" y="2084"/>
                  </a:lnTo>
                  <a:lnTo>
                    <a:pt x="721" y="2060"/>
                  </a:lnTo>
                  <a:lnTo>
                    <a:pt x="715" y="2035"/>
                  </a:lnTo>
                  <a:lnTo>
                    <a:pt x="714" y="2011"/>
                  </a:lnTo>
                  <a:lnTo>
                    <a:pt x="716" y="1986"/>
                  </a:lnTo>
                  <a:lnTo>
                    <a:pt x="723" y="1963"/>
                  </a:lnTo>
                  <a:lnTo>
                    <a:pt x="735" y="1941"/>
                  </a:lnTo>
                  <a:lnTo>
                    <a:pt x="751" y="1922"/>
                  </a:lnTo>
                  <a:lnTo>
                    <a:pt x="731" y="1938"/>
                  </a:lnTo>
                  <a:lnTo>
                    <a:pt x="710" y="1949"/>
                  </a:lnTo>
                  <a:lnTo>
                    <a:pt x="686" y="1956"/>
                  </a:lnTo>
                  <a:lnTo>
                    <a:pt x="662" y="1959"/>
                  </a:lnTo>
                  <a:lnTo>
                    <a:pt x="636" y="1957"/>
                  </a:lnTo>
                  <a:lnTo>
                    <a:pt x="612" y="1952"/>
                  </a:lnTo>
                  <a:lnTo>
                    <a:pt x="588" y="1942"/>
                  </a:lnTo>
                  <a:lnTo>
                    <a:pt x="564" y="1928"/>
                  </a:lnTo>
                  <a:lnTo>
                    <a:pt x="543" y="1909"/>
                  </a:lnTo>
                  <a:lnTo>
                    <a:pt x="524" y="1888"/>
                  </a:lnTo>
                  <a:lnTo>
                    <a:pt x="511" y="1866"/>
                  </a:lnTo>
                  <a:lnTo>
                    <a:pt x="501" y="1841"/>
                  </a:lnTo>
                  <a:lnTo>
                    <a:pt x="495" y="1816"/>
                  </a:lnTo>
                  <a:lnTo>
                    <a:pt x="494" y="1792"/>
                  </a:lnTo>
                  <a:lnTo>
                    <a:pt x="497" y="1767"/>
                  </a:lnTo>
                  <a:lnTo>
                    <a:pt x="504" y="1744"/>
                  </a:lnTo>
                  <a:lnTo>
                    <a:pt x="515" y="1722"/>
                  </a:lnTo>
                  <a:lnTo>
                    <a:pt x="530" y="1703"/>
                  </a:lnTo>
                  <a:lnTo>
                    <a:pt x="511" y="1719"/>
                  </a:lnTo>
                  <a:lnTo>
                    <a:pt x="490" y="1730"/>
                  </a:lnTo>
                  <a:lnTo>
                    <a:pt x="466" y="1737"/>
                  </a:lnTo>
                  <a:lnTo>
                    <a:pt x="442" y="1740"/>
                  </a:lnTo>
                  <a:lnTo>
                    <a:pt x="417" y="1738"/>
                  </a:lnTo>
                  <a:lnTo>
                    <a:pt x="392" y="1733"/>
                  </a:lnTo>
                  <a:lnTo>
                    <a:pt x="367" y="1723"/>
                  </a:lnTo>
                  <a:lnTo>
                    <a:pt x="344" y="1709"/>
                  </a:lnTo>
                  <a:lnTo>
                    <a:pt x="323" y="1690"/>
                  </a:lnTo>
                  <a:lnTo>
                    <a:pt x="305" y="1670"/>
                  </a:lnTo>
                  <a:lnTo>
                    <a:pt x="291" y="1647"/>
                  </a:lnTo>
                  <a:lnTo>
                    <a:pt x="281" y="1622"/>
                  </a:lnTo>
                  <a:lnTo>
                    <a:pt x="275" y="1597"/>
                  </a:lnTo>
                  <a:lnTo>
                    <a:pt x="273" y="1573"/>
                  </a:lnTo>
                  <a:lnTo>
                    <a:pt x="276" y="1549"/>
                  </a:lnTo>
                  <a:lnTo>
                    <a:pt x="284" y="1525"/>
                  </a:lnTo>
                  <a:lnTo>
                    <a:pt x="295" y="1504"/>
                  </a:lnTo>
                  <a:lnTo>
                    <a:pt x="311" y="1485"/>
                  </a:lnTo>
                  <a:lnTo>
                    <a:pt x="432" y="1363"/>
                  </a:lnTo>
                  <a:lnTo>
                    <a:pt x="20" y="952"/>
                  </a:lnTo>
                  <a:lnTo>
                    <a:pt x="9" y="938"/>
                  </a:lnTo>
                  <a:lnTo>
                    <a:pt x="2" y="921"/>
                  </a:lnTo>
                  <a:lnTo>
                    <a:pt x="0" y="904"/>
                  </a:lnTo>
                  <a:lnTo>
                    <a:pt x="2" y="887"/>
                  </a:lnTo>
                  <a:lnTo>
                    <a:pt x="9" y="870"/>
                  </a:lnTo>
                  <a:lnTo>
                    <a:pt x="20" y="855"/>
                  </a:lnTo>
                  <a:lnTo>
                    <a:pt x="35" y="844"/>
                  </a:lnTo>
                  <a:lnTo>
                    <a:pt x="51" y="837"/>
                  </a:lnTo>
                  <a:lnTo>
                    <a:pt x="69" y="835"/>
                  </a:lnTo>
                  <a:lnTo>
                    <a:pt x="87" y="837"/>
                  </a:lnTo>
                  <a:lnTo>
                    <a:pt x="103" y="844"/>
                  </a:lnTo>
                  <a:lnTo>
                    <a:pt x="118" y="855"/>
                  </a:lnTo>
                  <a:lnTo>
                    <a:pt x="531" y="1267"/>
                  </a:lnTo>
                  <a:lnTo>
                    <a:pt x="554" y="1253"/>
                  </a:lnTo>
                  <a:lnTo>
                    <a:pt x="577" y="1243"/>
                  </a:lnTo>
                  <a:lnTo>
                    <a:pt x="603" y="1239"/>
                  </a:lnTo>
                  <a:lnTo>
                    <a:pt x="629" y="1240"/>
                  </a:lnTo>
                  <a:lnTo>
                    <a:pt x="656" y="1245"/>
                  </a:lnTo>
                  <a:lnTo>
                    <a:pt x="681" y="1255"/>
                  </a:lnTo>
                  <a:lnTo>
                    <a:pt x="706" y="1269"/>
                  </a:lnTo>
                  <a:lnTo>
                    <a:pt x="728" y="1288"/>
                  </a:lnTo>
                  <a:lnTo>
                    <a:pt x="747" y="1309"/>
                  </a:lnTo>
                  <a:lnTo>
                    <a:pt x="761" y="1333"/>
                  </a:lnTo>
                  <a:lnTo>
                    <a:pt x="771" y="1357"/>
                  </a:lnTo>
                  <a:lnTo>
                    <a:pt x="776" y="1381"/>
                  </a:lnTo>
                  <a:lnTo>
                    <a:pt x="778" y="1407"/>
                  </a:lnTo>
                  <a:lnTo>
                    <a:pt x="775" y="1431"/>
                  </a:lnTo>
                  <a:lnTo>
                    <a:pt x="768" y="1454"/>
                  </a:lnTo>
                  <a:lnTo>
                    <a:pt x="757" y="1476"/>
                  </a:lnTo>
                  <a:lnTo>
                    <a:pt x="741" y="1495"/>
                  </a:lnTo>
                  <a:lnTo>
                    <a:pt x="760" y="1479"/>
                  </a:lnTo>
                  <a:lnTo>
                    <a:pt x="781" y="1467"/>
                  </a:lnTo>
                  <a:lnTo>
                    <a:pt x="805" y="1460"/>
                  </a:lnTo>
                  <a:lnTo>
                    <a:pt x="829" y="1457"/>
                  </a:lnTo>
                  <a:lnTo>
                    <a:pt x="855" y="1459"/>
                  </a:lnTo>
                  <a:lnTo>
                    <a:pt x="879" y="1464"/>
                  </a:lnTo>
                  <a:lnTo>
                    <a:pt x="904" y="1475"/>
                  </a:lnTo>
                  <a:lnTo>
                    <a:pt x="927" y="1489"/>
                  </a:lnTo>
                  <a:lnTo>
                    <a:pt x="949" y="1507"/>
                  </a:lnTo>
                  <a:lnTo>
                    <a:pt x="967" y="1528"/>
                  </a:lnTo>
                  <a:lnTo>
                    <a:pt x="981" y="1551"/>
                  </a:lnTo>
                  <a:lnTo>
                    <a:pt x="990" y="1575"/>
                  </a:lnTo>
                  <a:lnTo>
                    <a:pt x="997" y="1600"/>
                  </a:lnTo>
                  <a:lnTo>
                    <a:pt x="998" y="1625"/>
                  </a:lnTo>
                  <a:lnTo>
                    <a:pt x="996" y="1649"/>
                  </a:lnTo>
                  <a:lnTo>
                    <a:pt x="988" y="1672"/>
                  </a:lnTo>
                  <a:lnTo>
                    <a:pt x="977" y="1694"/>
                  </a:lnTo>
                  <a:lnTo>
                    <a:pt x="961" y="1714"/>
                  </a:lnTo>
                  <a:lnTo>
                    <a:pt x="980" y="1698"/>
                  </a:lnTo>
                  <a:lnTo>
                    <a:pt x="1002" y="1686"/>
                  </a:lnTo>
                  <a:lnTo>
                    <a:pt x="1025" y="1679"/>
                  </a:lnTo>
                  <a:lnTo>
                    <a:pt x="1050" y="1676"/>
                  </a:lnTo>
                  <a:lnTo>
                    <a:pt x="1075" y="1678"/>
                  </a:lnTo>
                  <a:lnTo>
                    <a:pt x="1100" y="1683"/>
                  </a:lnTo>
                  <a:lnTo>
                    <a:pt x="1124" y="1693"/>
                  </a:lnTo>
                  <a:lnTo>
                    <a:pt x="1148" y="1708"/>
                  </a:lnTo>
                  <a:lnTo>
                    <a:pt x="1169" y="1725"/>
                  </a:lnTo>
                  <a:lnTo>
                    <a:pt x="1187" y="1746"/>
                  </a:lnTo>
                  <a:lnTo>
                    <a:pt x="1201" y="1769"/>
                  </a:lnTo>
                  <a:lnTo>
                    <a:pt x="1211" y="1794"/>
                  </a:lnTo>
                  <a:lnTo>
                    <a:pt x="1217" y="1818"/>
                  </a:lnTo>
                  <a:lnTo>
                    <a:pt x="1218" y="1843"/>
                  </a:lnTo>
                  <a:lnTo>
                    <a:pt x="1215" y="1868"/>
                  </a:lnTo>
                  <a:lnTo>
                    <a:pt x="1208" y="1891"/>
                  </a:lnTo>
                  <a:lnTo>
                    <a:pt x="1196" y="1912"/>
                  </a:lnTo>
                  <a:lnTo>
                    <a:pt x="1181" y="1932"/>
                  </a:lnTo>
                  <a:lnTo>
                    <a:pt x="1201" y="1916"/>
                  </a:lnTo>
                  <a:lnTo>
                    <a:pt x="1222" y="1905"/>
                  </a:lnTo>
                  <a:lnTo>
                    <a:pt x="1245" y="1898"/>
                  </a:lnTo>
                  <a:lnTo>
                    <a:pt x="1270" y="1895"/>
                  </a:lnTo>
                  <a:lnTo>
                    <a:pt x="1294" y="1896"/>
                  </a:lnTo>
                  <a:lnTo>
                    <a:pt x="1320" y="1902"/>
                  </a:lnTo>
                  <a:lnTo>
                    <a:pt x="1344" y="1912"/>
                  </a:lnTo>
                  <a:lnTo>
                    <a:pt x="1367" y="1926"/>
                  </a:lnTo>
                  <a:lnTo>
                    <a:pt x="1388" y="1944"/>
                  </a:lnTo>
                  <a:lnTo>
                    <a:pt x="1407" y="1965"/>
                  </a:lnTo>
                  <a:lnTo>
                    <a:pt x="1421" y="1988"/>
                  </a:lnTo>
                  <a:lnTo>
                    <a:pt x="1431" y="2013"/>
                  </a:lnTo>
                  <a:lnTo>
                    <a:pt x="1436" y="2037"/>
                  </a:lnTo>
                  <a:lnTo>
                    <a:pt x="1438" y="2062"/>
                  </a:lnTo>
                  <a:lnTo>
                    <a:pt x="1435" y="2087"/>
                  </a:lnTo>
                  <a:lnTo>
                    <a:pt x="1428" y="2110"/>
                  </a:lnTo>
                  <a:lnTo>
                    <a:pt x="1416" y="2131"/>
                  </a:lnTo>
                  <a:lnTo>
                    <a:pt x="1672" y="2386"/>
                  </a:lnTo>
                  <a:lnTo>
                    <a:pt x="1685" y="2395"/>
                  </a:lnTo>
                  <a:lnTo>
                    <a:pt x="1699" y="2401"/>
                  </a:lnTo>
                  <a:lnTo>
                    <a:pt x="1716" y="2402"/>
                  </a:lnTo>
                  <a:lnTo>
                    <a:pt x="1733" y="2400"/>
                  </a:lnTo>
                  <a:lnTo>
                    <a:pt x="1750" y="2395"/>
                  </a:lnTo>
                  <a:lnTo>
                    <a:pt x="1767" y="2386"/>
                  </a:lnTo>
                  <a:lnTo>
                    <a:pt x="1782" y="2374"/>
                  </a:lnTo>
                  <a:lnTo>
                    <a:pt x="1794" y="2358"/>
                  </a:lnTo>
                  <a:lnTo>
                    <a:pt x="1803" y="2342"/>
                  </a:lnTo>
                  <a:lnTo>
                    <a:pt x="1809" y="2325"/>
                  </a:lnTo>
                  <a:lnTo>
                    <a:pt x="1811" y="2308"/>
                  </a:lnTo>
                  <a:lnTo>
                    <a:pt x="1809" y="2291"/>
                  </a:lnTo>
                  <a:lnTo>
                    <a:pt x="1803" y="2276"/>
                  </a:lnTo>
                  <a:lnTo>
                    <a:pt x="1794" y="2264"/>
                  </a:lnTo>
                  <a:lnTo>
                    <a:pt x="1584" y="2055"/>
                  </a:lnTo>
                  <a:lnTo>
                    <a:pt x="1573" y="2041"/>
                  </a:lnTo>
                  <a:lnTo>
                    <a:pt x="1567" y="2025"/>
                  </a:lnTo>
                  <a:lnTo>
                    <a:pt x="1564" y="2007"/>
                  </a:lnTo>
                  <a:lnTo>
                    <a:pt x="1567" y="1989"/>
                  </a:lnTo>
                  <a:lnTo>
                    <a:pt x="1573" y="1973"/>
                  </a:lnTo>
                  <a:lnTo>
                    <a:pt x="1584" y="1958"/>
                  </a:lnTo>
                  <a:lnTo>
                    <a:pt x="1599" y="1947"/>
                  </a:lnTo>
                  <a:lnTo>
                    <a:pt x="1616" y="1941"/>
                  </a:lnTo>
                  <a:lnTo>
                    <a:pt x="1633" y="1939"/>
                  </a:lnTo>
                  <a:lnTo>
                    <a:pt x="1650" y="1941"/>
                  </a:lnTo>
                  <a:lnTo>
                    <a:pt x="1668" y="1947"/>
                  </a:lnTo>
                  <a:lnTo>
                    <a:pt x="1682" y="1958"/>
                  </a:lnTo>
                  <a:lnTo>
                    <a:pt x="1892" y="2167"/>
                  </a:lnTo>
                  <a:lnTo>
                    <a:pt x="1904" y="2176"/>
                  </a:lnTo>
                  <a:lnTo>
                    <a:pt x="1920" y="2182"/>
                  </a:lnTo>
                  <a:lnTo>
                    <a:pt x="1936" y="2183"/>
                  </a:lnTo>
                  <a:lnTo>
                    <a:pt x="1953" y="2182"/>
                  </a:lnTo>
                  <a:lnTo>
                    <a:pt x="1971" y="2176"/>
                  </a:lnTo>
                  <a:lnTo>
                    <a:pt x="1987" y="2167"/>
                  </a:lnTo>
                  <a:lnTo>
                    <a:pt x="2002" y="2155"/>
                  </a:lnTo>
                  <a:lnTo>
                    <a:pt x="2015" y="2139"/>
                  </a:lnTo>
                  <a:lnTo>
                    <a:pt x="2024" y="2123"/>
                  </a:lnTo>
                  <a:lnTo>
                    <a:pt x="2029" y="2106"/>
                  </a:lnTo>
                  <a:lnTo>
                    <a:pt x="2031" y="2089"/>
                  </a:lnTo>
                  <a:lnTo>
                    <a:pt x="2029" y="2073"/>
                  </a:lnTo>
                  <a:lnTo>
                    <a:pt x="2024" y="2058"/>
                  </a:lnTo>
                  <a:lnTo>
                    <a:pt x="2015" y="2045"/>
                  </a:lnTo>
                  <a:lnTo>
                    <a:pt x="1804" y="1837"/>
                  </a:lnTo>
                  <a:lnTo>
                    <a:pt x="1793" y="1822"/>
                  </a:lnTo>
                  <a:lnTo>
                    <a:pt x="1786" y="1806"/>
                  </a:lnTo>
                  <a:lnTo>
                    <a:pt x="1784" y="1788"/>
                  </a:lnTo>
                  <a:lnTo>
                    <a:pt x="1786" y="1770"/>
                  </a:lnTo>
                  <a:lnTo>
                    <a:pt x="1793" y="1754"/>
                  </a:lnTo>
                  <a:lnTo>
                    <a:pt x="1804" y="1740"/>
                  </a:lnTo>
                  <a:lnTo>
                    <a:pt x="1820" y="1729"/>
                  </a:lnTo>
                  <a:lnTo>
                    <a:pt x="1836" y="1722"/>
                  </a:lnTo>
                  <a:lnTo>
                    <a:pt x="1853" y="1720"/>
                  </a:lnTo>
                  <a:lnTo>
                    <a:pt x="1871" y="1722"/>
                  </a:lnTo>
                  <a:lnTo>
                    <a:pt x="1887" y="1729"/>
                  </a:lnTo>
                  <a:lnTo>
                    <a:pt x="1902" y="1740"/>
                  </a:lnTo>
                  <a:lnTo>
                    <a:pt x="2112" y="1948"/>
                  </a:lnTo>
                  <a:lnTo>
                    <a:pt x="2125" y="1957"/>
                  </a:lnTo>
                  <a:lnTo>
                    <a:pt x="2140" y="1963"/>
                  </a:lnTo>
                  <a:lnTo>
                    <a:pt x="2156" y="1965"/>
                  </a:lnTo>
                  <a:lnTo>
                    <a:pt x="2174" y="1963"/>
                  </a:lnTo>
                  <a:lnTo>
                    <a:pt x="2190" y="1957"/>
                  </a:lnTo>
                  <a:lnTo>
                    <a:pt x="2207" y="1949"/>
                  </a:lnTo>
                  <a:lnTo>
                    <a:pt x="2223" y="1936"/>
                  </a:lnTo>
                  <a:lnTo>
                    <a:pt x="2235" y="1920"/>
                  </a:lnTo>
                  <a:lnTo>
                    <a:pt x="2244" y="1904"/>
                  </a:lnTo>
                  <a:lnTo>
                    <a:pt x="2249" y="1887"/>
                  </a:lnTo>
                  <a:lnTo>
                    <a:pt x="2251" y="1871"/>
                  </a:lnTo>
                  <a:lnTo>
                    <a:pt x="2249" y="1855"/>
                  </a:lnTo>
                  <a:lnTo>
                    <a:pt x="2244" y="1839"/>
                  </a:lnTo>
                  <a:lnTo>
                    <a:pt x="2234" y="1826"/>
                  </a:lnTo>
                  <a:lnTo>
                    <a:pt x="2025" y="1618"/>
                  </a:lnTo>
                  <a:lnTo>
                    <a:pt x="2013" y="1603"/>
                  </a:lnTo>
                  <a:lnTo>
                    <a:pt x="2006" y="1587"/>
                  </a:lnTo>
                  <a:lnTo>
                    <a:pt x="2004" y="1570"/>
                  </a:lnTo>
                  <a:lnTo>
                    <a:pt x="2006" y="1553"/>
                  </a:lnTo>
                  <a:lnTo>
                    <a:pt x="2013" y="1535"/>
                  </a:lnTo>
                  <a:lnTo>
                    <a:pt x="2025" y="1521"/>
                  </a:lnTo>
                  <a:lnTo>
                    <a:pt x="2039" y="1510"/>
                  </a:lnTo>
                  <a:lnTo>
                    <a:pt x="2055" y="1503"/>
                  </a:lnTo>
                  <a:lnTo>
                    <a:pt x="2074" y="1501"/>
                  </a:lnTo>
                  <a:lnTo>
                    <a:pt x="2091" y="1503"/>
                  </a:lnTo>
                  <a:lnTo>
                    <a:pt x="2107" y="1510"/>
                  </a:lnTo>
                  <a:lnTo>
                    <a:pt x="2122" y="1521"/>
                  </a:lnTo>
                  <a:lnTo>
                    <a:pt x="2332" y="1729"/>
                  </a:lnTo>
                  <a:lnTo>
                    <a:pt x="2345" y="1739"/>
                  </a:lnTo>
                  <a:lnTo>
                    <a:pt x="2359" y="1744"/>
                  </a:lnTo>
                  <a:lnTo>
                    <a:pt x="2377" y="1746"/>
                  </a:lnTo>
                  <a:lnTo>
                    <a:pt x="2393" y="1744"/>
                  </a:lnTo>
                  <a:lnTo>
                    <a:pt x="2410" y="1739"/>
                  </a:lnTo>
                  <a:lnTo>
                    <a:pt x="2427" y="1730"/>
                  </a:lnTo>
                  <a:lnTo>
                    <a:pt x="2442" y="1718"/>
                  </a:lnTo>
                  <a:lnTo>
                    <a:pt x="2455" y="1703"/>
                  </a:lnTo>
                  <a:lnTo>
                    <a:pt x="2463" y="1685"/>
                  </a:lnTo>
                  <a:lnTo>
                    <a:pt x="2469" y="1669"/>
                  </a:lnTo>
                  <a:lnTo>
                    <a:pt x="2471" y="1652"/>
                  </a:lnTo>
                  <a:lnTo>
                    <a:pt x="2469" y="1636"/>
                  </a:lnTo>
                  <a:lnTo>
                    <a:pt x="2463" y="1620"/>
                  </a:lnTo>
                  <a:lnTo>
                    <a:pt x="2454" y="1608"/>
                  </a:lnTo>
                  <a:lnTo>
                    <a:pt x="2452" y="1606"/>
                  </a:lnTo>
                  <a:lnTo>
                    <a:pt x="2447" y="1600"/>
                  </a:lnTo>
                  <a:lnTo>
                    <a:pt x="2438" y="1591"/>
                  </a:lnTo>
                  <a:lnTo>
                    <a:pt x="2426" y="1579"/>
                  </a:lnTo>
                  <a:lnTo>
                    <a:pt x="2410" y="1564"/>
                  </a:lnTo>
                  <a:lnTo>
                    <a:pt x="2392" y="1545"/>
                  </a:lnTo>
                  <a:lnTo>
                    <a:pt x="2372" y="1525"/>
                  </a:lnTo>
                  <a:lnTo>
                    <a:pt x="2348" y="1502"/>
                  </a:lnTo>
                  <a:lnTo>
                    <a:pt x="2323" y="1477"/>
                  </a:lnTo>
                  <a:lnTo>
                    <a:pt x="2295" y="1449"/>
                  </a:lnTo>
                  <a:lnTo>
                    <a:pt x="2265" y="1420"/>
                  </a:lnTo>
                  <a:lnTo>
                    <a:pt x="2235" y="1389"/>
                  </a:lnTo>
                  <a:lnTo>
                    <a:pt x="2202" y="1357"/>
                  </a:lnTo>
                  <a:lnTo>
                    <a:pt x="2169" y="1323"/>
                  </a:lnTo>
                  <a:lnTo>
                    <a:pt x="2134" y="1289"/>
                  </a:lnTo>
                  <a:lnTo>
                    <a:pt x="2099" y="1254"/>
                  </a:lnTo>
                  <a:lnTo>
                    <a:pt x="2062" y="1218"/>
                  </a:lnTo>
                  <a:lnTo>
                    <a:pt x="2027" y="1182"/>
                  </a:lnTo>
                  <a:lnTo>
                    <a:pt x="1990" y="1146"/>
                  </a:lnTo>
                  <a:lnTo>
                    <a:pt x="1954" y="1110"/>
                  </a:lnTo>
                  <a:lnTo>
                    <a:pt x="1918" y="1074"/>
                  </a:lnTo>
                  <a:lnTo>
                    <a:pt x="1882" y="1039"/>
                  </a:lnTo>
                  <a:lnTo>
                    <a:pt x="1847" y="1003"/>
                  </a:lnTo>
                  <a:lnTo>
                    <a:pt x="1813" y="970"/>
                  </a:lnTo>
                  <a:lnTo>
                    <a:pt x="1780" y="937"/>
                  </a:lnTo>
                  <a:lnTo>
                    <a:pt x="1748" y="906"/>
                  </a:lnTo>
                  <a:lnTo>
                    <a:pt x="1718" y="875"/>
                  </a:lnTo>
                  <a:lnTo>
                    <a:pt x="1689" y="847"/>
                  </a:lnTo>
                  <a:lnTo>
                    <a:pt x="1663" y="821"/>
                  </a:lnTo>
                  <a:lnTo>
                    <a:pt x="1638" y="797"/>
                  </a:lnTo>
                  <a:lnTo>
                    <a:pt x="1616" y="775"/>
                  </a:lnTo>
                  <a:lnTo>
                    <a:pt x="1596" y="756"/>
                  </a:lnTo>
                  <a:lnTo>
                    <a:pt x="1579" y="740"/>
                  </a:lnTo>
                  <a:lnTo>
                    <a:pt x="1565" y="725"/>
                  </a:lnTo>
                  <a:lnTo>
                    <a:pt x="1560" y="721"/>
                  </a:lnTo>
                  <a:lnTo>
                    <a:pt x="1553" y="715"/>
                  </a:lnTo>
                  <a:lnTo>
                    <a:pt x="1546" y="711"/>
                  </a:lnTo>
                  <a:lnTo>
                    <a:pt x="1537" y="706"/>
                  </a:lnTo>
                  <a:lnTo>
                    <a:pt x="1527" y="704"/>
                  </a:lnTo>
                  <a:lnTo>
                    <a:pt x="1515" y="703"/>
                  </a:lnTo>
                  <a:lnTo>
                    <a:pt x="1501" y="705"/>
                  </a:lnTo>
                  <a:lnTo>
                    <a:pt x="1485" y="711"/>
                  </a:lnTo>
                  <a:lnTo>
                    <a:pt x="1468" y="720"/>
                  </a:lnTo>
                  <a:lnTo>
                    <a:pt x="1449" y="735"/>
                  </a:lnTo>
                  <a:lnTo>
                    <a:pt x="1428" y="754"/>
                  </a:lnTo>
                  <a:lnTo>
                    <a:pt x="1405" y="779"/>
                  </a:lnTo>
                  <a:lnTo>
                    <a:pt x="1383" y="808"/>
                  </a:lnTo>
                  <a:lnTo>
                    <a:pt x="1366" y="837"/>
                  </a:lnTo>
                  <a:lnTo>
                    <a:pt x="1270" y="1012"/>
                  </a:lnTo>
                  <a:lnTo>
                    <a:pt x="1259" y="1031"/>
                  </a:lnTo>
                  <a:lnTo>
                    <a:pt x="1244" y="1050"/>
                  </a:lnTo>
                  <a:lnTo>
                    <a:pt x="1226" y="1069"/>
                  </a:lnTo>
                  <a:lnTo>
                    <a:pt x="1194" y="1096"/>
                  </a:lnTo>
                  <a:lnTo>
                    <a:pt x="1161" y="1119"/>
                  </a:lnTo>
                  <a:lnTo>
                    <a:pt x="1125" y="1136"/>
                  </a:lnTo>
                  <a:lnTo>
                    <a:pt x="1089" y="1147"/>
                  </a:lnTo>
                  <a:lnTo>
                    <a:pt x="1052" y="1153"/>
                  </a:lnTo>
                  <a:lnTo>
                    <a:pt x="1014" y="1153"/>
                  </a:lnTo>
                  <a:lnTo>
                    <a:pt x="976" y="1147"/>
                  </a:lnTo>
                  <a:lnTo>
                    <a:pt x="944" y="1137"/>
                  </a:lnTo>
                  <a:lnTo>
                    <a:pt x="913" y="1123"/>
                  </a:lnTo>
                  <a:lnTo>
                    <a:pt x="883" y="1106"/>
                  </a:lnTo>
                  <a:lnTo>
                    <a:pt x="858" y="1085"/>
                  </a:lnTo>
                  <a:lnTo>
                    <a:pt x="833" y="1061"/>
                  </a:lnTo>
                  <a:lnTo>
                    <a:pt x="813" y="1034"/>
                  </a:lnTo>
                  <a:lnTo>
                    <a:pt x="796" y="1004"/>
                  </a:lnTo>
                  <a:lnTo>
                    <a:pt x="784" y="980"/>
                  </a:lnTo>
                  <a:lnTo>
                    <a:pt x="777" y="955"/>
                  </a:lnTo>
                  <a:lnTo>
                    <a:pt x="772" y="930"/>
                  </a:lnTo>
                  <a:lnTo>
                    <a:pt x="772" y="908"/>
                  </a:lnTo>
                  <a:lnTo>
                    <a:pt x="774" y="886"/>
                  </a:lnTo>
                  <a:lnTo>
                    <a:pt x="781" y="866"/>
                  </a:lnTo>
                  <a:lnTo>
                    <a:pt x="1064" y="203"/>
                  </a:lnTo>
                  <a:lnTo>
                    <a:pt x="1074" y="185"/>
                  </a:lnTo>
                  <a:lnTo>
                    <a:pt x="1086" y="166"/>
                  </a:lnTo>
                  <a:lnTo>
                    <a:pt x="1102" y="147"/>
                  </a:lnTo>
                  <a:lnTo>
                    <a:pt x="1120" y="126"/>
                  </a:lnTo>
                  <a:lnTo>
                    <a:pt x="1130" y="117"/>
                  </a:lnTo>
                  <a:lnTo>
                    <a:pt x="1142" y="106"/>
                  </a:lnTo>
                  <a:lnTo>
                    <a:pt x="1158" y="94"/>
                  </a:lnTo>
                  <a:lnTo>
                    <a:pt x="1176" y="81"/>
                  </a:lnTo>
                  <a:lnTo>
                    <a:pt x="1196" y="67"/>
                  </a:lnTo>
                  <a:lnTo>
                    <a:pt x="1220" y="53"/>
                  </a:lnTo>
                  <a:lnTo>
                    <a:pt x="1245" y="40"/>
                  </a:lnTo>
                  <a:lnTo>
                    <a:pt x="1274" y="28"/>
                  </a:lnTo>
                  <a:lnTo>
                    <a:pt x="1305" y="18"/>
                  </a:lnTo>
                  <a:lnTo>
                    <a:pt x="1338" y="10"/>
                  </a:lnTo>
                  <a:lnTo>
                    <a:pt x="1373" y="3"/>
                  </a:lnTo>
                  <a:lnTo>
                    <a:pt x="1412" y="0"/>
                  </a:lnTo>
                  <a:lnTo>
                    <a:pt x="145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Freeform 7"/>
            <p:cNvSpPr>
              <a:spLocks noEditPoints="1"/>
            </p:cNvSpPr>
            <p:nvPr/>
          </p:nvSpPr>
          <p:spPr bwMode="auto">
            <a:xfrm>
              <a:off x="2122488" y="2874963"/>
              <a:ext cx="149225" cy="147638"/>
            </a:xfrm>
            <a:custGeom>
              <a:avLst/>
              <a:gdLst>
                <a:gd name="T0" fmla="*/ 671 w 1031"/>
                <a:gd name="T1" fmla="*/ 657 h 1025"/>
                <a:gd name="T2" fmla="*/ 626 w 1031"/>
                <a:gd name="T3" fmla="*/ 679 h 1025"/>
                <a:gd name="T4" fmla="*/ 595 w 1031"/>
                <a:gd name="T5" fmla="*/ 718 h 1025"/>
                <a:gd name="T6" fmla="*/ 584 w 1031"/>
                <a:gd name="T7" fmla="*/ 766 h 1025"/>
                <a:gd name="T8" fmla="*/ 595 w 1031"/>
                <a:gd name="T9" fmla="*/ 817 h 1025"/>
                <a:gd name="T10" fmla="*/ 626 w 1031"/>
                <a:gd name="T11" fmla="*/ 854 h 1025"/>
                <a:gd name="T12" fmla="*/ 671 w 1031"/>
                <a:gd name="T13" fmla="*/ 877 h 1025"/>
                <a:gd name="T14" fmla="*/ 723 w 1031"/>
                <a:gd name="T15" fmla="*/ 877 h 1025"/>
                <a:gd name="T16" fmla="*/ 768 w 1031"/>
                <a:gd name="T17" fmla="*/ 854 h 1025"/>
                <a:gd name="T18" fmla="*/ 800 w 1031"/>
                <a:gd name="T19" fmla="*/ 816 h 1025"/>
                <a:gd name="T20" fmla="*/ 811 w 1031"/>
                <a:gd name="T21" fmla="*/ 766 h 1025"/>
                <a:gd name="T22" fmla="*/ 800 w 1031"/>
                <a:gd name="T23" fmla="*/ 718 h 1025"/>
                <a:gd name="T24" fmla="*/ 768 w 1031"/>
                <a:gd name="T25" fmla="*/ 679 h 1025"/>
                <a:gd name="T26" fmla="*/ 723 w 1031"/>
                <a:gd name="T27" fmla="*/ 657 h 1025"/>
                <a:gd name="T28" fmla="*/ 345 w 1031"/>
                <a:gd name="T29" fmla="*/ 0 h 1025"/>
                <a:gd name="T30" fmla="*/ 391 w 1031"/>
                <a:gd name="T31" fmla="*/ 12 h 1025"/>
                <a:gd name="T32" fmla="*/ 432 w 1031"/>
                <a:gd name="T33" fmla="*/ 39 h 1025"/>
                <a:gd name="T34" fmla="*/ 1007 w 1031"/>
                <a:gd name="T35" fmla="*/ 615 h 1025"/>
                <a:gd name="T36" fmla="*/ 1027 w 1031"/>
                <a:gd name="T37" fmla="*/ 659 h 1025"/>
                <a:gd name="T38" fmla="*/ 1031 w 1031"/>
                <a:gd name="T39" fmla="*/ 705 h 1025"/>
                <a:gd name="T40" fmla="*/ 1019 w 1031"/>
                <a:gd name="T41" fmla="*/ 751 h 1025"/>
                <a:gd name="T42" fmla="*/ 992 w 1031"/>
                <a:gd name="T43" fmla="*/ 791 h 1025"/>
                <a:gd name="T44" fmla="*/ 776 w 1031"/>
                <a:gd name="T45" fmla="*/ 1001 h 1025"/>
                <a:gd name="T46" fmla="*/ 732 w 1031"/>
                <a:gd name="T47" fmla="*/ 1021 h 1025"/>
                <a:gd name="T48" fmla="*/ 686 w 1031"/>
                <a:gd name="T49" fmla="*/ 1025 h 1025"/>
                <a:gd name="T50" fmla="*/ 640 w 1031"/>
                <a:gd name="T51" fmla="*/ 1013 h 1025"/>
                <a:gd name="T52" fmla="*/ 600 w 1031"/>
                <a:gd name="T53" fmla="*/ 985 h 1025"/>
                <a:gd name="T54" fmla="*/ 24 w 1031"/>
                <a:gd name="T55" fmla="*/ 409 h 1025"/>
                <a:gd name="T56" fmla="*/ 4 w 1031"/>
                <a:gd name="T57" fmla="*/ 367 h 1025"/>
                <a:gd name="T58" fmla="*/ 0 w 1031"/>
                <a:gd name="T59" fmla="*/ 320 h 1025"/>
                <a:gd name="T60" fmla="*/ 11 w 1031"/>
                <a:gd name="T61" fmla="*/ 275 h 1025"/>
                <a:gd name="T62" fmla="*/ 40 w 1031"/>
                <a:gd name="T63" fmla="*/ 234 h 1025"/>
                <a:gd name="T64" fmla="*/ 255 w 1031"/>
                <a:gd name="T65" fmla="*/ 24 h 1025"/>
                <a:gd name="T66" fmla="*/ 298 w 1031"/>
                <a:gd name="T67" fmla="*/ 4 h 1025"/>
                <a:gd name="T68" fmla="*/ 345 w 1031"/>
                <a:gd name="T69" fmla="*/ 0 h 10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31" h="1025">
                  <a:moveTo>
                    <a:pt x="698" y="654"/>
                  </a:moveTo>
                  <a:lnTo>
                    <a:pt x="671" y="657"/>
                  </a:lnTo>
                  <a:lnTo>
                    <a:pt x="648" y="665"/>
                  </a:lnTo>
                  <a:lnTo>
                    <a:pt x="626" y="679"/>
                  </a:lnTo>
                  <a:lnTo>
                    <a:pt x="609" y="696"/>
                  </a:lnTo>
                  <a:lnTo>
                    <a:pt x="595" y="718"/>
                  </a:lnTo>
                  <a:lnTo>
                    <a:pt x="587" y="741"/>
                  </a:lnTo>
                  <a:lnTo>
                    <a:pt x="584" y="766"/>
                  </a:lnTo>
                  <a:lnTo>
                    <a:pt x="587" y="793"/>
                  </a:lnTo>
                  <a:lnTo>
                    <a:pt x="595" y="817"/>
                  </a:lnTo>
                  <a:lnTo>
                    <a:pt x="609" y="837"/>
                  </a:lnTo>
                  <a:lnTo>
                    <a:pt x="626" y="854"/>
                  </a:lnTo>
                  <a:lnTo>
                    <a:pt x="648" y="868"/>
                  </a:lnTo>
                  <a:lnTo>
                    <a:pt x="671" y="877"/>
                  </a:lnTo>
                  <a:lnTo>
                    <a:pt x="698" y="880"/>
                  </a:lnTo>
                  <a:lnTo>
                    <a:pt x="723" y="877"/>
                  </a:lnTo>
                  <a:lnTo>
                    <a:pt x="748" y="868"/>
                  </a:lnTo>
                  <a:lnTo>
                    <a:pt x="768" y="854"/>
                  </a:lnTo>
                  <a:lnTo>
                    <a:pt x="785" y="837"/>
                  </a:lnTo>
                  <a:lnTo>
                    <a:pt x="800" y="816"/>
                  </a:lnTo>
                  <a:lnTo>
                    <a:pt x="808" y="793"/>
                  </a:lnTo>
                  <a:lnTo>
                    <a:pt x="811" y="766"/>
                  </a:lnTo>
                  <a:lnTo>
                    <a:pt x="808" y="741"/>
                  </a:lnTo>
                  <a:lnTo>
                    <a:pt x="800" y="718"/>
                  </a:lnTo>
                  <a:lnTo>
                    <a:pt x="785" y="696"/>
                  </a:lnTo>
                  <a:lnTo>
                    <a:pt x="768" y="679"/>
                  </a:lnTo>
                  <a:lnTo>
                    <a:pt x="748" y="665"/>
                  </a:lnTo>
                  <a:lnTo>
                    <a:pt x="723" y="657"/>
                  </a:lnTo>
                  <a:lnTo>
                    <a:pt x="698" y="654"/>
                  </a:lnTo>
                  <a:close/>
                  <a:moveTo>
                    <a:pt x="345" y="0"/>
                  </a:moveTo>
                  <a:lnTo>
                    <a:pt x="368" y="4"/>
                  </a:lnTo>
                  <a:lnTo>
                    <a:pt x="391" y="12"/>
                  </a:lnTo>
                  <a:lnTo>
                    <a:pt x="412" y="24"/>
                  </a:lnTo>
                  <a:lnTo>
                    <a:pt x="432" y="39"/>
                  </a:lnTo>
                  <a:lnTo>
                    <a:pt x="992" y="596"/>
                  </a:lnTo>
                  <a:lnTo>
                    <a:pt x="1007" y="615"/>
                  </a:lnTo>
                  <a:lnTo>
                    <a:pt x="1019" y="637"/>
                  </a:lnTo>
                  <a:lnTo>
                    <a:pt x="1027" y="659"/>
                  </a:lnTo>
                  <a:lnTo>
                    <a:pt x="1031" y="682"/>
                  </a:lnTo>
                  <a:lnTo>
                    <a:pt x="1031" y="705"/>
                  </a:lnTo>
                  <a:lnTo>
                    <a:pt x="1027" y="729"/>
                  </a:lnTo>
                  <a:lnTo>
                    <a:pt x="1019" y="751"/>
                  </a:lnTo>
                  <a:lnTo>
                    <a:pt x="1007" y="771"/>
                  </a:lnTo>
                  <a:lnTo>
                    <a:pt x="992" y="791"/>
                  </a:lnTo>
                  <a:lnTo>
                    <a:pt x="796" y="985"/>
                  </a:lnTo>
                  <a:lnTo>
                    <a:pt x="776" y="1001"/>
                  </a:lnTo>
                  <a:lnTo>
                    <a:pt x="755" y="1013"/>
                  </a:lnTo>
                  <a:lnTo>
                    <a:pt x="732" y="1021"/>
                  </a:lnTo>
                  <a:lnTo>
                    <a:pt x="709" y="1025"/>
                  </a:lnTo>
                  <a:lnTo>
                    <a:pt x="686" y="1025"/>
                  </a:lnTo>
                  <a:lnTo>
                    <a:pt x="663" y="1021"/>
                  </a:lnTo>
                  <a:lnTo>
                    <a:pt x="640" y="1013"/>
                  </a:lnTo>
                  <a:lnTo>
                    <a:pt x="619" y="1001"/>
                  </a:lnTo>
                  <a:lnTo>
                    <a:pt x="600" y="985"/>
                  </a:lnTo>
                  <a:lnTo>
                    <a:pt x="40" y="429"/>
                  </a:lnTo>
                  <a:lnTo>
                    <a:pt x="24" y="409"/>
                  </a:lnTo>
                  <a:lnTo>
                    <a:pt x="11" y="389"/>
                  </a:lnTo>
                  <a:lnTo>
                    <a:pt x="4" y="367"/>
                  </a:lnTo>
                  <a:lnTo>
                    <a:pt x="0" y="344"/>
                  </a:lnTo>
                  <a:lnTo>
                    <a:pt x="0" y="320"/>
                  </a:lnTo>
                  <a:lnTo>
                    <a:pt x="4" y="297"/>
                  </a:lnTo>
                  <a:lnTo>
                    <a:pt x="11" y="275"/>
                  </a:lnTo>
                  <a:lnTo>
                    <a:pt x="24" y="253"/>
                  </a:lnTo>
                  <a:lnTo>
                    <a:pt x="40" y="234"/>
                  </a:lnTo>
                  <a:lnTo>
                    <a:pt x="236" y="39"/>
                  </a:lnTo>
                  <a:lnTo>
                    <a:pt x="255" y="24"/>
                  </a:lnTo>
                  <a:lnTo>
                    <a:pt x="275" y="12"/>
                  </a:lnTo>
                  <a:lnTo>
                    <a:pt x="298" y="4"/>
                  </a:lnTo>
                  <a:lnTo>
                    <a:pt x="321" y="0"/>
                  </a:lnTo>
                  <a:lnTo>
                    <a:pt x="34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5829989" y="4043327"/>
            <a:ext cx="532022" cy="530261"/>
            <a:chOff x="1884363" y="2822576"/>
            <a:chExt cx="479425" cy="477838"/>
          </a:xfrm>
          <a:solidFill>
            <a:schemeClr val="bg1"/>
          </a:solidFill>
        </p:grpSpPr>
        <p:sp>
          <p:nvSpPr>
            <p:cNvPr id="102" name="Freeform 12"/>
            <p:cNvSpPr>
              <a:spLocks/>
            </p:cNvSpPr>
            <p:nvPr/>
          </p:nvSpPr>
          <p:spPr bwMode="auto">
            <a:xfrm>
              <a:off x="1966913" y="2908301"/>
              <a:ext cx="206375" cy="42863"/>
            </a:xfrm>
            <a:custGeom>
              <a:avLst/>
              <a:gdLst>
                <a:gd name="T0" fmla="*/ 151 w 1438"/>
                <a:gd name="T1" fmla="*/ 0 h 302"/>
                <a:gd name="T2" fmla="*/ 1287 w 1438"/>
                <a:gd name="T3" fmla="*/ 0 h 302"/>
                <a:gd name="T4" fmla="*/ 1318 w 1438"/>
                <a:gd name="T5" fmla="*/ 3 h 302"/>
                <a:gd name="T6" fmla="*/ 1346 w 1438"/>
                <a:gd name="T7" fmla="*/ 12 h 302"/>
                <a:gd name="T8" fmla="*/ 1372 w 1438"/>
                <a:gd name="T9" fmla="*/ 26 h 302"/>
                <a:gd name="T10" fmla="*/ 1394 w 1438"/>
                <a:gd name="T11" fmla="*/ 45 h 302"/>
                <a:gd name="T12" fmla="*/ 1413 w 1438"/>
                <a:gd name="T13" fmla="*/ 67 h 302"/>
                <a:gd name="T14" fmla="*/ 1426 w 1438"/>
                <a:gd name="T15" fmla="*/ 93 h 302"/>
                <a:gd name="T16" fmla="*/ 1435 w 1438"/>
                <a:gd name="T17" fmla="*/ 121 h 302"/>
                <a:gd name="T18" fmla="*/ 1438 w 1438"/>
                <a:gd name="T19" fmla="*/ 151 h 302"/>
                <a:gd name="T20" fmla="*/ 1435 w 1438"/>
                <a:gd name="T21" fmla="*/ 181 h 302"/>
                <a:gd name="T22" fmla="*/ 1426 w 1438"/>
                <a:gd name="T23" fmla="*/ 209 h 302"/>
                <a:gd name="T24" fmla="*/ 1413 w 1438"/>
                <a:gd name="T25" fmla="*/ 235 h 302"/>
                <a:gd name="T26" fmla="*/ 1394 w 1438"/>
                <a:gd name="T27" fmla="*/ 257 h 302"/>
                <a:gd name="T28" fmla="*/ 1372 w 1438"/>
                <a:gd name="T29" fmla="*/ 276 h 302"/>
                <a:gd name="T30" fmla="*/ 1346 w 1438"/>
                <a:gd name="T31" fmla="*/ 289 h 302"/>
                <a:gd name="T32" fmla="*/ 1318 w 1438"/>
                <a:gd name="T33" fmla="*/ 298 h 302"/>
                <a:gd name="T34" fmla="*/ 1287 w 1438"/>
                <a:gd name="T35" fmla="*/ 302 h 302"/>
                <a:gd name="T36" fmla="*/ 151 w 1438"/>
                <a:gd name="T37" fmla="*/ 302 h 302"/>
                <a:gd name="T38" fmla="*/ 121 w 1438"/>
                <a:gd name="T39" fmla="*/ 298 h 302"/>
                <a:gd name="T40" fmla="*/ 93 w 1438"/>
                <a:gd name="T41" fmla="*/ 289 h 302"/>
                <a:gd name="T42" fmla="*/ 66 w 1438"/>
                <a:gd name="T43" fmla="*/ 276 h 302"/>
                <a:gd name="T44" fmla="*/ 44 w 1438"/>
                <a:gd name="T45" fmla="*/ 257 h 302"/>
                <a:gd name="T46" fmla="*/ 26 w 1438"/>
                <a:gd name="T47" fmla="*/ 235 h 302"/>
                <a:gd name="T48" fmla="*/ 12 w 1438"/>
                <a:gd name="T49" fmla="*/ 209 h 302"/>
                <a:gd name="T50" fmla="*/ 4 w 1438"/>
                <a:gd name="T51" fmla="*/ 181 h 302"/>
                <a:gd name="T52" fmla="*/ 0 w 1438"/>
                <a:gd name="T53" fmla="*/ 151 h 302"/>
                <a:gd name="T54" fmla="*/ 4 w 1438"/>
                <a:gd name="T55" fmla="*/ 121 h 302"/>
                <a:gd name="T56" fmla="*/ 12 w 1438"/>
                <a:gd name="T57" fmla="*/ 93 h 302"/>
                <a:gd name="T58" fmla="*/ 26 w 1438"/>
                <a:gd name="T59" fmla="*/ 67 h 302"/>
                <a:gd name="T60" fmla="*/ 44 w 1438"/>
                <a:gd name="T61" fmla="*/ 45 h 302"/>
                <a:gd name="T62" fmla="*/ 66 w 1438"/>
                <a:gd name="T63" fmla="*/ 26 h 302"/>
                <a:gd name="T64" fmla="*/ 93 w 1438"/>
                <a:gd name="T65" fmla="*/ 12 h 302"/>
                <a:gd name="T66" fmla="*/ 121 w 1438"/>
                <a:gd name="T67" fmla="*/ 3 h 302"/>
                <a:gd name="T68" fmla="*/ 151 w 1438"/>
                <a:gd name="T69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38" h="302">
                  <a:moveTo>
                    <a:pt x="151" y="0"/>
                  </a:moveTo>
                  <a:lnTo>
                    <a:pt x="1287" y="0"/>
                  </a:lnTo>
                  <a:lnTo>
                    <a:pt x="1318" y="3"/>
                  </a:lnTo>
                  <a:lnTo>
                    <a:pt x="1346" y="12"/>
                  </a:lnTo>
                  <a:lnTo>
                    <a:pt x="1372" y="26"/>
                  </a:lnTo>
                  <a:lnTo>
                    <a:pt x="1394" y="45"/>
                  </a:lnTo>
                  <a:lnTo>
                    <a:pt x="1413" y="67"/>
                  </a:lnTo>
                  <a:lnTo>
                    <a:pt x="1426" y="93"/>
                  </a:lnTo>
                  <a:lnTo>
                    <a:pt x="1435" y="121"/>
                  </a:lnTo>
                  <a:lnTo>
                    <a:pt x="1438" y="151"/>
                  </a:lnTo>
                  <a:lnTo>
                    <a:pt x="1435" y="181"/>
                  </a:lnTo>
                  <a:lnTo>
                    <a:pt x="1426" y="209"/>
                  </a:lnTo>
                  <a:lnTo>
                    <a:pt x="1413" y="235"/>
                  </a:lnTo>
                  <a:lnTo>
                    <a:pt x="1394" y="257"/>
                  </a:lnTo>
                  <a:lnTo>
                    <a:pt x="1372" y="276"/>
                  </a:lnTo>
                  <a:lnTo>
                    <a:pt x="1346" y="289"/>
                  </a:lnTo>
                  <a:lnTo>
                    <a:pt x="1318" y="298"/>
                  </a:lnTo>
                  <a:lnTo>
                    <a:pt x="1287" y="302"/>
                  </a:lnTo>
                  <a:lnTo>
                    <a:pt x="151" y="302"/>
                  </a:lnTo>
                  <a:lnTo>
                    <a:pt x="121" y="298"/>
                  </a:lnTo>
                  <a:lnTo>
                    <a:pt x="93" y="289"/>
                  </a:lnTo>
                  <a:lnTo>
                    <a:pt x="66" y="276"/>
                  </a:lnTo>
                  <a:lnTo>
                    <a:pt x="44" y="257"/>
                  </a:lnTo>
                  <a:lnTo>
                    <a:pt x="26" y="235"/>
                  </a:lnTo>
                  <a:lnTo>
                    <a:pt x="12" y="209"/>
                  </a:lnTo>
                  <a:lnTo>
                    <a:pt x="4" y="181"/>
                  </a:lnTo>
                  <a:lnTo>
                    <a:pt x="0" y="151"/>
                  </a:lnTo>
                  <a:lnTo>
                    <a:pt x="4" y="121"/>
                  </a:lnTo>
                  <a:lnTo>
                    <a:pt x="12" y="93"/>
                  </a:lnTo>
                  <a:lnTo>
                    <a:pt x="26" y="67"/>
                  </a:lnTo>
                  <a:lnTo>
                    <a:pt x="44" y="45"/>
                  </a:lnTo>
                  <a:lnTo>
                    <a:pt x="66" y="26"/>
                  </a:lnTo>
                  <a:lnTo>
                    <a:pt x="93" y="12"/>
                  </a:lnTo>
                  <a:lnTo>
                    <a:pt x="121" y="3"/>
                  </a:lnTo>
                  <a:lnTo>
                    <a:pt x="15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Freeform 13"/>
            <p:cNvSpPr>
              <a:spLocks/>
            </p:cNvSpPr>
            <p:nvPr/>
          </p:nvSpPr>
          <p:spPr bwMode="auto">
            <a:xfrm>
              <a:off x="1966913" y="2989263"/>
              <a:ext cx="206375" cy="42863"/>
            </a:xfrm>
            <a:custGeom>
              <a:avLst/>
              <a:gdLst>
                <a:gd name="T0" fmla="*/ 151 w 1438"/>
                <a:gd name="T1" fmla="*/ 0 h 301"/>
                <a:gd name="T2" fmla="*/ 1287 w 1438"/>
                <a:gd name="T3" fmla="*/ 0 h 301"/>
                <a:gd name="T4" fmla="*/ 1318 w 1438"/>
                <a:gd name="T5" fmla="*/ 3 h 301"/>
                <a:gd name="T6" fmla="*/ 1346 w 1438"/>
                <a:gd name="T7" fmla="*/ 12 h 301"/>
                <a:gd name="T8" fmla="*/ 1372 w 1438"/>
                <a:gd name="T9" fmla="*/ 26 h 301"/>
                <a:gd name="T10" fmla="*/ 1394 w 1438"/>
                <a:gd name="T11" fmla="*/ 44 h 301"/>
                <a:gd name="T12" fmla="*/ 1413 w 1438"/>
                <a:gd name="T13" fmla="*/ 66 h 301"/>
                <a:gd name="T14" fmla="*/ 1426 w 1438"/>
                <a:gd name="T15" fmla="*/ 92 h 301"/>
                <a:gd name="T16" fmla="*/ 1435 w 1438"/>
                <a:gd name="T17" fmla="*/ 120 h 301"/>
                <a:gd name="T18" fmla="*/ 1438 w 1438"/>
                <a:gd name="T19" fmla="*/ 150 h 301"/>
                <a:gd name="T20" fmla="*/ 1435 w 1438"/>
                <a:gd name="T21" fmla="*/ 181 h 301"/>
                <a:gd name="T22" fmla="*/ 1426 w 1438"/>
                <a:gd name="T23" fmla="*/ 210 h 301"/>
                <a:gd name="T24" fmla="*/ 1413 w 1438"/>
                <a:gd name="T25" fmla="*/ 235 h 301"/>
                <a:gd name="T26" fmla="*/ 1394 w 1438"/>
                <a:gd name="T27" fmla="*/ 258 h 301"/>
                <a:gd name="T28" fmla="*/ 1372 w 1438"/>
                <a:gd name="T29" fmla="*/ 275 h 301"/>
                <a:gd name="T30" fmla="*/ 1346 w 1438"/>
                <a:gd name="T31" fmla="*/ 290 h 301"/>
                <a:gd name="T32" fmla="*/ 1318 w 1438"/>
                <a:gd name="T33" fmla="*/ 298 h 301"/>
                <a:gd name="T34" fmla="*/ 1287 w 1438"/>
                <a:gd name="T35" fmla="*/ 301 h 301"/>
                <a:gd name="T36" fmla="*/ 151 w 1438"/>
                <a:gd name="T37" fmla="*/ 301 h 301"/>
                <a:gd name="T38" fmla="*/ 121 w 1438"/>
                <a:gd name="T39" fmla="*/ 298 h 301"/>
                <a:gd name="T40" fmla="*/ 93 w 1438"/>
                <a:gd name="T41" fmla="*/ 290 h 301"/>
                <a:gd name="T42" fmla="*/ 66 w 1438"/>
                <a:gd name="T43" fmla="*/ 275 h 301"/>
                <a:gd name="T44" fmla="*/ 44 w 1438"/>
                <a:gd name="T45" fmla="*/ 258 h 301"/>
                <a:gd name="T46" fmla="*/ 26 w 1438"/>
                <a:gd name="T47" fmla="*/ 235 h 301"/>
                <a:gd name="T48" fmla="*/ 12 w 1438"/>
                <a:gd name="T49" fmla="*/ 210 h 301"/>
                <a:gd name="T50" fmla="*/ 4 w 1438"/>
                <a:gd name="T51" fmla="*/ 181 h 301"/>
                <a:gd name="T52" fmla="*/ 0 w 1438"/>
                <a:gd name="T53" fmla="*/ 150 h 301"/>
                <a:gd name="T54" fmla="*/ 4 w 1438"/>
                <a:gd name="T55" fmla="*/ 120 h 301"/>
                <a:gd name="T56" fmla="*/ 12 w 1438"/>
                <a:gd name="T57" fmla="*/ 92 h 301"/>
                <a:gd name="T58" fmla="*/ 26 w 1438"/>
                <a:gd name="T59" fmla="*/ 66 h 301"/>
                <a:gd name="T60" fmla="*/ 44 w 1438"/>
                <a:gd name="T61" fmla="*/ 44 h 301"/>
                <a:gd name="T62" fmla="*/ 66 w 1438"/>
                <a:gd name="T63" fmla="*/ 26 h 301"/>
                <a:gd name="T64" fmla="*/ 93 w 1438"/>
                <a:gd name="T65" fmla="*/ 12 h 301"/>
                <a:gd name="T66" fmla="*/ 121 w 1438"/>
                <a:gd name="T67" fmla="*/ 3 h 301"/>
                <a:gd name="T68" fmla="*/ 151 w 1438"/>
                <a:gd name="T69" fmla="*/ 0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38" h="301">
                  <a:moveTo>
                    <a:pt x="151" y="0"/>
                  </a:moveTo>
                  <a:lnTo>
                    <a:pt x="1287" y="0"/>
                  </a:lnTo>
                  <a:lnTo>
                    <a:pt x="1318" y="3"/>
                  </a:lnTo>
                  <a:lnTo>
                    <a:pt x="1346" y="12"/>
                  </a:lnTo>
                  <a:lnTo>
                    <a:pt x="1372" y="26"/>
                  </a:lnTo>
                  <a:lnTo>
                    <a:pt x="1394" y="44"/>
                  </a:lnTo>
                  <a:lnTo>
                    <a:pt x="1413" y="66"/>
                  </a:lnTo>
                  <a:lnTo>
                    <a:pt x="1426" y="92"/>
                  </a:lnTo>
                  <a:lnTo>
                    <a:pt x="1435" y="120"/>
                  </a:lnTo>
                  <a:lnTo>
                    <a:pt x="1438" y="150"/>
                  </a:lnTo>
                  <a:lnTo>
                    <a:pt x="1435" y="181"/>
                  </a:lnTo>
                  <a:lnTo>
                    <a:pt x="1426" y="210"/>
                  </a:lnTo>
                  <a:lnTo>
                    <a:pt x="1413" y="235"/>
                  </a:lnTo>
                  <a:lnTo>
                    <a:pt x="1394" y="258"/>
                  </a:lnTo>
                  <a:lnTo>
                    <a:pt x="1372" y="275"/>
                  </a:lnTo>
                  <a:lnTo>
                    <a:pt x="1346" y="290"/>
                  </a:lnTo>
                  <a:lnTo>
                    <a:pt x="1318" y="298"/>
                  </a:lnTo>
                  <a:lnTo>
                    <a:pt x="1287" y="301"/>
                  </a:lnTo>
                  <a:lnTo>
                    <a:pt x="151" y="301"/>
                  </a:lnTo>
                  <a:lnTo>
                    <a:pt x="121" y="298"/>
                  </a:lnTo>
                  <a:lnTo>
                    <a:pt x="93" y="290"/>
                  </a:lnTo>
                  <a:lnTo>
                    <a:pt x="66" y="275"/>
                  </a:lnTo>
                  <a:lnTo>
                    <a:pt x="44" y="258"/>
                  </a:lnTo>
                  <a:lnTo>
                    <a:pt x="26" y="235"/>
                  </a:lnTo>
                  <a:lnTo>
                    <a:pt x="12" y="210"/>
                  </a:lnTo>
                  <a:lnTo>
                    <a:pt x="4" y="181"/>
                  </a:lnTo>
                  <a:lnTo>
                    <a:pt x="0" y="150"/>
                  </a:lnTo>
                  <a:lnTo>
                    <a:pt x="4" y="120"/>
                  </a:lnTo>
                  <a:lnTo>
                    <a:pt x="12" y="92"/>
                  </a:lnTo>
                  <a:lnTo>
                    <a:pt x="26" y="66"/>
                  </a:lnTo>
                  <a:lnTo>
                    <a:pt x="44" y="44"/>
                  </a:lnTo>
                  <a:lnTo>
                    <a:pt x="66" y="26"/>
                  </a:lnTo>
                  <a:lnTo>
                    <a:pt x="93" y="12"/>
                  </a:lnTo>
                  <a:lnTo>
                    <a:pt x="121" y="3"/>
                  </a:lnTo>
                  <a:lnTo>
                    <a:pt x="15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Freeform 14"/>
            <p:cNvSpPr>
              <a:spLocks/>
            </p:cNvSpPr>
            <p:nvPr/>
          </p:nvSpPr>
          <p:spPr bwMode="auto">
            <a:xfrm>
              <a:off x="1966913" y="3070226"/>
              <a:ext cx="125413" cy="44450"/>
            </a:xfrm>
            <a:custGeom>
              <a:avLst/>
              <a:gdLst>
                <a:gd name="T0" fmla="*/ 151 w 870"/>
                <a:gd name="T1" fmla="*/ 0 h 301"/>
                <a:gd name="T2" fmla="*/ 720 w 870"/>
                <a:gd name="T3" fmla="*/ 0 h 301"/>
                <a:gd name="T4" fmla="*/ 750 w 870"/>
                <a:gd name="T5" fmla="*/ 4 h 301"/>
                <a:gd name="T6" fmla="*/ 778 w 870"/>
                <a:gd name="T7" fmla="*/ 12 h 301"/>
                <a:gd name="T8" fmla="*/ 805 w 870"/>
                <a:gd name="T9" fmla="*/ 26 h 301"/>
                <a:gd name="T10" fmla="*/ 827 w 870"/>
                <a:gd name="T11" fmla="*/ 44 h 301"/>
                <a:gd name="T12" fmla="*/ 845 w 870"/>
                <a:gd name="T13" fmla="*/ 67 h 301"/>
                <a:gd name="T14" fmla="*/ 859 w 870"/>
                <a:gd name="T15" fmla="*/ 92 h 301"/>
                <a:gd name="T16" fmla="*/ 867 w 870"/>
                <a:gd name="T17" fmla="*/ 120 h 301"/>
                <a:gd name="T18" fmla="*/ 870 w 870"/>
                <a:gd name="T19" fmla="*/ 151 h 301"/>
                <a:gd name="T20" fmla="*/ 867 w 870"/>
                <a:gd name="T21" fmla="*/ 181 h 301"/>
                <a:gd name="T22" fmla="*/ 859 w 870"/>
                <a:gd name="T23" fmla="*/ 209 h 301"/>
                <a:gd name="T24" fmla="*/ 845 w 870"/>
                <a:gd name="T25" fmla="*/ 234 h 301"/>
                <a:gd name="T26" fmla="*/ 827 w 870"/>
                <a:gd name="T27" fmla="*/ 257 h 301"/>
                <a:gd name="T28" fmla="*/ 805 w 870"/>
                <a:gd name="T29" fmla="*/ 275 h 301"/>
                <a:gd name="T30" fmla="*/ 778 w 870"/>
                <a:gd name="T31" fmla="*/ 290 h 301"/>
                <a:gd name="T32" fmla="*/ 750 w 870"/>
                <a:gd name="T33" fmla="*/ 298 h 301"/>
                <a:gd name="T34" fmla="*/ 720 w 870"/>
                <a:gd name="T35" fmla="*/ 301 h 301"/>
                <a:gd name="T36" fmla="*/ 151 w 870"/>
                <a:gd name="T37" fmla="*/ 301 h 301"/>
                <a:gd name="T38" fmla="*/ 121 w 870"/>
                <a:gd name="T39" fmla="*/ 298 h 301"/>
                <a:gd name="T40" fmla="*/ 93 w 870"/>
                <a:gd name="T41" fmla="*/ 290 h 301"/>
                <a:gd name="T42" fmla="*/ 66 w 870"/>
                <a:gd name="T43" fmla="*/ 275 h 301"/>
                <a:gd name="T44" fmla="*/ 44 w 870"/>
                <a:gd name="T45" fmla="*/ 257 h 301"/>
                <a:gd name="T46" fmla="*/ 26 w 870"/>
                <a:gd name="T47" fmla="*/ 234 h 301"/>
                <a:gd name="T48" fmla="*/ 12 w 870"/>
                <a:gd name="T49" fmla="*/ 209 h 301"/>
                <a:gd name="T50" fmla="*/ 4 w 870"/>
                <a:gd name="T51" fmla="*/ 181 h 301"/>
                <a:gd name="T52" fmla="*/ 0 w 870"/>
                <a:gd name="T53" fmla="*/ 151 h 301"/>
                <a:gd name="T54" fmla="*/ 4 w 870"/>
                <a:gd name="T55" fmla="*/ 120 h 301"/>
                <a:gd name="T56" fmla="*/ 12 w 870"/>
                <a:gd name="T57" fmla="*/ 92 h 301"/>
                <a:gd name="T58" fmla="*/ 26 w 870"/>
                <a:gd name="T59" fmla="*/ 67 h 301"/>
                <a:gd name="T60" fmla="*/ 44 w 870"/>
                <a:gd name="T61" fmla="*/ 44 h 301"/>
                <a:gd name="T62" fmla="*/ 66 w 870"/>
                <a:gd name="T63" fmla="*/ 26 h 301"/>
                <a:gd name="T64" fmla="*/ 93 w 870"/>
                <a:gd name="T65" fmla="*/ 12 h 301"/>
                <a:gd name="T66" fmla="*/ 121 w 870"/>
                <a:gd name="T67" fmla="*/ 4 h 301"/>
                <a:gd name="T68" fmla="*/ 151 w 870"/>
                <a:gd name="T69" fmla="*/ 0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70" h="301">
                  <a:moveTo>
                    <a:pt x="151" y="0"/>
                  </a:moveTo>
                  <a:lnTo>
                    <a:pt x="720" y="0"/>
                  </a:lnTo>
                  <a:lnTo>
                    <a:pt x="750" y="4"/>
                  </a:lnTo>
                  <a:lnTo>
                    <a:pt x="778" y="12"/>
                  </a:lnTo>
                  <a:lnTo>
                    <a:pt x="805" y="26"/>
                  </a:lnTo>
                  <a:lnTo>
                    <a:pt x="827" y="44"/>
                  </a:lnTo>
                  <a:lnTo>
                    <a:pt x="845" y="67"/>
                  </a:lnTo>
                  <a:lnTo>
                    <a:pt x="859" y="92"/>
                  </a:lnTo>
                  <a:lnTo>
                    <a:pt x="867" y="120"/>
                  </a:lnTo>
                  <a:lnTo>
                    <a:pt x="870" y="151"/>
                  </a:lnTo>
                  <a:lnTo>
                    <a:pt x="867" y="181"/>
                  </a:lnTo>
                  <a:lnTo>
                    <a:pt x="859" y="209"/>
                  </a:lnTo>
                  <a:lnTo>
                    <a:pt x="845" y="234"/>
                  </a:lnTo>
                  <a:lnTo>
                    <a:pt x="827" y="257"/>
                  </a:lnTo>
                  <a:lnTo>
                    <a:pt x="805" y="275"/>
                  </a:lnTo>
                  <a:lnTo>
                    <a:pt x="778" y="290"/>
                  </a:lnTo>
                  <a:lnTo>
                    <a:pt x="750" y="298"/>
                  </a:lnTo>
                  <a:lnTo>
                    <a:pt x="720" y="301"/>
                  </a:lnTo>
                  <a:lnTo>
                    <a:pt x="151" y="301"/>
                  </a:lnTo>
                  <a:lnTo>
                    <a:pt x="121" y="298"/>
                  </a:lnTo>
                  <a:lnTo>
                    <a:pt x="93" y="290"/>
                  </a:lnTo>
                  <a:lnTo>
                    <a:pt x="66" y="275"/>
                  </a:lnTo>
                  <a:lnTo>
                    <a:pt x="44" y="257"/>
                  </a:lnTo>
                  <a:lnTo>
                    <a:pt x="26" y="234"/>
                  </a:lnTo>
                  <a:lnTo>
                    <a:pt x="12" y="209"/>
                  </a:lnTo>
                  <a:lnTo>
                    <a:pt x="4" y="181"/>
                  </a:lnTo>
                  <a:lnTo>
                    <a:pt x="0" y="151"/>
                  </a:lnTo>
                  <a:lnTo>
                    <a:pt x="4" y="120"/>
                  </a:lnTo>
                  <a:lnTo>
                    <a:pt x="12" y="92"/>
                  </a:lnTo>
                  <a:lnTo>
                    <a:pt x="26" y="67"/>
                  </a:lnTo>
                  <a:lnTo>
                    <a:pt x="44" y="44"/>
                  </a:lnTo>
                  <a:lnTo>
                    <a:pt x="66" y="26"/>
                  </a:lnTo>
                  <a:lnTo>
                    <a:pt x="93" y="12"/>
                  </a:lnTo>
                  <a:lnTo>
                    <a:pt x="121" y="4"/>
                  </a:lnTo>
                  <a:lnTo>
                    <a:pt x="15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" name="Freeform 15"/>
            <p:cNvSpPr>
              <a:spLocks/>
            </p:cNvSpPr>
            <p:nvPr/>
          </p:nvSpPr>
          <p:spPr bwMode="auto">
            <a:xfrm>
              <a:off x="1884363" y="2822576"/>
              <a:ext cx="371475" cy="477838"/>
            </a:xfrm>
            <a:custGeom>
              <a:avLst/>
              <a:gdLst>
                <a:gd name="T0" fmla="*/ 152 w 2574"/>
                <a:gd name="T1" fmla="*/ 0 h 3310"/>
                <a:gd name="T2" fmla="*/ 2423 w 2574"/>
                <a:gd name="T3" fmla="*/ 0 h 3310"/>
                <a:gd name="T4" fmla="*/ 2453 w 2574"/>
                <a:gd name="T5" fmla="*/ 3 h 3310"/>
                <a:gd name="T6" fmla="*/ 2481 w 2574"/>
                <a:gd name="T7" fmla="*/ 12 h 3310"/>
                <a:gd name="T8" fmla="*/ 2507 w 2574"/>
                <a:gd name="T9" fmla="*/ 26 h 3310"/>
                <a:gd name="T10" fmla="*/ 2529 w 2574"/>
                <a:gd name="T11" fmla="*/ 44 h 3310"/>
                <a:gd name="T12" fmla="*/ 2548 w 2574"/>
                <a:gd name="T13" fmla="*/ 67 h 3310"/>
                <a:gd name="T14" fmla="*/ 2562 w 2574"/>
                <a:gd name="T15" fmla="*/ 92 h 3310"/>
                <a:gd name="T16" fmla="*/ 2571 w 2574"/>
                <a:gd name="T17" fmla="*/ 120 h 3310"/>
                <a:gd name="T18" fmla="*/ 2574 w 2574"/>
                <a:gd name="T19" fmla="*/ 150 h 3310"/>
                <a:gd name="T20" fmla="*/ 2574 w 2574"/>
                <a:gd name="T21" fmla="*/ 374 h 3310"/>
                <a:gd name="T22" fmla="*/ 2272 w 2574"/>
                <a:gd name="T23" fmla="*/ 896 h 3310"/>
                <a:gd name="T24" fmla="*/ 2272 w 2574"/>
                <a:gd name="T25" fmla="*/ 301 h 3310"/>
                <a:gd name="T26" fmla="*/ 304 w 2574"/>
                <a:gd name="T27" fmla="*/ 301 h 3310"/>
                <a:gd name="T28" fmla="*/ 304 w 2574"/>
                <a:gd name="T29" fmla="*/ 3008 h 3310"/>
                <a:gd name="T30" fmla="*/ 2272 w 2574"/>
                <a:gd name="T31" fmla="*/ 3008 h 3310"/>
                <a:gd name="T32" fmla="*/ 2272 w 2574"/>
                <a:gd name="T33" fmla="*/ 2634 h 3310"/>
                <a:gd name="T34" fmla="*/ 2430 w 2574"/>
                <a:gd name="T35" fmla="*/ 2530 h 3310"/>
                <a:gd name="T36" fmla="*/ 2458 w 2574"/>
                <a:gd name="T37" fmla="*/ 2508 h 3310"/>
                <a:gd name="T38" fmla="*/ 2482 w 2574"/>
                <a:gd name="T39" fmla="*/ 2483 h 3310"/>
                <a:gd name="T40" fmla="*/ 2502 w 2574"/>
                <a:gd name="T41" fmla="*/ 2454 h 3310"/>
                <a:gd name="T42" fmla="*/ 2574 w 2574"/>
                <a:gd name="T43" fmla="*/ 2330 h 3310"/>
                <a:gd name="T44" fmla="*/ 2574 w 2574"/>
                <a:gd name="T45" fmla="*/ 3159 h 3310"/>
                <a:gd name="T46" fmla="*/ 2571 w 2574"/>
                <a:gd name="T47" fmla="*/ 3189 h 3310"/>
                <a:gd name="T48" fmla="*/ 2562 w 2574"/>
                <a:gd name="T49" fmla="*/ 3217 h 3310"/>
                <a:gd name="T50" fmla="*/ 2548 w 2574"/>
                <a:gd name="T51" fmla="*/ 3243 h 3310"/>
                <a:gd name="T52" fmla="*/ 2529 w 2574"/>
                <a:gd name="T53" fmla="*/ 3265 h 3310"/>
                <a:gd name="T54" fmla="*/ 2507 w 2574"/>
                <a:gd name="T55" fmla="*/ 3284 h 3310"/>
                <a:gd name="T56" fmla="*/ 2481 w 2574"/>
                <a:gd name="T57" fmla="*/ 3297 h 3310"/>
                <a:gd name="T58" fmla="*/ 2453 w 2574"/>
                <a:gd name="T59" fmla="*/ 3307 h 3310"/>
                <a:gd name="T60" fmla="*/ 2423 w 2574"/>
                <a:gd name="T61" fmla="*/ 3310 h 3310"/>
                <a:gd name="T62" fmla="*/ 152 w 2574"/>
                <a:gd name="T63" fmla="*/ 3310 h 3310"/>
                <a:gd name="T64" fmla="*/ 121 w 2574"/>
                <a:gd name="T65" fmla="*/ 3307 h 3310"/>
                <a:gd name="T66" fmla="*/ 93 w 2574"/>
                <a:gd name="T67" fmla="*/ 3297 h 3310"/>
                <a:gd name="T68" fmla="*/ 67 w 2574"/>
                <a:gd name="T69" fmla="*/ 3284 h 3310"/>
                <a:gd name="T70" fmla="*/ 45 w 2574"/>
                <a:gd name="T71" fmla="*/ 3265 h 3310"/>
                <a:gd name="T72" fmla="*/ 26 w 2574"/>
                <a:gd name="T73" fmla="*/ 3243 h 3310"/>
                <a:gd name="T74" fmla="*/ 13 w 2574"/>
                <a:gd name="T75" fmla="*/ 3217 h 3310"/>
                <a:gd name="T76" fmla="*/ 3 w 2574"/>
                <a:gd name="T77" fmla="*/ 3189 h 3310"/>
                <a:gd name="T78" fmla="*/ 0 w 2574"/>
                <a:gd name="T79" fmla="*/ 3159 h 3310"/>
                <a:gd name="T80" fmla="*/ 0 w 2574"/>
                <a:gd name="T81" fmla="*/ 150 h 3310"/>
                <a:gd name="T82" fmla="*/ 3 w 2574"/>
                <a:gd name="T83" fmla="*/ 120 h 3310"/>
                <a:gd name="T84" fmla="*/ 13 w 2574"/>
                <a:gd name="T85" fmla="*/ 92 h 3310"/>
                <a:gd name="T86" fmla="*/ 26 w 2574"/>
                <a:gd name="T87" fmla="*/ 67 h 3310"/>
                <a:gd name="T88" fmla="*/ 45 w 2574"/>
                <a:gd name="T89" fmla="*/ 44 h 3310"/>
                <a:gd name="T90" fmla="*/ 67 w 2574"/>
                <a:gd name="T91" fmla="*/ 26 h 3310"/>
                <a:gd name="T92" fmla="*/ 93 w 2574"/>
                <a:gd name="T93" fmla="*/ 12 h 3310"/>
                <a:gd name="T94" fmla="*/ 121 w 2574"/>
                <a:gd name="T95" fmla="*/ 3 h 3310"/>
                <a:gd name="T96" fmla="*/ 152 w 2574"/>
                <a:gd name="T97" fmla="*/ 0 h 3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74" h="3310">
                  <a:moveTo>
                    <a:pt x="152" y="0"/>
                  </a:moveTo>
                  <a:lnTo>
                    <a:pt x="2423" y="0"/>
                  </a:lnTo>
                  <a:lnTo>
                    <a:pt x="2453" y="3"/>
                  </a:lnTo>
                  <a:lnTo>
                    <a:pt x="2481" y="12"/>
                  </a:lnTo>
                  <a:lnTo>
                    <a:pt x="2507" y="26"/>
                  </a:lnTo>
                  <a:lnTo>
                    <a:pt x="2529" y="44"/>
                  </a:lnTo>
                  <a:lnTo>
                    <a:pt x="2548" y="67"/>
                  </a:lnTo>
                  <a:lnTo>
                    <a:pt x="2562" y="92"/>
                  </a:lnTo>
                  <a:lnTo>
                    <a:pt x="2571" y="120"/>
                  </a:lnTo>
                  <a:lnTo>
                    <a:pt x="2574" y="150"/>
                  </a:lnTo>
                  <a:lnTo>
                    <a:pt x="2574" y="374"/>
                  </a:lnTo>
                  <a:lnTo>
                    <a:pt x="2272" y="896"/>
                  </a:lnTo>
                  <a:lnTo>
                    <a:pt x="2272" y="301"/>
                  </a:lnTo>
                  <a:lnTo>
                    <a:pt x="304" y="301"/>
                  </a:lnTo>
                  <a:lnTo>
                    <a:pt x="304" y="3008"/>
                  </a:lnTo>
                  <a:lnTo>
                    <a:pt x="2272" y="3008"/>
                  </a:lnTo>
                  <a:lnTo>
                    <a:pt x="2272" y="2634"/>
                  </a:lnTo>
                  <a:lnTo>
                    <a:pt x="2430" y="2530"/>
                  </a:lnTo>
                  <a:lnTo>
                    <a:pt x="2458" y="2508"/>
                  </a:lnTo>
                  <a:lnTo>
                    <a:pt x="2482" y="2483"/>
                  </a:lnTo>
                  <a:lnTo>
                    <a:pt x="2502" y="2454"/>
                  </a:lnTo>
                  <a:lnTo>
                    <a:pt x="2574" y="2330"/>
                  </a:lnTo>
                  <a:lnTo>
                    <a:pt x="2574" y="3159"/>
                  </a:lnTo>
                  <a:lnTo>
                    <a:pt x="2571" y="3189"/>
                  </a:lnTo>
                  <a:lnTo>
                    <a:pt x="2562" y="3217"/>
                  </a:lnTo>
                  <a:lnTo>
                    <a:pt x="2548" y="3243"/>
                  </a:lnTo>
                  <a:lnTo>
                    <a:pt x="2529" y="3265"/>
                  </a:lnTo>
                  <a:lnTo>
                    <a:pt x="2507" y="3284"/>
                  </a:lnTo>
                  <a:lnTo>
                    <a:pt x="2481" y="3297"/>
                  </a:lnTo>
                  <a:lnTo>
                    <a:pt x="2453" y="3307"/>
                  </a:lnTo>
                  <a:lnTo>
                    <a:pt x="2423" y="3310"/>
                  </a:lnTo>
                  <a:lnTo>
                    <a:pt x="152" y="3310"/>
                  </a:lnTo>
                  <a:lnTo>
                    <a:pt x="121" y="3307"/>
                  </a:lnTo>
                  <a:lnTo>
                    <a:pt x="93" y="3297"/>
                  </a:lnTo>
                  <a:lnTo>
                    <a:pt x="67" y="3284"/>
                  </a:lnTo>
                  <a:lnTo>
                    <a:pt x="45" y="3265"/>
                  </a:lnTo>
                  <a:lnTo>
                    <a:pt x="26" y="3243"/>
                  </a:lnTo>
                  <a:lnTo>
                    <a:pt x="13" y="3217"/>
                  </a:lnTo>
                  <a:lnTo>
                    <a:pt x="3" y="3189"/>
                  </a:lnTo>
                  <a:lnTo>
                    <a:pt x="0" y="3159"/>
                  </a:lnTo>
                  <a:lnTo>
                    <a:pt x="0" y="150"/>
                  </a:lnTo>
                  <a:lnTo>
                    <a:pt x="3" y="120"/>
                  </a:lnTo>
                  <a:lnTo>
                    <a:pt x="13" y="92"/>
                  </a:lnTo>
                  <a:lnTo>
                    <a:pt x="26" y="67"/>
                  </a:lnTo>
                  <a:lnTo>
                    <a:pt x="45" y="44"/>
                  </a:lnTo>
                  <a:lnTo>
                    <a:pt x="67" y="26"/>
                  </a:lnTo>
                  <a:lnTo>
                    <a:pt x="93" y="12"/>
                  </a:lnTo>
                  <a:lnTo>
                    <a:pt x="121" y="3"/>
                  </a:lnTo>
                  <a:lnTo>
                    <a:pt x="15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Freeform 16"/>
            <p:cNvSpPr>
              <a:spLocks noEditPoints="1"/>
            </p:cNvSpPr>
            <p:nvPr/>
          </p:nvSpPr>
          <p:spPr bwMode="auto">
            <a:xfrm>
              <a:off x="2135188" y="2876551"/>
              <a:ext cx="228600" cy="341313"/>
            </a:xfrm>
            <a:custGeom>
              <a:avLst/>
              <a:gdLst>
                <a:gd name="T0" fmla="*/ 131 w 1591"/>
                <a:gd name="T1" fmla="*/ 1996 h 2370"/>
                <a:gd name="T2" fmla="*/ 223 w 1591"/>
                <a:gd name="T3" fmla="*/ 2040 h 2370"/>
                <a:gd name="T4" fmla="*/ 308 w 1591"/>
                <a:gd name="T5" fmla="*/ 2097 h 2370"/>
                <a:gd name="T6" fmla="*/ 439 w 1591"/>
                <a:gd name="T7" fmla="*/ 1980 h 2370"/>
                <a:gd name="T8" fmla="*/ 389 w 1591"/>
                <a:gd name="T9" fmla="*/ 1934 h 2370"/>
                <a:gd name="T10" fmla="*/ 314 w 1591"/>
                <a:gd name="T11" fmla="*/ 1883 h 2370"/>
                <a:gd name="T12" fmla="*/ 245 w 1591"/>
                <a:gd name="T13" fmla="*/ 1849 h 2370"/>
                <a:gd name="T14" fmla="*/ 187 w 1591"/>
                <a:gd name="T15" fmla="*/ 1829 h 2370"/>
                <a:gd name="T16" fmla="*/ 141 w 1591"/>
                <a:gd name="T17" fmla="*/ 1820 h 2370"/>
                <a:gd name="T18" fmla="*/ 1118 w 1591"/>
                <a:gd name="T19" fmla="*/ 0 h 2370"/>
                <a:gd name="T20" fmla="*/ 1173 w 1591"/>
                <a:gd name="T21" fmla="*/ 7 h 2370"/>
                <a:gd name="T22" fmla="*/ 1240 w 1591"/>
                <a:gd name="T23" fmla="*/ 25 h 2370"/>
                <a:gd name="T24" fmla="*/ 1319 w 1591"/>
                <a:gd name="T25" fmla="*/ 57 h 2370"/>
                <a:gd name="T26" fmla="*/ 1407 w 1591"/>
                <a:gd name="T27" fmla="*/ 108 h 2370"/>
                <a:gd name="T28" fmla="*/ 1478 w 1591"/>
                <a:gd name="T29" fmla="*/ 163 h 2370"/>
                <a:gd name="T30" fmla="*/ 1528 w 1591"/>
                <a:gd name="T31" fmla="*/ 215 h 2370"/>
                <a:gd name="T32" fmla="*/ 1561 w 1591"/>
                <a:gd name="T33" fmla="*/ 261 h 2370"/>
                <a:gd name="T34" fmla="*/ 1580 w 1591"/>
                <a:gd name="T35" fmla="*/ 297 h 2370"/>
                <a:gd name="T36" fmla="*/ 1588 w 1591"/>
                <a:gd name="T37" fmla="*/ 320 h 2370"/>
                <a:gd name="T38" fmla="*/ 1591 w 1591"/>
                <a:gd name="T39" fmla="*/ 344 h 2370"/>
                <a:gd name="T40" fmla="*/ 1581 w 1591"/>
                <a:gd name="T41" fmla="*/ 379 h 2370"/>
                <a:gd name="T42" fmla="*/ 625 w 1591"/>
                <a:gd name="T43" fmla="*/ 2021 h 2370"/>
                <a:gd name="T44" fmla="*/ 116 w 1591"/>
                <a:gd name="T45" fmla="*/ 2357 h 2370"/>
                <a:gd name="T46" fmla="*/ 77 w 1591"/>
                <a:gd name="T47" fmla="*/ 2370 h 2370"/>
                <a:gd name="T48" fmla="*/ 36 w 1591"/>
                <a:gd name="T49" fmla="*/ 2359 h 2370"/>
                <a:gd name="T50" fmla="*/ 12 w 1591"/>
                <a:gd name="T51" fmla="*/ 2338 h 2370"/>
                <a:gd name="T52" fmla="*/ 0 w 1591"/>
                <a:gd name="T53" fmla="*/ 2306 h 2370"/>
                <a:gd name="T54" fmla="*/ 34 w 1591"/>
                <a:gd name="T55" fmla="*/ 1702 h 2370"/>
                <a:gd name="T56" fmla="*/ 45 w 1591"/>
                <a:gd name="T57" fmla="*/ 1670 h 2370"/>
                <a:gd name="T58" fmla="*/ 1002 w 1591"/>
                <a:gd name="T59" fmla="*/ 27 h 2370"/>
                <a:gd name="T60" fmla="*/ 1034 w 1591"/>
                <a:gd name="T61" fmla="*/ 7 h 2370"/>
                <a:gd name="T62" fmla="*/ 1048 w 1591"/>
                <a:gd name="T63" fmla="*/ 4 h 2370"/>
                <a:gd name="T64" fmla="*/ 1076 w 1591"/>
                <a:gd name="T65" fmla="*/ 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91" h="2370">
                  <a:moveTo>
                    <a:pt x="141" y="1820"/>
                  </a:moveTo>
                  <a:lnTo>
                    <a:pt x="131" y="1996"/>
                  </a:lnTo>
                  <a:lnTo>
                    <a:pt x="177" y="2016"/>
                  </a:lnTo>
                  <a:lnTo>
                    <a:pt x="223" y="2040"/>
                  </a:lnTo>
                  <a:lnTo>
                    <a:pt x="267" y="2067"/>
                  </a:lnTo>
                  <a:lnTo>
                    <a:pt x="308" y="2097"/>
                  </a:lnTo>
                  <a:lnTo>
                    <a:pt x="455" y="2000"/>
                  </a:lnTo>
                  <a:lnTo>
                    <a:pt x="439" y="1980"/>
                  </a:lnTo>
                  <a:lnTo>
                    <a:pt x="417" y="1958"/>
                  </a:lnTo>
                  <a:lnTo>
                    <a:pt x="389" y="1934"/>
                  </a:lnTo>
                  <a:lnTo>
                    <a:pt x="355" y="1909"/>
                  </a:lnTo>
                  <a:lnTo>
                    <a:pt x="314" y="1883"/>
                  </a:lnTo>
                  <a:lnTo>
                    <a:pt x="278" y="1864"/>
                  </a:lnTo>
                  <a:lnTo>
                    <a:pt x="245" y="1849"/>
                  </a:lnTo>
                  <a:lnTo>
                    <a:pt x="214" y="1837"/>
                  </a:lnTo>
                  <a:lnTo>
                    <a:pt x="187" y="1829"/>
                  </a:lnTo>
                  <a:lnTo>
                    <a:pt x="163" y="1824"/>
                  </a:lnTo>
                  <a:lnTo>
                    <a:pt x="141" y="1820"/>
                  </a:lnTo>
                  <a:close/>
                  <a:moveTo>
                    <a:pt x="1095" y="0"/>
                  </a:moveTo>
                  <a:lnTo>
                    <a:pt x="1118" y="0"/>
                  </a:lnTo>
                  <a:lnTo>
                    <a:pt x="1144" y="2"/>
                  </a:lnTo>
                  <a:lnTo>
                    <a:pt x="1173" y="7"/>
                  </a:lnTo>
                  <a:lnTo>
                    <a:pt x="1205" y="14"/>
                  </a:lnTo>
                  <a:lnTo>
                    <a:pt x="1240" y="25"/>
                  </a:lnTo>
                  <a:lnTo>
                    <a:pt x="1278" y="39"/>
                  </a:lnTo>
                  <a:lnTo>
                    <a:pt x="1319" y="57"/>
                  </a:lnTo>
                  <a:lnTo>
                    <a:pt x="1362" y="81"/>
                  </a:lnTo>
                  <a:lnTo>
                    <a:pt x="1407" y="108"/>
                  </a:lnTo>
                  <a:lnTo>
                    <a:pt x="1446" y="136"/>
                  </a:lnTo>
                  <a:lnTo>
                    <a:pt x="1478" y="163"/>
                  </a:lnTo>
                  <a:lnTo>
                    <a:pt x="1505" y="190"/>
                  </a:lnTo>
                  <a:lnTo>
                    <a:pt x="1528" y="215"/>
                  </a:lnTo>
                  <a:lnTo>
                    <a:pt x="1546" y="239"/>
                  </a:lnTo>
                  <a:lnTo>
                    <a:pt x="1561" y="261"/>
                  </a:lnTo>
                  <a:lnTo>
                    <a:pt x="1571" y="280"/>
                  </a:lnTo>
                  <a:lnTo>
                    <a:pt x="1580" y="297"/>
                  </a:lnTo>
                  <a:lnTo>
                    <a:pt x="1585" y="311"/>
                  </a:lnTo>
                  <a:lnTo>
                    <a:pt x="1588" y="320"/>
                  </a:lnTo>
                  <a:lnTo>
                    <a:pt x="1589" y="325"/>
                  </a:lnTo>
                  <a:lnTo>
                    <a:pt x="1591" y="344"/>
                  </a:lnTo>
                  <a:lnTo>
                    <a:pt x="1588" y="363"/>
                  </a:lnTo>
                  <a:lnTo>
                    <a:pt x="1581" y="379"/>
                  </a:lnTo>
                  <a:lnTo>
                    <a:pt x="634" y="2008"/>
                  </a:lnTo>
                  <a:lnTo>
                    <a:pt x="625" y="2021"/>
                  </a:lnTo>
                  <a:lnTo>
                    <a:pt x="611" y="2033"/>
                  </a:lnTo>
                  <a:lnTo>
                    <a:pt x="116" y="2357"/>
                  </a:lnTo>
                  <a:lnTo>
                    <a:pt x="97" y="2367"/>
                  </a:lnTo>
                  <a:lnTo>
                    <a:pt x="77" y="2370"/>
                  </a:lnTo>
                  <a:lnTo>
                    <a:pt x="56" y="2368"/>
                  </a:lnTo>
                  <a:lnTo>
                    <a:pt x="36" y="2359"/>
                  </a:lnTo>
                  <a:lnTo>
                    <a:pt x="23" y="2350"/>
                  </a:lnTo>
                  <a:lnTo>
                    <a:pt x="12" y="2338"/>
                  </a:lnTo>
                  <a:lnTo>
                    <a:pt x="5" y="2323"/>
                  </a:lnTo>
                  <a:lnTo>
                    <a:pt x="0" y="2306"/>
                  </a:lnTo>
                  <a:lnTo>
                    <a:pt x="0" y="2290"/>
                  </a:lnTo>
                  <a:lnTo>
                    <a:pt x="34" y="1702"/>
                  </a:lnTo>
                  <a:lnTo>
                    <a:pt x="38" y="1685"/>
                  </a:lnTo>
                  <a:lnTo>
                    <a:pt x="45" y="1670"/>
                  </a:lnTo>
                  <a:lnTo>
                    <a:pt x="991" y="41"/>
                  </a:lnTo>
                  <a:lnTo>
                    <a:pt x="1002" y="27"/>
                  </a:lnTo>
                  <a:lnTo>
                    <a:pt x="1016" y="15"/>
                  </a:lnTo>
                  <a:lnTo>
                    <a:pt x="1034" y="7"/>
                  </a:lnTo>
                  <a:lnTo>
                    <a:pt x="1038" y="6"/>
                  </a:lnTo>
                  <a:lnTo>
                    <a:pt x="1048" y="4"/>
                  </a:lnTo>
                  <a:lnTo>
                    <a:pt x="1060" y="2"/>
                  </a:lnTo>
                  <a:lnTo>
                    <a:pt x="1076" y="0"/>
                  </a:lnTo>
                  <a:lnTo>
                    <a:pt x="109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Freeform 17"/>
            <p:cNvSpPr>
              <a:spLocks/>
            </p:cNvSpPr>
            <p:nvPr/>
          </p:nvSpPr>
          <p:spPr bwMode="auto">
            <a:xfrm>
              <a:off x="1954213" y="3151188"/>
              <a:ext cx="166688" cy="84138"/>
            </a:xfrm>
            <a:custGeom>
              <a:avLst/>
              <a:gdLst>
                <a:gd name="T0" fmla="*/ 557 w 1155"/>
                <a:gd name="T1" fmla="*/ 5 h 591"/>
                <a:gd name="T2" fmla="*/ 583 w 1155"/>
                <a:gd name="T3" fmla="*/ 28 h 591"/>
                <a:gd name="T4" fmla="*/ 591 w 1155"/>
                <a:gd name="T5" fmla="*/ 111 h 591"/>
                <a:gd name="T6" fmla="*/ 560 w 1155"/>
                <a:gd name="T7" fmla="*/ 199 h 591"/>
                <a:gd name="T8" fmla="*/ 569 w 1155"/>
                <a:gd name="T9" fmla="*/ 242 h 591"/>
                <a:gd name="T10" fmla="*/ 587 w 1155"/>
                <a:gd name="T11" fmla="*/ 270 h 591"/>
                <a:gd name="T12" fmla="*/ 637 w 1155"/>
                <a:gd name="T13" fmla="*/ 278 h 591"/>
                <a:gd name="T14" fmla="*/ 681 w 1155"/>
                <a:gd name="T15" fmla="*/ 323 h 591"/>
                <a:gd name="T16" fmla="*/ 693 w 1155"/>
                <a:gd name="T17" fmla="*/ 357 h 591"/>
                <a:gd name="T18" fmla="*/ 847 w 1155"/>
                <a:gd name="T19" fmla="*/ 351 h 591"/>
                <a:gd name="T20" fmla="*/ 996 w 1155"/>
                <a:gd name="T21" fmla="*/ 366 h 591"/>
                <a:gd name="T22" fmla="*/ 1118 w 1155"/>
                <a:gd name="T23" fmla="*/ 373 h 591"/>
                <a:gd name="T24" fmla="*/ 1149 w 1155"/>
                <a:gd name="T25" fmla="*/ 400 h 591"/>
                <a:gd name="T26" fmla="*/ 1154 w 1155"/>
                <a:gd name="T27" fmla="*/ 441 h 591"/>
                <a:gd name="T28" fmla="*/ 1131 w 1155"/>
                <a:gd name="T29" fmla="*/ 475 h 591"/>
                <a:gd name="T30" fmla="*/ 1066 w 1155"/>
                <a:gd name="T31" fmla="*/ 482 h 591"/>
                <a:gd name="T32" fmla="*/ 957 w 1155"/>
                <a:gd name="T33" fmla="*/ 467 h 591"/>
                <a:gd name="T34" fmla="*/ 843 w 1155"/>
                <a:gd name="T35" fmla="*/ 452 h 591"/>
                <a:gd name="T36" fmla="*/ 738 w 1155"/>
                <a:gd name="T37" fmla="*/ 461 h 591"/>
                <a:gd name="T38" fmla="*/ 679 w 1155"/>
                <a:gd name="T39" fmla="*/ 486 h 591"/>
                <a:gd name="T40" fmla="*/ 636 w 1155"/>
                <a:gd name="T41" fmla="*/ 492 h 591"/>
                <a:gd name="T42" fmla="*/ 603 w 1155"/>
                <a:gd name="T43" fmla="*/ 477 h 591"/>
                <a:gd name="T44" fmla="*/ 576 w 1155"/>
                <a:gd name="T45" fmla="*/ 454 h 591"/>
                <a:gd name="T46" fmla="*/ 571 w 1155"/>
                <a:gd name="T47" fmla="*/ 407 h 591"/>
                <a:gd name="T48" fmla="*/ 537 w 1155"/>
                <a:gd name="T49" fmla="*/ 457 h 591"/>
                <a:gd name="T50" fmla="*/ 495 w 1155"/>
                <a:gd name="T51" fmla="*/ 471 h 591"/>
                <a:gd name="T52" fmla="*/ 455 w 1155"/>
                <a:gd name="T53" fmla="*/ 456 h 591"/>
                <a:gd name="T54" fmla="*/ 439 w 1155"/>
                <a:gd name="T55" fmla="*/ 419 h 591"/>
                <a:gd name="T56" fmla="*/ 450 w 1155"/>
                <a:gd name="T57" fmla="*/ 390 h 591"/>
                <a:gd name="T58" fmla="*/ 458 w 1155"/>
                <a:gd name="T59" fmla="*/ 369 h 591"/>
                <a:gd name="T60" fmla="*/ 422 w 1155"/>
                <a:gd name="T61" fmla="*/ 404 h 591"/>
                <a:gd name="T62" fmla="*/ 379 w 1155"/>
                <a:gd name="T63" fmla="*/ 428 h 591"/>
                <a:gd name="T64" fmla="*/ 335 w 1155"/>
                <a:gd name="T65" fmla="*/ 417 h 591"/>
                <a:gd name="T66" fmla="*/ 314 w 1155"/>
                <a:gd name="T67" fmla="*/ 379 h 591"/>
                <a:gd name="T68" fmla="*/ 364 w 1155"/>
                <a:gd name="T69" fmla="*/ 288 h 591"/>
                <a:gd name="T70" fmla="*/ 252 w 1155"/>
                <a:gd name="T71" fmla="*/ 393 h 591"/>
                <a:gd name="T72" fmla="*/ 96 w 1155"/>
                <a:gd name="T73" fmla="*/ 581 h 591"/>
                <a:gd name="T74" fmla="*/ 49 w 1155"/>
                <a:gd name="T75" fmla="*/ 590 h 591"/>
                <a:gd name="T76" fmla="*/ 9 w 1155"/>
                <a:gd name="T77" fmla="*/ 569 h 591"/>
                <a:gd name="T78" fmla="*/ 2 w 1155"/>
                <a:gd name="T79" fmla="*/ 527 h 591"/>
                <a:gd name="T80" fmla="*/ 138 w 1155"/>
                <a:gd name="T81" fmla="*/ 351 h 591"/>
                <a:gd name="T82" fmla="*/ 344 w 1155"/>
                <a:gd name="T83" fmla="*/ 123 h 591"/>
                <a:gd name="T84" fmla="*/ 398 w 1155"/>
                <a:gd name="T85" fmla="*/ 70 h 591"/>
                <a:gd name="T86" fmla="*/ 462 w 1155"/>
                <a:gd name="T87" fmla="*/ 20 h 591"/>
                <a:gd name="T88" fmla="*/ 534 w 1155"/>
                <a:gd name="T89" fmla="*/ 0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55" h="591">
                  <a:moveTo>
                    <a:pt x="534" y="0"/>
                  </a:moveTo>
                  <a:lnTo>
                    <a:pt x="545" y="2"/>
                  </a:lnTo>
                  <a:lnTo>
                    <a:pt x="557" y="5"/>
                  </a:lnTo>
                  <a:lnTo>
                    <a:pt x="567" y="10"/>
                  </a:lnTo>
                  <a:lnTo>
                    <a:pt x="576" y="18"/>
                  </a:lnTo>
                  <a:lnTo>
                    <a:pt x="583" y="28"/>
                  </a:lnTo>
                  <a:lnTo>
                    <a:pt x="591" y="54"/>
                  </a:lnTo>
                  <a:lnTo>
                    <a:pt x="593" y="82"/>
                  </a:lnTo>
                  <a:lnTo>
                    <a:pt x="591" y="111"/>
                  </a:lnTo>
                  <a:lnTo>
                    <a:pt x="584" y="140"/>
                  </a:lnTo>
                  <a:lnTo>
                    <a:pt x="573" y="170"/>
                  </a:lnTo>
                  <a:lnTo>
                    <a:pt x="560" y="199"/>
                  </a:lnTo>
                  <a:lnTo>
                    <a:pt x="543" y="230"/>
                  </a:lnTo>
                  <a:lnTo>
                    <a:pt x="557" y="235"/>
                  </a:lnTo>
                  <a:lnTo>
                    <a:pt x="569" y="242"/>
                  </a:lnTo>
                  <a:lnTo>
                    <a:pt x="579" y="254"/>
                  </a:lnTo>
                  <a:lnTo>
                    <a:pt x="583" y="263"/>
                  </a:lnTo>
                  <a:lnTo>
                    <a:pt x="587" y="270"/>
                  </a:lnTo>
                  <a:lnTo>
                    <a:pt x="604" y="269"/>
                  </a:lnTo>
                  <a:lnTo>
                    <a:pt x="620" y="272"/>
                  </a:lnTo>
                  <a:lnTo>
                    <a:pt x="637" y="278"/>
                  </a:lnTo>
                  <a:lnTo>
                    <a:pt x="653" y="289"/>
                  </a:lnTo>
                  <a:lnTo>
                    <a:pt x="668" y="303"/>
                  </a:lnTo>
                  <a:lnTo>
                    <a:pt x="681" y="323"/>
                  </a:lnTo>
                  <a:lnTo>
                    <a:pt x="689" y="338"/>
                  </a:lnTo>
                  <a:lnTo>
                    <a:pt x="692" y="349"/>
                  </a:lnTo>
                  <a:lnTo>
                    <a:pt x="693" y="357"/>
                  </a:lnTo>
                  <a:lnTo>
                    <a:pt x="746" y="351"/>
                  </a:lnTo>
                  <a:lnTo>
                    <a:pt x="797" y="350"/>
                  </a:lnTo>
                  <a:lnTo>
                    <a:pt x="847" y="351"/>
                  </a:lnTo>
                  <a:lnTo>
                    <a:pt x="897" y="355"/>
                  </a:lnTo>
                  <a:lnTo>
                    <a:pt x="946" y="361"/>
                  </a:lnTo>
                  <a:lnTo>
                    <a:pt x="996" y="366"/>
                  </a:lnTo>
                  <a:lnTo>
                    <a:pt x="1048" y="369"/>
                  </a:lnTo>
                  <a:lnTo>
                    <a:pt x="1101" y="371"/>
                  </a:lnTo>
                  <a:lnTo>
                    <a:pt x="1118" y="373"/>
                  </a:lnTo>
                  <a:lnTo>
                    <a:pt x="1131" y="379"/>
                  </a:lnTo>
                  <a:lnTo>
                    <a:pt x="1142" y="389"/>
                  </a:lnTo>
                  <a:lnTo>
                    <a:pt x="1149" y="400"/>
                  </a:lnTo>
                  <a:lnTo>
                    <a:pt x="1154" y="413"/>
                  </a:lnTo>
                  <a:lnTo>
                    <a:pt x="1155" y="427"/>
                  </a:lnTo>
                  <a:lnTo>
                    <a:pt x="1154" y="441"/>
                  </a:lnTo>
                  <a:lnTo>
                    <a:pt x="1149" y="454"/>
                  </a:lnTo>
                  <a:lnTo>
                    <a:pt x="1142" y="466"/>
                  </a:lnTo>
                  <a:lnTo>
                    <a:pt x="1131" y="475"/>
                  </a:lnTo>
                  <a:lnTo>
                    <a:pt x="1118" y="481"/>
                  </a:lnTo>
                  <a:lnTo>
                    <a:pt x="1101" y="483"/>
                  </a:lnTo>
                  <a:lnTo>
                    <a:pt x="1066" y="482"/>
                  </a:lnTo>
                  <a:lnTo>
                    <a:pt x="1031" y="478"/>
                  </a:lnTo>
                  <a:lnTo>
                    <a:pt x="993" y="473"/>
                  </a:lnTo>
                  <a:lnTo>
                    <a:pt x="957" y="467"/>
                  </a:lnTo>
                  <a:lnTo>
                    <a:pt x="919" y="460"/>
                  </a:lnTo>
                  <a:lnTo>
                    <a:pt x="881" y="455"/>
                  </a:lnTo>
                  <a:lnTo>
                    <a:pt x="843" y="452"/>
                  </a:lnTo>
                  <a:lnTo>
                    <a:pt x="807" y="451"/>
                  </a:lnTo>
                  <a:lnTo>
                    <a:pt x="771" y="454"/>
                  </a:lnTo>
                  <a:lnTo>
                    <a:pt x="738" y="461"/>
                  </a:lnTo>
                  <a:lnTo>
                    <a:pt x="705" y="474"/>
                  </a:lnTo>
                  <a:lnTo>
                    <a:pt x="693" y="480"/>
                  </a:lnTo>
                  <a:lnTo>
                    <a:pt x="679" y="486"/>
                  </a:lnTo>
                  <a:lnTo>
                    <a:pt x="664" y="492"/>
                  </a:lnTo>
                  <a:lnTo>
                    <a:pt x="651" y="494"/>
                  </a:lnTo>
                  <a:lnTo>
                    <a:pt x="636" y="492"/>
                  </a:lnTo>
                  <a:lnTo>
                    <a:pt x="626" y="487"/>
                  </a:lnTo>
                  <a:lnTo>
                    <a:pt x="614" y="482"/>
                  </a:lnTo>
                  <a:lnTo>
                    <a:pt x="603" y="477"/>
                  </a:lnTo>
                  <a:lnTo>
                    <a:pt x="592" y="471"/>
                  </a:lnTo>
                  <a:lnTo>
                    <a:pt x="584" y="464"/>
                  </a:lnTo>
                  <a:lnTo>
                    <a:pt x="576" y="454"/>
                  </a:lnTo>
                  <a:lnTo>
                    <a:pt x="572" y="442"/>
                  </a:lnTo>
                  <a:lnTo>
                    <a:pt x="571" y="423"/>
                  </a:lnTo>
                  <a:lnTo>
                    <a:pt x="571" y="407"/>
                  </a:lnTo>
                  <a:lnTo>
                    <a:pt x="560" y="427"/>
                  </a:lnTo>
                  <a:lnTo>
                    <a:pt x="547" y="446"/>
                  </a:lnTo>
                  <a:lnTo>
                    <a:pt x="537" y="457"/>
                  </a:lnTo>
                  <a:lnTo>
                    <a:pt x="524" y="466"/>
                  </a:lnTo>
                  <a:lnTo>
                    <a:pt x="509" y="470"/>
                  </a:lnTo>
                  <a:lnTo>
                    <a:pt x="495" y="471"/>
                  </a:lnTo>
                  <a:lnTo>
                    <a:pt x="480" y="469"/>
                  </a:lnTo>
                  <a:lnTo>
                    <a:pt x="467" y="464"/>
                  </a:lnTo>
                  <a:lnTo>
                    <a:pt x="455" y="456"/>
                  </a:lnTo>
                  <a:lnTo>
                    <a:pt x="446" y="446"/>
                  </a:lnTo>
                  <a:lnTo>
                    <a:pt x="440" y="433"/>
                  </a:lnTo>
                  <a:lnTo>
                    <a:pt x="439" y="419"/>
                  </a:lnTo>
                  <a:lnTo>
                    <a:pt x="444" y="402"/>
                  </a:lnTo>
                  <a:lnTo>
                    <a:pt x="447" y="396"/>
                  </a:lnTo>
                  <a:lnTo>
                    <a:pt x="450" y="390"/>
                  </a:lnTo>
                  <a:lnTo>
                    <a:pt x="450" y="390"/>
                  </a:lnTo>
                  <a:lnTo>
                    <a:pt x="449" y="390"/>
                  </a:lnTo>
                  <a:lnTo>
                    <a:pt x="458" y="369"/>
                  </a:lnTo>
                  <a:lnTo>
                    <a:pt x="445" y="378"/>
                  </a:lnTo>
                  <a:lnTo>
                    <a:pt x="432" y="390"/>
                  </a:lnTo>
                  <a:lnTo>
                    <a:pt x="422" y="404"/>
                  </a:lnTo>
                  <a:lnTo>
                    <a:pt x="409" y="417"/>
                  </a:lnTo>
                  <a:lnTo>
                    <a:pt x="394" y="425"/>
                  </a:lnTo>
                  <a:lnTo>
                    <a:pt x="379" y="428"/>
                  </a:lnTo>
                  <a:lnTo>
                    <a:pt x="363" y="428"/>
                  </a:lnTo>
                  <a:lnTo>
                    <a:pt x="348" y="424"/>
                  </a:lnTo>
                  <a:lnTo>
                    <a:pt x="335" y="417"/>
                  </a:lnTo>
                  <a:lnTo>
                    <a:pt x="324" y="406"/>
                  </a:lnTo>
                  <a:lnTo>
                    <a:pt x="317" y="394"/>
                  </a:lnTo>
                  <a:lnTo>
                    <a:pt x="314" y="379"/>
                  </a:lnTo>
                  <a:lnTo>
                    <a:pt x="316" y="364"/>
                  </a:lnTo>
                  <a:lnTo>
                    <a:pt x="323" y="347"/>
                  </a:lnTo>
                  <a:lnTo>
                    <a:pt x="364" y="288"/>
                  </a:lnTo>
                  <a:lnTo>
                    <a:pt x="404" y="226"/>
                  </a:lnTo>
                  <a:lnTo>
                    <a:pt x="326" y="309"/>
                  </a:lnTo>
                  <a:lnTo>
                    <a:pt x="252" y="393"/>
                  </a:lnTo>
                  <a:lnTo>
                    <a:pt x="179" y="480"/>
                  </a:lnTo>
                  <a:lnTo>
                    <a:pt x="108" y="569"/>
                  </a:lnTo>
                  <a:lnTo>
                    <a:pt x="96" y="581"/>
                  </a:lnTo>
                  <a:lnTo>
                    <a:pt x="80" y="588"/>
                  </a:lnTo>
                  <a:lnTo>
                    <a:pt x="65" y="591"/>
                  </a:lnTo>
                  <a:lnTo>
                    <a:pt x="49" y="590"/>
                  </a:lnTo>
                  <a:lnTo>
                    <a:pt x="33" y="586"/>
                  </a:lnTo>
                  <a:lnTo>
                    <a:pt x="21" y="579"/>
                  </a:lnTo>
                  <a:lnTo>
                    <a:pt x="9" y="569"/>
                  </a:lnTo>
                  <a:lnTo>
                    <a:pt x="2" y="556"/>
                  </a:lnTo>
                  <a:lnTo>
                    <a:pt x="0" y="542"/>
                  </a:lnTo>
                  <a:lnTo>
                    <a:pt x="2" y="527"/>
                  </a:lnTo>
                  <a:lnTo>
                    <a:pt x="11" y="511"/>
                  </a:lnTo>
                  <a:lnTo>
                    <a:pt x="74" y="431"/>
                  </a:lnTo>
                  <a:lnTo>
                    <a:pt x="138" y="351"/>
                  </a:lnTo>
                  <a:lnTo>
                    <a:pt x="204" y="273"/>
                  </a:lnTo>
                  <a:lnTo>
                    <a:pt x="273" y="196"/>
                  </a:lnTo>
                  <a:lnTo>
                    <a:pt x="344" y="123"/>
                  </a:lnTo>
                  <a:lnTo>
                    <a:pt x="361" y="107"/>
                  </a:lnTo>
                  <a:lnTo>
                    <a:pt x="380" y="89"/>
                  </a:lnTo>
                  <a:lnTo>
                    <a:pt x="398" y="70"/>
                  </a:lnTo>
                  <a:lnTo>
                    <a:pt x="418" y="52"/>
                  </a:lnTo>
                  <a:lnTo>
                    <a:pt x="439" y="35"/>
                  </a:lnTo>
                  <a:lnTo>
                    <a:pt x="462" y="20"/>
                  </a:lnTo>
                  <a:lnTo>
                    <a:pt x="485" y="9"/>
                  </a:lnTo>
                  <a:lnTo>
                    <a:pt x="509" y="2"/>
                  </a:lnTo>
                  <a:lnTo>
                    <a:pt x="5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6" name="TextBox 85"/>
          <p:cNvSpPr txBox="1"/>
          <p:nvPr/>
        </p:nvSpPr>
        <p:spPr>
          <a:xfrm>
            <a:off x="168513" y="2921378"/>
            <a:ext cx="3600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Block AD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269934" y="3878357"/>
            <a:ext cx="3993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 / AO (Block level) </a:t>
            </a:r>
          </a:p>
        </p:txBody>
      </p:sp>
      <p:sp>
        <p:nvSpPr>
          <p:cNvPr id="136" name="TextBox 135"/>
          <p:cNvSpPr txBox="1"/>
          <p:nvPr/>
        </p:nvSpPr>
        <p:spPr>
          <a:xfrm>
            <a:off x="322060" y="4750601"/>
            <a:ext cx="3993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 / AAO 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8308449" y="4805737"/>
            <a:ext cx="31183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Execution at Village Level</a:t>
            </a:r>
          </a:p>
        </p:txBody>
      </p:sp>
      <p:grpSp>
        <p:nvGrpSpPr>
          <p:cNvPr id="158" name="Group 157"/>
          <p:cNvGrpSpPr/>
          <p:nvPr/>
        </p:nvGrpSpPr>
        <p:grpSpPr>
          <a:xfrm>
            <a:off x="5720116" y="2208288"/>
            <a:ext cx="591169" cy="515991"/>
            <a:chOff x="2051050" y="3482975"/>
            <a:chExt cx="549276" cy="479425"/>
          </a:xfrm>
          <a:solidFill>
            <a:schemeClr val="bg1"/>
          </a:solidFill>
        </p:grpSpPr>
        <p:sp>
          <p:nvSpPr>
            <p:cNvPr id="159" name="Freeform 61"/>
            <p:cNvSpPr>
              <a:spLocks/>
            </p:cNvSpPr>
            <p:nvPr/>
          </p:nvSpPr>
          <p:spPr bwMode="auto">
            <a:xfrm>
              <a:off x="2417763" y="3551238"/>
              <a:ext cx="74613" cy="153988"/>
            </a:xfrm>
            <a:custGeom>
              <a:avLst/>
              <a:gdLst>
                <a:gd name="T0" fmla="*/ 272 w 474"/>
                <a:gd name="T1" fmla="*/ 4 h 969"/>
                <a:gd name="T2" fmla="*/ 295 w 474"/>
                <a:gd name="T3" fmla="*/ 38 h 969"/>
                <a:gd name="T4" fmla="*/ 297 w 474"/>
                <a:gd name="T5" fmla="*/ 111 h 969"/>
                <a:gd name="T6" fmla="*/ 301 w 474"/>
                <a:gd name="T7" fmla="*/ 115 h 969"/>
                <a:gd name="T8" fmla="*/ 313 w 474"/>
                <a:gd name="T9" fmla="*/ 117 h 969"/>
                <a:gd name="T10" fmla="*/ 358 w 474"/>
                <a:gd name="T11" fmla="*/ 126 h 969"/>
                <a:gd name="T12" fmla="*/ 412 w 474"/>
                <a:gd name="T13" fmla="*/ 141 h 969"/>
                <a:gd name="T14" fmla="*/ 442 w 474"/>
                <a:gd name="T15" fmla="*/ 162 h 969"/>
                <a:gd name="T16" fmla="*/ 424 w 474"/>
                <a:gd name="T17" fmla="*/ 233 h 969"/>
                <a:gd name="T18" fmla="*/ 401 w 474"/>
                <a:gd name="T19" fmla="*/ 255 h 969"/>
                <a:gd name="T20" fmla="*/ 373 w 474"/>
                <a:gd name="T21" fmla="*/ 252 h 969"/>
                <a:gd name="T22" fmla="*/ 352 w 474"/>
                <a:gd name="T23" fmla="*/ 242 h 969"/>
                <a:gd name="T24" fmla="*/ 300 w 474"/>
                <a:gd name="T25" fmla="*/ 229 h 969"/>
                <a:gd name="T26" fmla="*/ 227 w 474"/>
                <a:gd name="T27" fmla="*/ 226 h 969"/>
                <a:gd name="T28" fmla="*/ 176 w 474"/>
                <a:gd name="T29" fmla="*/ 246 h 969"/>
                <a:gd name="T30" fmla="*/ 152 w 474"/>
                <a:gd name="T31" fmla="*/ 278 h 969"/>
                <a:gd name="T32" fmla="*/ 149 w 474"/>
                <a:gd name="T33" fmla="*/ 317 h 969"/>
                <a:gd name="T34" fmla="*/ 168 w 474"/>
                <a:gd name="T35" fmla="*/ 354 h 969"/>
                <a:gd name="T36" fmla="*/ 222 w 474"/>
                <a:gd name="T37" fmla="*/ 389 h 969"/>
                <a:gd name="T38" fmla="*/ 323 w 474"/>
                <a:gd name="T39" fmla="*/ 433 h 969"/>
                <a:gd name="T40" fmla="*/ 417 w 474"/>
                <a:gd name="T41" fmla="*/ 496 h 969"/>
                <a:gd name="T42" fmla="*/ 465 w 474"/>
                <a:gd name="T43" fmla="*/ 575 h 969"/>
                <a:gd name="T44" fmla="*/ 471 w 474"/>
                <a:gd name="T45" fmla="*/ 673 h 969"/>
                <a:gd name="T46" fmla="*/ 436 w 474"/>
                <a:gd name="T47" fmla="*/ 760 h 969"/>
                <a:gd name="T48" fmla="*/ 362 w 474"/>
                <a:gd name="T49" fmla="*/ 823 h 969"/>
                <a:gd name="T50" fmla="*/ 294 w 474"/>
                <a:gd name="T51" fmla="*/ 847 h 969"/>
                <a:gd name="T52" fmla="*/ 290 w 474"/>
                <a:gd name="T53" fmla="*/ 850 h 969"/>
                <a:gd name="T54" fmla="*/ 289 w 474"/>
                <a:gd name="T55" fmla="*/ 932 h 969"/>
                <a:gd name="T56" fmla="*/ 265 w 474"/>
                <a:gd name="T57" fmla="*/ 967 h 969"/>
                <a:gd name="T58" fmla="*/ 200 w 474"/>
                <a:gd name="T59" fmla="*/ 967 h 969"/>
                <a:gd name="T60" fmla="*/ 176 w 474"/>
                <a:gd name="T61" fmla="*/ 932 h 969"/>
                <a:gd name="T62" fmla="*/ 175 w 474"/>
                <a:gd name="T63" fmla="*/ 854 h 969"/>
                <a:gd name="T64" fmla="*/ 170 w 474"/>
                <a:gd name="T65" fmla="*/ 851 h 969"/>
                <a:gd name="T66" fmla="*/ 154 w 474"/>
                <a:gd name="T67" fmla="*/ 849 h 969"/>
                <a:gd name="T68" fmla="*/ 99 w 474"/>
                <a:gd name="T69" fmla="*/ 837 h 969"/>
                <a:gd name="T70" fmla="*/ 35 w 474"/>
                <a:gd name="T71" fmla="*/ 817 h 969"/>
                <a:gd name="T72" fmla="*/ 2 w 474"/>
                <a:gd name="T73" fmla="*/ 793 h 969"/>
                <a:gd name="T74" fmla="*/ 20 w 474"/>
                <a:gd name="T75" fmla="*/ 721 h 969"/>
                <a:gd name="T76" fmla="*/ 43 w 474"/>
                <a:gd name="T77" fmla="*/ 699 h 969"/>
                <a:gd name="T78" fmla="*/ 65 w 474"/>
                <a:gd name="T79" fmla="*/ 699 h 969"/>
                <a:gd name="T80" fmla="*/ 79 w 474"/>
                <a:gd name="T81" fmla="*/ 705 h 969"/>
                <a:gd name="T82" fmla="*/ 119 w 474"/>
                <a:gd name="T83" fmla="*/ 720 h 969"/>
                <a:gd name="T84" fmla="*/ 175 w 474"/>
                <a:gd name="T85" fmla="*/ 736 h 969"/>
                <a:gd name="T86" fmla="*/ 242 w 474"/>
                <a:gd name="T87" fmla="*/ 738 h 969"/>
                <a:gd name="T88" fmla="*/ 308 w 474"/>
                <a:gd name="T89" fmla="*/ 706 h 969"/>
                <a:gd name="T90" fmla="*/ 333 w 474"/>
                <a:gd name="T91" fmla="*/ 648 h 969"/>
                <a:gd name="T92" fmla="*/ 312 w 474"/>
                <a:gd name="T93" fmla="*/ 591 h 969"/>
                <a:gd name="T94" fmla="*/ 246 w 474"/>
                <a:gd name="T95" fmla="*/ 545 h 969"/>
                <a:gd name="T96" fmla="*/ 156 w 474"/>
                <a:gd name="T97" fmla="*/ 506 h 969"/>
                <a:gd name="T98" fmla="*/ 80 w 474"/>
                <a:gd name="T99" fmla="*/ 462 h 969"/>
                <a:gd name="T100" fmla="*/ 27 w 474"/>
                <a:gd name="T101" fmla="*/ 401 h 969"/>
                <a:gd name="T102" fmla="*/ 7 w 474"/>
                <a:gd name="T103" fmla="*/ 317 h 969"/>
                <a:gd name="T104" fmla="*/ 28 w 474"/>
                <a:gd name="T105" fmla="*/ 229 h 969"/>
                <a:gd name="T106" fmla="*/ 86 w 474"/>
                <a:gd name="T107" fmla="*/ 161 h 969"/>
                <a:gd name="T108" fmla="*/ 176 w 474"/>
                <a:gd name="T109" fmla="*/ 120 h 969"/>
                <a:gd name="T110" fmla="*/ 181 w 474"/>
                <a:gd name="T111" fmla="*/ 118 h 969"/>
                <a:gd name="T112" fmla="*/ 184 w 474"/>
                <a:gd name="T113" fmla="*/ 111 h 969"/>
                <a:gd name="T114" fmla="*/ 196 w 474"/>
                <a:gd name="T115" fmla="*/ 11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74" h="969">
                  <a:moveTo>
                    <a:pt x="223" y="0"/>
                  </a:moveTo>
                  <a:lnTo>
                    <a:pt x="257" y="0"/>
                  </a:lnTo>
                  <a:lnTo>
                    <a:pt x="272" y="4"/>
                  </a:lnTo>
                  <a:lnTo>
                    <a:pt x="285" y="11"/>
                  </a:lnTo>
                  <a:lnTo>
                    <a:pt x="293" y="24"/>
                  </a:lnTo>
                  <a:lnTo>
                    <a:pt x="295" y="38"/>
                  </a:lnTo>
                  <a:lnTo>
                    <a:pt x="296" y="107"/>
                  </a:lnTo>
                  <a:lnTo>
                    <a:pt x="296" y="110"/>
                  </a:lnTo>
                  <a:lnTo>
                    <a:pt x="297" y="111"/>
                  </a:lnTo>
                  <a:lnTo>
                    <a:pt x="298" y="113"/>
                  </a:lnTo>
                  <a:lnTo>
                    <a:pt x="300" y="114"/>
                  </a:lnTo>
                  <a:lnTo>
                    <a:pt x="301" y="115"/>
                  </a:lnTo>
                  <a:lnTo>
                    <a:pt x="302" y="115"/>
                  </a:lnTo>
                  <a:lnTo>
                    <a:pt x="305" y="115"/>
                  </a:lnTo>
                  <a:lnTo>
                    <a:pt x="313" y="117"/>
                  </a:lnTo>
                  <a:lnTo>
                    <a:pt x="326" y="119"/>
                  </a:lnTo>
                  <a:lnTo>
                    <a:pt x="340" y="122"/>
                  </a:lnTo>
                  <a:lnTo>
                    <a:pt x="358" y="126"/>
                  </a:lnTo>
                  <a:lnTo>
                    <a:pt x="376" y="130"/>
                  </a:lnTo>
                  <a:lnTo>
                    <a:pt x="395" y="136"/>
                  </a:lnTo>
                  <a:lnTo>
                    <a:pt x="412" y="141"/>
                  </a:lnTo>
                  <a:lnTo>
                    <a:pt x="427" y="147"/>
                  </a:lnTo>
                  <a:lnTo>
                    <a:pt x="436" y="152"/>
                  </a:lnTo>
                  <a:lnTo>
                    <a:pt x="442" y="162"/>
                  </a:lnTo>
                  <a:lnTo>
                    <a:pt x="445" y="172"/>
                  </a:lnTo>
                  <a:lnTo>
                    <a:pt x="443" y="185"/>
                  </a:lnTo>
                  <a:lnTo>
                    <a:pt x="424" y="233"/>
                  </a:lnTo>
                  <a:lnTo>
                    <a:pt x="419" y="242"/>
                  </a:lnTo>
                  <a:lnTo>
                    <a:pt x="411" y="250"/>
                  </a:lnTo>
                  <a:lnTo>
                    <a:pt x="401" y="255"/>
                  </a:lnTo>
                  <a:lnTo>
                    <a:pt x="391" y="256"/>
                  </a:lnTo>
                  <a:lnTo>
                    <a:pt x="381" y="255"/>
                  </a:lnTo>
                  <a:lnTo>
                    <a:pt x="373" y="252"/>
                  </a:lnTo>
                  <a:lnTo>
                    <a:pt x="371" y="251"/>
                  </a:lnTo>
                  <a:lnTo>
                    <a:pt x="363" y="248"/>
                  </a:lnTo>
                  <a:lnTo>
                    <a:pt x="352" y="242"/>
                  </a:lnTo>
                  <a:lnTo>
                    <a:pt x="337" y="238"/>
                  </a:lnTo>
                  <a:lnTo>
                    <a:pt x="319" y="233"/>
                  </a:lnTo>
                  <a:lnTo>
                    <a:pt x="300" y="229"/>
                  </a:lnTo>
                  <a:lnTo>
                    <a:pt x="276" y="226"/>
                  </a:lnTo>
                  <a:lnTo>
                    <a:pt x="251" y="225"/>
                  </a:lnTo>
                  <a:lnTo>
                    <a:pt x="227" y="226"/>
                  </a:lnTo>
                  <a:lnTo>
                    <a:pt x="207" y="230"/>
                  </a:lnTo>
                  <a:lnTo>
                    <a:pt x="190" y="237"/>
                  </a:lnTo>
                  <a:lnTo>
                    <a:pt x="176" y="246"/>
                  </a:lnTo>
                  <a:lnTo>
                    <a:pt x="165" y="255"/>
                  </a:lnTo>
                  <a:lnTo>
                    <a:pt x="157" y="266"/>
                  </a:lnTo>
                  <a:lnTo>
                    <a:pt x="152" y="278"/>
                  </a:lnTo>
                  <a:lnTo>
                    <a:pt x="148" y="291"/>
                  </a:lnTo>
                  <a:lnTo>
                    <a:pt x="146" y="303"/>
                  </a:lnTo>
                  <a:lnTo>
                    <a:pt x="149" y="317"/>
                  </a:lnTo>
                  <a:lnTo>
                    <a:pt x="152" y="330"/>
                  </a:lnTo>
                  <a:lnTo>
                    <a:pt x="158" y="343"/>
                  </a:lnTo>
                  <a:lnTo>
                    <a:pt x="168" y="354"/>
                  </a:lnTo>
                  <a:lnTo>
                    <a:pt x="182" y="366"/>
                  </a:lnTo>
                  <a:lnTo>
                    <a:pt x="200" y="378"/>
                  </a:lnTo>
                  <a:lnTo>
                    <a:pt x="222" y="389"/>
                  </a:lnTo>
                  <a:lnTo>
                    <a:pt x="248" y="402"/>
                  </a:lnTo>
                  <a:lnTo>
                    <a:pt x="281" y="414"/>
                  </a:lnTo>
                  <a:lnTo>
                    <a:pt x="323" y="433"/>
                  </a:lnTo>
                  <a:lnTo>
                    <a:pt x="359" y="453"/>
                  </a:lnTo>
                  <a:lnTo>
                    <a:pt x="391" y="474"/>
                  </a:lnTo>
                  <a:lnTo>
                    <a:pt x="417" y="496"/>
                  </a:lnTo>
                  <a:lnTo>
                    <a:pt x="438" y="521"/>
                  </a:lnTo>
                  <a:lnTo>
                    <a:pt x="454" y="547"/>
                  </a:lnTo>
                  <a:lnTo>
                    <a:pt x="465" y="575"/>
                  </a:lnTo>
                  <a:lnTo>
                    <a:pt x="471" y="606"/>
                  </a:lnTo>
                  <a:lnTo>
                    <a:pt x="474" y="639"/>
                  </a:lnTo>
                  <a:lnTo>
                    <a:pt x="471" y="673"/>
                  </a:lnTo>
                  <a:lnTo>
                    <a:pt x="464" y="704"/>
                  </a:lnTo>
                  <a:lnTo>
                    <a:pt x="453" y="733"/>
                  </a:lnTo>
                  <a:lnTo>
                    <a:pt x="436" y="760"/>
                  </a:lnTo>
                  <a:lnTo>
                    <a:pt x="415" y="784"/>
                  </a:lnTo>
                  <a:lnTo>
                    <a:pt x="391" y="805"/>
                  </a:lnTo>
                  <a:lnTo>
                    <a:pt x="362" y="823"/>
                  </a:lnTo>
                  <a:lnTo>
                    <a:pt x="330" y="836"/>
                  </a:lnTo>
                  <a:lnTo>
                    <a:pt x="295" y="847"/>
                  </a:lnTo>
                  <a:lnTo>
                    <a:pt x="294" y="847"/>
                  </a:lnTo>
                  <a:lnTo>
                    <a:pt x="293" y="848"/>
                  </a:lnTo>
                  <a:lnTo>
                    <a:pt x="291" y="849"/>
                  </a:lnTo>
                  <a:lnTo>
                    <a:pt x="290" y="850"/>
                  </a:lnTo>
                  <a:lnTo>
                    <a:pt x="289" y="852"/>
                  </a:lnTo>
                  <a:lnTo>
                    <a:pt x="289" y="855"/>
                  </a:lnTo>
                  <a:lnTo>
                    <a:pt x="289" y="932"/>
                  </a:lnTo>
                  <a:lnTo>
                    <a:pt x="286" y="946"/>
                  </a:lnTo>
                  <a:lnTo>
                    <a:pt x="278" y="959"/>
                  </a:lnTo>
                  <a:lnTo>
                    <a:pt x="265" y="967"/>
                  </a:lnTo>
                  <a:lnTo>
                    <a:pt x="250" y="969"/>
                  </a:lnTo>
                  <a:lnTo>
                    <a:pt x="215" y="969"/>
                  </a:lnTo>
                  <a:lnTo>
                    <a:pt x="200" y="967"/>
                  </a:lnTo>
                  <a:lnTo>
                    <a:pt x="187" y="959"/>
                  </a:lnTo>
                  <a:lnTo>
                    <a:pt x="179" y="946"/>
                  </a:lnTo>
                  <a:lnTo>
                    <a:pt x="176" y="932"/>
                  </a:lnTo>
                  <a:lnTo>
                    <a:pt x="176" y="859"/>
                  </a:lnTo>
                  <a:lnTo>
                    <a:pt x="176" y="856"/>
                  </a:lnTo>
                  <a:lnTo>
                    <a:pt x="175" y="854"/>
                  </a:lnTo>
                  <a:lnTo>
                    <a:pt x="173" y="853"/>
                  </a:lnTo>
                  <a:lnTo>
                    <a:pt x="172" y="852"/>
                  </a:lnTo>
                  <a:lnTo>
                    <a:pt x="170" y="851"/>
                  </a:lnTo>
                  <a:lnTo>
                    <a:pt x="168" y="851"/>
                  </a:lnTo>
                  <a:lnTo>
                    <a:pt x="164" y="851"/>
                  </a:lnTo>
                  <a:lnTo>
                    <a:pt x="154" y="849"/>
                  </a:lnTo>
                  <a:lnTo>
                    <a:pt x="139" y="846"/>
                  </a:lnTo>
                  <a:lnTo>
                    <a:pt x="120" y="841"/>
                  </a:lnTo>
                  <a:lnTo>
                    <a:pt x="99" y="837"/>
                  </a:lnTo>
                  <a:lnTo>
                    <a:pt x="78" y="831"/>
                  </a:lnTo>
                  <a:lnTo>
                    <a:pt x="56" y="825"/>
                  </a:lnTo>
                  <a:lnTo>
                    <a:pt x="35" y="817"/>
                  </a:lnTo>
                  <a:lnTo>
                    <a:pt x="17" y="809"/>
                  </a:lnTo>
                  <a:lnTo>
                    <a:pt x="9" y="803"/>
                  </a:lnTo>
                  <a:lnTo>
                    <a:pt x="2" y="793"/>
                  </a:lnTo>
                  <a:lnTo>
                    <a:pt x="0" y="783"/>
                  </a:lnTo>
                  <a:lnTo>
                    <a:pt x="2" y="770"/>
                  </a:lnTo>
                  <a:lnTo>
                    <a:pt x="20" y="721"/>
                  </a:lnTo>
                  <a:lnTo>
                    <a:pt x="25" y="712"/>
                  </a:lnTo>
                  <a:lnTo>
                    <a:pt x="33" y="704"/>
                  </a:lnTo>
                  <a:lnTo>
                    <a:pt x="43" y="699"/>
                  </a:lnTo>
                  <a:lnTo>
                    <a:pt x="54" y="697"/>
                  </a:lnTo>
                  <a:lnTo>
                    <a:pt x="59" y="698"/>
                  </a:lnTo>
                  <a:lnTo>
                    <a:pt x="65" y="699"/>
                  </a:lnTo>
                  <a:lnTo>
                    <a:pt x="70" y="701"/>
                  </a:lnTo>
                  <a:lnTo>
                    <a:pt x="73" y="702"/>
                  </a:lnTo>
                  <a:lnTo>
                    <a:pt x="79" y="705"/>
                  </a:lnTo>
                  <a:lnTo>
                    <a:pt x="90" y="710"/>
                  </a:lnTo>
                  <a:lnTo>
                    <a:pt x="103" y="715"/>
                  </a:lnTo>
                  <a:lnTo>
                    <a:pt x="119" y="720"/>
                  </a:lnTo>
                  <a:lnTo>
                    <a:pt x="137" y="726"/>
                  </a:lnTo>
                  <a:lnTo>
                    <a:pt x="156" y="732"/>
                  </a:lnTo>
                  <a:lnTo>
                    <a:pt x="175" y="736"/>
                  </a:lnTo>
                  <a:lnTo>
                    <a:pt x="195" y="739"/>
                  </a:lnTo>
                  <a:lnTo>
                    <a:pt x="213" y="740"/>
                  </a:lnTo>
                  <a:lnTo>
                    <a:pt x="242" y="738"/>
                  </a:lnTo>
                  <a:lnTo>
                    <a:pt x="268" y="730"/>
                  </a:lnTo>
                  <a:lnTo>
                    <a:pt x="290" y="720"/>
                  </a:lnTo>
                  <a:lnTo>
                    <a:pt x="308" y="706"/>
                  </a:lnTo>
                  <a:lnTo>
                    <a:pt x="322" y="690"/>
                  </a:lnTo>
                  <a:lnTo>
                    <a:pt x="330" y="670"/>
                  </a:lnTo>
                  <a:lnTo>
                    <a:pt x="333" y="648"/>
                  </a:lnTo>
                  <a:lnTo>
                    <a:pt x="331" y="627"/>
                  </a:lnTo>
                  <a:lnTo>
                    <a:pt x="324" y="609"/>
                  </a:lnTo>
                  <a:lnTo>
                    <a:pt x="312" y="591"/>
                  </a:lnTo>
                  <a:lnTo>
                    <a:pt x="296" y="575"/>
                  </a:lnTo>
                  <a:lnTo>
                    <a:pt x="274" y="560"/>
                  </a:lnTo>
                  <a:lnTo>
                    <a:pt x="246" y="545"/>
                  </a:lnTo>
                  <a:lnTo>
                    <a:pt x="213" y="530"/>
                  </a:lnTo>
                  <a:lnTo>
                    <a:pt x="184" y="519"/>
                  </a:lnTo>
                  <a:lnTo>
                    <a:pt x="156" y="506"/>
                  </a:lnTo>
                  <a:lnTo>
                    <a:pt x="129" y="493"/>
                  </a:lnTo>
                  <a:lnTo>
                    <a:pt x="103" y="478"/>
                  </a:lnTo>
                  <a:lnTo>
                    <a:pt x="80" y="462"/>
                  </a:lnTo>
                  <a:lnTo>
                    <a:pt x="59" y="443"/>
                  </a:lnTo>
                  <a:lnTo>
                    <a:pt x="42" y="424"/>
                  </a:lnTo>
                  <a:lnTo>
                    <a:pt x="27" y="401"/>
                  </a:lnTo>
                  <a:lnTo>
                    <a:pt x="16" y="375"/>
                  </a:lnTo>
                  <a:lnTo>
                    <a:pt x="9" y="347"/>
                  </a:lnTo>
                  <a:lnTo>
                    <a:pt x="7" y="317"/>
                  </a:lnTo>
                  <a:lnTo>
                    <a:pt x="9" y="285"/>
                  </a:lnTo>
                  <a:lnTo>
                    <a:pt x="16" y="256"/>
                  </a:lnTo>
                  <a:lnTo>
                    <a:pt x="28" y="229"/>
                  </a:lnTo>
                  <a:lnTo>
                    <a:pt x="44" y="204"/>
                  </a:lnTo>
                  <a:lnTo>
                    <a:pt x="63" y="181"/>
                  </a:lnTo>
                  <a:lnTo>
                    <a:pt x="86" y="161"/>
                  </a:lnTo>
                  <a:lnTo>
                    <a:pt x="113" y="144"/>
                  </a:lnTo>
                  <a:lnTo>
                    <a:pt x="142" y="130"/>
                  </a:lnTo>
                  <a:lnTo>
                    <a:pt x="176" y="120"/>
                  </a:lnTo>
                  <a:lnTo>
                    <a:pt x="177" y="120"/>
                  </a:lnTo>
                  <a:lnTo>
                    <a:pt x="179" y="119"/>
                  </a:lnTo>
                  <a:lnTo>
                    <a:pt x="181" y="118"/>
                  </a:lnTo>
                  <a:lnTo>
                    <a:pt x="182" y="116"/>
                  </a:lnTo>
                  <a:lnTo>
                    <a:pt x="184" y="114"/>
                  </a:lnTo>
                  <a:lnTo>
                    <a:pt x="184" y="111"/>
                  </a:lnTo>
                  <a:lnTo>
                    <a:pt x="184" y="38"/>
                  </a:lnTo>
                  <a:lnTo>
                    <a:pt x="187" y="24"/>
                  </a:lnTo>
                  <a:lnTo>
                    <a:pt x="196" y="11"/>
                  </a:lnTo>
                  <a:lnTo>
                    <a:pt x="208" y="4"/>
                  </a:lnTo>
                  <a:lnTo>
                    <a:pt x="2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0" name="Freeform 62"/>
            <p:cNvSpPr>
              <a:spLocks noEditPoints="1"/>
            </p:cNvSpPr>
            <p:nvPr/>
          </p:nvSpPr>
          <p:spPr bwMode="auto">
            <a:xfrm>
              <a:off x="2309813" y="3482975"/>
              <a:ext cx="290513" cy="290513"/>
            </a:xfrm>
            <a:custGeom>
              <a:avLst/>
              <a:gdLst>
                <a:gd name="T0" fmla="*/ 781 w 1829"/>
                <a:gd name="T1" fmla="*/ 225 h 1828"/>
                <a:gd name="T2" fmla="*/ 598 w 1829"/>
                <a:gd name="T3" fmla="*/ 288 h 1828"/>
                <a:gd name="T4" fmla="*/ 441 w 1829"/>
                <a:gd name="T5" fmla="*/ 396 h 1828"/>
                <a:gd name="T6" fmla="*/ 319 w 1829"/>
                <a:gd name="T7" fmla="*/ 542 h 1828"/>
                <a:gd name="T8" fmla="*/ 240 w 1829"/>
                <a:gd name="T9" fmla="*/ 716 h 1828"/>
                <a:gd name="T10" fmla="*/ 212 w 1829"/>
                <a:gd name="T11" fmla="*/ 914 h 1828"/>
                <a:gd name="T12" fmla="*/ 240 w 1829"/>
                <a:gd name="T13" fmla="*/ 1111 h 1828"/>
                <a:gd name="T14" fmla="*/ 319 w 1829"/>
                <a:gd name="T15" fmla="*/ 1286 h 1828"/>
                <a:gd name="T16" fmla="*/ 441 w 1829"/>
                <a:gd name="T17" fmla="*/ 1432 h 1828"/>
                <a:gd name="T18" fmla="*/ 598 w 1829"/>
                <a:gd name="T19" fmla="*/ 1541 h 1828"/>
                <a:gd name="T20" fmla="*/ 781 w 1829"/>
                <a:gd name="T21" fmla="*/ 1603 h 1828"/>
                <a:gd name="T22" fmla="*/ 983 w 1829"/>
                <a:gd name="T23" fmla="*/ 1612 h 1828"/>
                <a:gd name="T24" fmla="*/ 1174 w 1829"/>
                <a:gd name="T25" fmla="*/ 1567 h 1828"/>
                <a:gd name="T26" fmla="*/ 1339 w 1829"/>
                <a:gd name="T27" fmla="*/ 1473 h 1828"/>
                <a:gd name="T28" fmla="*/ 1473 w 1829"/>
                <a:gd name="T29" fmla="*/ 1339 h 1828"/>
                <a:gd name="T30" fmla="*/ 1568 w 1829"/>
                <a:gd name="T31" fmla="*/ 1172 h 1828"/>
                <a:gd name="T32" fmla="*/ 1614 w 1829"/>
                <a:gd name="T33" fmla="*/ 981 h 1828"/>
                <a:gd name="T34" fmla="*/ 1605 w 1829"/>
                <a:gd name="T35" fmla="*/ 780 h 1828"/>
                <a:gd name="T36" fmla="*/ 1542 w 1829"/>
                <a:gd name="T37" fmla="*/ 597 h 1828"/>
                <a:gd name="T38" fmla="*/ 1434 w 1829"/>
                <a:gd name="T39" fmla="*/ 441 h 1828"/>
                <a:gd name="T40" fmla="*/ 1288 w 1829"/>
                <a:gd name="T41" fmla="*/ 319 h 1828"/>
                <a:gd name="T42" fmla="*/ 1112 w 1829"/>
                <a:gd name="T43" fmla="*/ 240 h 1828"/>
                <a:gd name="T44" fmla="*/ 915 w 1829"/>
                <a:gd name="T45" fmla="*/ 213 h 1828"/>
                <a:gd name="T46" fmla="*/ 1062 w 1829"/>
                <a:gd name="T47" fmla="*/ 13 h 1828"/>
                <a:gd name="T48" fmla="*/ 1270 w 1829"/>
                <a:gd name="T49" fmla="*/ 72 h 1828"/>
                <a:gd name="T50" fmla="*/ 1455 w 1829"/>
                <a:gd name="T51" fmla="*/ 177 h 1828"/>
                <a:gd name="T52" fmla="*/ 1609 w 1829"/>
                <a:gd name="T53" fmla="*/ 319 h 1828"/>
                <a:gd name="T54" fmla="*/ 1727 w 1829"/>
                <a:gd name="T55" fmla="*/ 494 h 1828"/>
                <a:gd name="T56" fmla="*/ 1803 w 1829"/>
                <a:gd name="T57" fmla="*/ 694 h 1828"/>
                <a:gd name="T58" fmla="*/ 1829 w 1829"/>
                <a:gd name="T59" fmla="*/ 914 h 1828"/>
                <a:gd name="T60" fmla="*/ 1803 w 1829"/>
                <a:gd name="T61" fmla="*/ 1133 h 1828"/>
                <a:gd name="T62" fmla="*/ 1727 w 1829"/>
                <a:gd name="T63" fmla="*/ 1333 h 1828"/>
                <a:gd name="T64" fmla="*/ 1609 w 1829"/>
                <a:gd name="T65" fmla="*/ 1508 h 1828"/>
                <a:gd name="T66" fmla="*/ 1455 w 1829"/>
                <a:gd name="T67" fmla="*/ 1651 h 1828"/>
                <a:gd name="T68" fmla="*/ 1270 w 1829"/>
                <a:gd name="T69" fmla="*/ 1755 h 1828"/>
                <a:gd name="T70" fmla="*/ 1062 w 1829"/>
                <a:gd name="T71" fmla="*/ 1815 h 1828"/>
                <a:gd name="T72" fmla="*/ 839 w 1829"/>
                <a:gd name="T73" fmla="*/ 1825 h 1828"/>
                <a:gd name="T74" fmla="*/ 625 w 1829"/>
                <a:gd name="T75" fmla="*/ 1781 h 1828"/>
                <a:gd name="T76" fmla="*/ 433 w 1829"/>
                <a:gd name="T77" fmla="*/ 1690 h 1828"/>
                <a:gd name="T78" fmla="*/ 268 w 1829"/>
                <a:gd name="T79" fmla="*/ 1560 h 1828"/>
                <a:gd name="T80" fmla="*/ 138 w 1829"/>
                <a:gd name="T81" fmla="*/ 1395 h 1828"/>
                <a:gd name="T82" fmla="*/ 46 w 1829"/>
                <a:gd name="T83" fmla="*/ 1202 h 1828"/>
                <a:gd name="T84" fmla="*/ 3 w 1829"/>
                <a:gd name="T85" fmla="*/ 989 h 1828"/>
                <a:gd name="T86" fmla="*/ 12 w 1829"/>
                <a:gd name="T87" fmla="*/ 766 h 1828"/>
                <a:gd name="T88" fmla="*/ 72 w 1829"/>
                <a:gd name="T89" fmla="*/ 558 h 1828"/>
                <a:gd name="T90" fmla="*/ 176 w 1829"/>
                <a:gd name="T91" fmla="*/ 374 h 1828"/>
                <a:gd name="T92" fmla="*/ 319 w 1829"/>
                <a:gd name="T93" fmla="*/ 220 h 1828"/>
                <a:gd name="T94" fmla="*/ 494 w 1829"/>
                <a:gd name="T95" fmla="*/ 103 h 1828"/>
                <a:gd name="T96" fmla="*/ 694 w 1829"/>
                <a:gd name="T97" fmla="*/ 27 h 1828"/>
                <a:gd name="T98" fmla="*/ 915 w 1829"/>
                <a:gd name="T99" fmla="*/ 0 h 1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829" h="1828">
                  <a:moveTo>
                    <a:pt x="915" y="213"/>
                  </a:moveTo>
                  <a:lnTo>
                    <a:pt x="846" y="216"/>
                  </a:lnTo>
                  <a:lnTo>
                    <a:pt x="781" y="225"/>
                  </a:lnTo>
                  <a:lnTo>
                    <a:pt x="718" y="240"/>
                  </a:lnTo>
                  <a:lnTo>
                    <a:pt x="656" y="261"/>
                  </a:lnTo>
                  <a:lnTo>
                    <a:pt x="598" y="288"/>
                  </a:lnTo>
                  <a:lnTo>
                    <a:pt x="541" y="319"/>
                  </a:lnTo>
                  <a:lnTo>
                    <a:pt x="490" y="355"/>
                  </a:lnTo>
                  <a:lnTo>
                    <a:pt x="441" y="396"/>
                  </a:lnTo>
                  <a:lnTo>
                    <a:pt x="396" y="441"/>
                  </a:lnTo>
                  <a:lnTo>
                    <a:pt x="356" y="489"/>
                  </a:lnTo>
                  <a:lnTo>
                    <a:pt x="319" y="542"/>
                  </a:lnTo>
                  <a:lnTo>
                    <a:pt x="288" y="597"/>
                  </a:lnTo>
                  <a:lnTo>
                    <a:pt x="261" y="656"/>
                  </a:lnTo>
                  <a:lnTo>
                    <a:pt x="240" y="716"/>
                  </a:lnTo>
                  <a:lnTo>
                    <a:pt x="225" y="780"/>
                  </a:lnTo>
                  <a:lnTo>
                    <a:pt x="215" y="846"/>
                  </a:lnTo>
                  <a:lnTo>
                    <a:pt x="212" y="914"/>
                  </a:lnTo>
                  <a:lnTo>
                    <a:pt x="215" y="981"/>
                  </a:lnTo>
                  <a:lnTo>
                    <a:pt x="225" y="1047"/>
                  </a:lnTo>
                  <a:lnTo>
                    <a:pt x="240" y="1111"/>
                  </a:lnTo>
                  <a:lnTo>
                    <a:pt x="261" y="1172"/>
                  </a:lnTo>
                  <a:lnTo>
                    <a:pt x="288" y="1231"/>
                  </a:lnTo>
                  <a:lnTo>
                    <a:pt x="319" y="1286"/>
                  </a:lnTo>
                  <a:lnTo>
                    <a:pt x="356" y="1339"/>
                  </a:lnTo>
                  <a:lnTo>
                    <a:pt x="396" y="1387"/>
                  </a:lnTo>
                  <a:lnTo>
                    <a:pt x="441" y="1432"/>
                  </a:lnTo>
                  <a:lnTo>
                    <a:pt x="490" y="1473"/>
                  </a:lnTo>
                  <a:lnTo>
                    <a:pt x="541" y="1509"/>
                  </a:lnTo>
                  <a:lnTo>
                    <a:pt x="598" y="1541"/>
                  </a:lnTo>
                  <a:lnTo>
                    <a:pt x="656" y="1567"/>
                  </a:lnTo>
                  <a:lnTo>
                    <a:pt x="718" y="1588"/>
                  </a:lnTo>
                  <a:lnTo>
                    <a:pt x="781" y="1603"/>
                  </a:lnTo>
                  <a:lnTo>
                    <a:pt x="846" y="1612"/>
                  </a:lnTo>
                  <a:lnTo>
                    <a:pt x="915" y="1616"/>
                  </a:lnTo>
                  <a:lnTo>
                    <a:pt x="983" y="1612"/>
                  </a:lnTo>
                  <a:lnTo>
                    <a:pt x="1048" y="1603"/>
                  </a:lnTo>
                  <a:lnTo>
                    <a:pt x="1112" y="1588"/>
                  </a:lnTo>
                  <a:lnTo>
                    <a:pt x="1174" y="1567"/>
                  </a:lnTo>
                  <a:lnTo>
                    <a:pt x="1231" y="1541"/>
                  </a:lnTo>
                  <a:lnTo>
                    <a:pt x="1288" y="1509"/>
                  </a:lnTo>
                  <a:lnTo>
                    <a:pt x="1339" y="1473"/>
                  </a:lnTo>
                  <a:lnTo>
                    <a:pt x="1389" y="1432"/>
                  </a:lnTo>
                  <a:lnTo>
                    <a:pt x="1434" y="1387"/>
                  </a:lnTo>
                  <a:lnTo>
                    <a:pt x="1473" y="1339"/>
                  </a:lnTo>
                  <a:lnTo>
                    <a:pt x="1510" y="1286"/>
                  </a:lnTo>
                  <a:lnTo>
                    <a:pt x="1542" y="1231"/>
                  </a:lnTo>
                  <a:lnTo>
                    <a:pt x="1568" y="1172"/>
                  </a:lnTo>
                  <a:lnTo>
                    <a:pt x="1589" y="1111"/>
                  </a:lnTo>
                  <a:lnTo>
                    <a:pt x="1605" y="1047"/>
                  </a:lnTo>
                  <a:lnTo>
                    <a:pt x="1614" y="981"/>
                  </a:lnTo>
                  <a:lnTo>
                    <a:pt x="1617" y="914"/>
                  </a:lnTo>
                  <a:lnTo>
                    <a:pt x="1614" y="846"/>
                  </a:lnTo>
                  <a:lnTo>
                    <a:pt x="1605" y="780"/>
                  </a:lnTo>
                  <a:lnTo>
                    <a:pt x="1589" y="716"/>
                  </a:lnTo>
                  <a:lnTo>
                    <a:pt x="1568" y="656"/>
                  </a:lnTo>
                  <a:lnTo>
                    <a:pt x="1542" y="597"/>
                  </a:lnTo>
                  <a:lnTo>
                    <a:pt x="1510" y="542"/>
                  </a:lnTo>
                  <a:lnTo>
                    <a:pt x="1473" y="489"/>
                  </a:lnTo>
                  <a:lnTo>
                    <a:pt x="1434" y="441"/>
                  </a:lnTo>
                  <a:lnTo>
                    <a:pt x="1389" y="396"/>
                  </a:lnTo>
                  <a:lnTo>
                    <a:pt x="1339" y="355"/>
                  </a:lnTo>
                  <a:lnTo>
                    <a:pt x="1288" y="319"/>
                  </a:lnTo>
                  <a:lnTo>
                    <a:pt x="1231" y="288"/>
                  </a:lnTo>
                  <a:lnTo>
                    <a:pt x="1174" y="261"/>
                  </a:lnTo>
                  <a:lnTo>
                    <a:pt x="1112" y="240"/>
                  </a:lnTo>
                  <a:lnTo>
                    <a:pt x="1048" y="225"/>
                  </a:lnTo>
                  <a:lnTo>
                    <a:pt x="983" y="216"/>
                  </a:lnTo>
                  <a:lnTo>
                    <a:pt x="915" y="213"/>
                  </a:lnTo>
                  <a:close/>
                  <a:moveTo>
                    <a:pt x="915" y="0"/>
                  </a:moveTo>
                  <a:lnTo>
                    <a:pt x="990" y="3"/>
                  </a:lnTo>
                  <a:lnTo>
                    <a:pt x="1062" y="13"/>
                  </a:lnTo>
                  <a:lnTo>
                    <a:pt x="1135" y="27"/>
                  </a:lnTo>
                  <a:lnTo>
                    <a:pt x="1204" y="47"/>
                  </a:lnTo>
                  <a:lnTo>
                    <a:pt x="1270" y="72"/>
                  </a:lnTo>
                  <a:lnTo>
                    <a:pt x="1335" y="103"/>
                  </a:lnTo>
                  <a:lnTo>
                    <a:pt x="1396" y="137"/>
                  </a:lnTo>
                  <a:lnTo>
                    <a:pt x="1455" y="177"/>
                  </a:lnTo>
                  <a:lnTo>
                    <a:pt x="1510" y="220"/>
                  </a:lnTo>
                  <a:lnTo>
                    <a:pt x="1562" y="268"/>
                  </a:lnTo>
                  <a:lnTo>
                    <a:pt x="1609" y="319"/>
                  </a:lnTo>
                  <a:lnTo>
                    <a:pt x="1653" y="374"/>
                  </a:lnTo>
                  <a:lnTo>
                    <a:pt x="1692" y="433"/>
                  </a:lnTo>
                  <a:lnTo>
                    <a:pt x="1727" y="494"/>
                  </a:lnTo>
                  <a:lnTo>
                    <a:pt x="1758" y="558"/>
                  </a:lnTo>
                  <a:lnTo>
                    <a:pt x="1783" y="625"/>
                  </a:lnTo>
                  <a:lnTo>
                    <a:pt x="1803" y="694"/>
                  </a:lnTo>
                  <a:lnTo>
                    <a:pt x="1817" y="766"/>
                  </a:lnTo>
                  <a:lnTo>
                    <a:pt x="1826" y="839"/>
                  </a:lnTo>
                  <a:lnTo>
                    <a:pt x="1829" y="914"/>
                  </a:lnTo>
                  <a:lnTo>
                    <a:pt x="1826" y="989"/>
                  </a:lnTo>
                  <a:lnTo>
                    <a:pt x="1817" y="1062"/>
                  </a:lnTo>
                  <a:lnTo>
                    <a:pt x="1803" y="1133"/>
                  </a:lnTo>
                  <a:lnTo>
                    <a:pt x="1783" y="1202"/>
                  </a:lnTo>
                  <a:lnTo>
                    <a:pt x="1758" y="1269"/>
                  </a:lnTo>
                  <a:lnTo>
                    <a:pt x="1727" y="1333"/>
                  </a:lnTo>
                  <a:lnTo>
                    <a:pt x="1692" y="1395"/>
                  </a:lnTo>
                  <a:lnTo>
                    <a:pt x="1653" y="1454"/>
                  </a:lnTo>
                  <a:lnTo>
                    <a:pt x="1609" y="1508"/>
                  </a:lnTo>
                  <a:lnTo>
                    <a:pt x="1562" y="1560"/>
                  </a:lnTo>
                  <a:lnTo>
                    <a:pt x="1510" y="1608"/>
                  </a:lnTo>
                  <a:lnTo>
                    <a:pt x="1455" y="1651"/>
                  </a:lnTo>
                  <a:lnTo>
                    <a:pt x="1396" y="1690"/>
                  </a:lnTo>
                  <a:lnTo>
                    <a:pt x="1335" y="1725"/>
                  </a:lnTo>
                  <a:lnTo>
                    <a:pt x="1270" y="1755"/>
                  </a:lnTo>
                  <a:lnTo>
                    <a:pt x="1204" y="1781"/>
                  </a:lnTo>
                  <a:lnTo>
                    <a:pt x="1135" y="1800"/>
                  </a:lnTo>
                  <a:lnTo>
                    <a:pt x="1062" y="1815"/>
                  </a:lnTo>
                  <a:lnTo>
                    <a:pt x="990" y="1825"/>
                  </a:lnTo>
                  <a:lnTo>
                    <a:pt x="915" y="1828"/>
                  </a:lnTo>
                  <a:lnTo>
                    <a:pt x="839" y="1825"/>
                  </a:lnTo>
                  <a:lnTo>
                    <a:pt x="767" y="1815"/>
                  </a:lnTo>
                  <a:lnTo>
                    <a:pt x="694" y="1800"/>
                  </a:lnTo>
                  <a:lnTo>
                    <a:pt x="625" y="1781"/>
                  </a:lnTo>
                  <a:lnTo>
                    <a:pt x="559" y="1755"/>
                  </a:lnTo>
                  <a:lnTo>
                    <a:pt x="494" y="1725"/>
                  </a:lnTo>
                  <a:lnTo>
                    <a:pt x="433" y="1690"/>
                  </a:lnTo>
                  <a:lnTo>
                    <a:pt x="375" y="1651"/>
                  </a:lnTo>
                  <a:lnTo>
                    <a:pt x="319" y="1608"/>
                  </a:lnTo>
                  <a:lnTo>
                    <a:pt x="268" y="1560"/>
                  </a:lnTo>
                  <a:lnTo>
                    <a:pt x="221" y="1508"/>
                  </a:lnTo>
                  <a:lnTo>
                    <a:pt x="176" y="1454"/>
                  </a:lnTo>
                  <a:lnTo>
                    <a:pt x="138" y="1395"/>
                  </a:lnTo>
                  <a:lnTo>
                    <a:pt x="102" y="1333"/>
                  </a:lnTo>
                  <a:lnTo>
                    <a:pt x="72" y="1269"/>
                  </a:lnTo>
                  <a:lnTo>
                    <a:pt x="46" y="1202"/>
                  </a:lnTo>
                  <a:lnTo>
                    <a:pt x="27" y="1133"/>
                  </a:lnTo>
                  <a:lnTo>
                    <a:pt x="12" y="1062"/>
                  </a:lnTo>
                  <a:lnTo>
                    <a:pt x="3" y="989"/>
                  </a:lnTo>
                  <a:lnTo>
                    <a:pt x="0" y="914"/>
                  </a:lnTo>
                  <a:lnTo>
                    <a:pt x="3" y="839"/>
                  </a:lnTo>
                  <a:lnTo>
                    <a:pt x="12" y="766"/>
                  </a:lnTo>
                  <a:lnTo>
                    <a:pt x="27" y="694"/>
                  </a:lnTo>
                  <a:lnTo>
                    <a:pt x="46" y="625"/>
                  </a:lnTo>
                  <a:lnTo>
                    <a:pt x="72" y="558"/>
                  </a:lnTo>
                  <a:lnTo>
                    <a:pt x="102" y="494"/>
                  </a:lnTo>
                  <a:lnTo>
                    <a:pt x="138" y="433"/>
                  </a:lnTo>
                  <a:lnTo>
                    <a:pt x="176" y="374"/>
                  </a:lnTo>
                  <a:lnTo>
                    <a:pt x="221" y="319"/>
                  </a:lnTo>
                  <a:lnTo>
                    <a:pt x="268" y="268"/>
                  </a:lnTo>
                  <a:lnTo>
                    <a:pt x="319" y="220"/>
                  </a:lnTo>
                  <a:lnTo>
                    <a:pt x="375" y="177"/>
                  </a:lnTo>
                  <a:lnTo>
                    <a:pt x="433" y="137"/>
                  </a:lnTo>
                  <a:lnTo>
                    <a:pt x="494" y="103"/>
                  </a:lnTo>
                  <a:lnTo>
                    <a:pt x="559" y="72"/>
                  </a:lnTo>
                  <a:lnTo>
                    <a:pt x="625" y="47"/>
                  </a:lnTo>
                  <a:lnTo>
                    <a:pt x="694" y="27"/>
                  </a:lnTo>
                  <a:lnTo>
                    <a:pt x="767" y="13"/>
                  </a:lnTo>
                  <a:lnTo>
                    <a:pt x="839" y="3"/>
                  </a:lnTo>
                  <a:lnTo>
                    <a:pt x="9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1" name="Freeform 63"/>
            <p:cNvSpPr>
              <a:spLocks/>
            </p:cNvSpPr>
            <p:nvPr/>
          </p:nvSpPr>
          <p:spPr bwMode="auto">
            <a:xfrm>
              <a:off x="2201863" y="3787775"/>
              <a:ext cx="398463" cy="174625"/>
            </a:xfrm>
            <a:custGeom>
              <a:avLst/>
              <a:gdLst>
                <a:gd name="T0" fmla="*/ 793 w 2506"/>
                <a:gd name="T1" fmla="*/ 13 h 1101"/>
                <a:gd name="T2" fmla="*/ 984 w 2506"/>
                <a:gd name="T3" fmla="*/ 56 h 1101"/>
                <a:gd name="T4" fmla="*/ 1191 w 2506"/>
                <a:gd name="T5" fmla="*/ 114 h 1101"/>
                <a:gd name="T6" fmla="*/ 1383 w 2506"/>
                <a:gd name="T7" fmla="*/ 175 h 1101"/>
                <a:gd name="T8" fmla="*/ 1531 w 2506"/>
                <a:gd name="T9" fmla="*/ 222 h 1101"/>
                <a:gd name="T10" fmla="*/ 1612 w 2506"/>
                <a:gd name="T11" fmla="*/ 246 h 1101"/>
                <a:gd name="T12" fmla="*/ 1663 w 2506"/>
                <a:gd name="T13" fmla="*/ 296 h 1101"/>
                <a:gd name="T14" fmla="*/ 1669 w 2506"/>
                <a:gd name="T15" fmla="*/ 369 h 1101"/>
                <a:gd name="T16" fmla="*/ 1620 w 2506"/>
                <a:gd name="T17" fmla="*/ 443 h 1101"/>
                <a:gd name="T18" fmla="*/ 1503 w 2506"/>
                <a:gd name="T19" fmla="*/ 488 h 1101"/>
                <a:gd name="T20" fmla="*/ 1350 w 2506"/>
                <a:gd name="T21" fmla="*/ 496 h 1101"/>
                <a:gd name="T22" fmla="*/ 1192 w 2506"/>
                <a:gd name="T23" fmla="*/ 480 h 1101"/>
                <a:gd name="T24" fmla="*/ 1051 w 2506"/>
                <a:gd name="T25" fmla="*/ 456 h 1101"/>
                <a:gd name="T26" fmla="*/ 949 w 2506"/>
                <a:gd name="T27" fmla="*/ 438 h 1101"/>
                <a:gd name="T28" fmla="*/ 910 w 2506"/>
                <a:gd name="T29" fmla="*/ 445 h 1101"/>
                <a:gd name="T30" fmla="*/ 963 w 2506"/>
                <a:gd name="T31" fmla="*/ 509 h 1101"/>
                <a:gd name="T32" fmla="*/ 1099 w 2506"/>
                <a:gd name="T33" fmla="*/ 562 h 1101"/>
                <a:gd name="T34" fmla="*/ 1279 w 2506"/>
                <a:gd name="T35" fmla="*/ 598 h 1101"/>
                <a:gd name="T36" fmla="*/ 1468 w 2506"/>
                <a:gd name="T37" fmla="*/ 611 h 1101"/>
                <a:gd name="T38" fmla="*/ 1693 w 2506"/>
                <a:gd name="T39" fmla="*/ 585 h 1101"/>
                <a:gd name="T40" fmla="*/ 2077 w 2506"/>
                <a:gd name="T41" fmla="*/ 470 h 1101"/>
                <a:gd name="T42" fmla="*/ 2351 w 2506"/>
                <a:gd name="T43" fmla="*/ 342 h 1101"/>
                <a:gd name="T44" fmla="*/ 2449 w 2506"/>
                <a:gd name="T45" fmla="*/ 350 h 1101"/>
                <a:gd name="T46" fmla="*/ 2503 w 2506"/>
                <a:gd name="T47" fmla="*/ 428 h 1101"/>
                <a:gd name="T48" fmla="*/ 2479 w 2506"/>
                <a:gd name="T49" fmla="*/ 545 h 1101"/>
                <a:gd name="T50" fmla="*/ 2387 w 2506"/>
                <a:gd name="T51" fmla="*/ 643 h 1101"/>
                <a:gd name="T52" fmla="*/ 2262 w 2506"/>
                <a:gd name="T53" fmla="*/ 730 h 1101"/>
                <a:gd name="T54" fmla="*/ 2092 w 2506"/>
                <a:gd name="T55" fmla="*/ 835 h 1101"/>
                <a:gd name="T56" fmla="*/ 1903 w 2506"/>
                <a:gd name="T57" fmla="*/ 941 h 1101"/>
                <a:gd name="T58" fmla="*/ 1723 w 2506"/>
                <a:gd name="T59" fmla="*/ 1031 h 1101"/>
                <a:gd name="T60" fmla="*/ 1577 w 2506"/>
                <a:gd name="T61" fmla="*/ 1090 h 1101"/>
                <a:gd name="T62" fmla="*/ 1475 w 2506"/>
                <a:gd name="T63" fmla="*/ 1101 h 1101"/>
                <a:gd name="T64" fmla="*/ 1306 w 2506"/>
                <a:gd name="T65" fmla="*/ 1087 h 1101"/>
                <a:gd name="T66" fmla="*/ 1085 w 2506"/>
                <a:gd name="T67" fmla="*/ 1057 h 1101"/>
                <a:gd name="T68" fmla="*/ 841 w 2506"/>
                <a:gd name="T69" fmla="*/ 1020 h 1101"/>
                <a:gd name="T70" fmla="*/ 606 w 2506"/>
                <a:gd name="T71" fmla="*/ 980 h 1101"/>
                <a:gd name="T72" fmla="*/ 412 w 2506"/>
                <a:gd name="T73" fmla="*/ 944 h 1101"/>
                <a:gd name="T74" fmla="*/ 289 w 2506"/>
                <a:gd name="T75" fmla="*/ 921 h 1101"/>
                <a:gd name="T76" fmla="*/ 188 w 2506"/>
                <a:gd name="T77" fmla="*/ 924 h 1101"/>
                <a:gd name="T78" fmla="*/ 82 w 2506"/>
                <a:gd name="T79" fmla="*/ 985 h 1101"/>
                <a:gd name="T80" fmla="*/ 26 w 2506"/>
                <a:gd name="T81" fmla="*/ 1020 h 1101"/>
                <a:gd name="T82" fmla="*/ 5 w 2506"/>
                <a:gd name="T83" fmla="*/ 1001 h 1101"/>
                <a:gd name="T84" fmla="*/ 0 w 2506"/>
                <a:gd name="T85" fmla="*/ 981 h 1101"/>
                <a:gd name="T86" fmla="*/ 17 w 2506"/>
                <a:gd name="T87" fmla="*/ 726 h 1101"/>
                <a:gd name="T88" fmla="*/ 36 w 2506"/>
                <a:gd name="T89" fmla="*/ 431 h 1101"/>
                <a:gd name="T90" fmla="*/ 52 w 2506"/>
                <a:gd name="T91" fmla="*/ 167 h 1101"/>
                <a:gd name="T92" fmla="*/ 70 w 2506"/>
                <a:gd name="T93" fmla="*/ 80 h 1101"/>
                <a:gd name="T94" fmla="*/ 119 w 2506"/>
                <a:gd name="T95" fmla="*/ 66 h 1101"/>
                <a:gd name="T96" fmla="*/ 252 w 2506"/>
                <a:gd name="T97" fmla="*/ 45 h 1101"/>
                <a:gd name="T98" fmla="*/ 438 w 2506"/>
                <a:gd name="T99" fmla="*/ 18 h 1101"/>
                <a:gd name="T100" fmla="*/ 611 w 2506"/>
                <a:gd name="T101" fmla="*/ 2 h 1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506" h="1101">
                  <a:moveTo>
                    <a:pt x="676" y="0"/>
                  </a:moveTo>
                  <a:lnTo>
                    <a:pt x="712" y="2"/>
                  </a:lnTo>
                  <a:lnTo>
                    <a:pt x="751" y="7"/>
                  </a:lnTo>
                  <a:lnTo>
                    <a:pt x="793" y="13"/>
                  </a:lnTo>
                  <a:lnTo>
                    <a:pt x="838" y="22"/>
                  </a:lnTo>
                  <a:lnTo>
                    <a:pt x="885" y="32"/>
                  </a:lnTo>
                  <a:lnTo>
                    <a:pt x="934" y="44"/>
                  </a:lnTo>
                  <a:lnTo>
                    <a:pt x="984" y="56"/>
                  </a:lnTo>
                  <a:lnTo>
                    <a:pt x="1036" y="70"/>
                  </a:lnTo>
                  <a:lnTo>
                    <a:pt x="1088" y="84"/>
                  </a:lnTo>
                  <a:lnTo>
                    <a:pt x="1140" y="99"/>
                  </a:lnTo>
                  <a:lnTo>
                    <a:pt x="1191" y="114"/>
                  </a:lnTo>
                  <a:lnTo>
                    <a:pt x="1241" y="129"/>
                  </a:lnTo>
                  <a:lnTo>
                    <a:pt x="1291" y="145"/>
                  </a:lnTo>
                  <a:lnTo>
                    <a:pt x="1338" y="160"/>
                  </a:lnTo>
                  <a:lnTo>
                    <a:pt x="1383" y="175"/>
                  </a:lnTo>
                  <a:lnTo>
                    <a:pt x="1425" y="188"/>
                  </a:lnTo>
                  <a:lnTo>
                    <a:pt x="1464" y="201"/>
                  </a:lnTo>
                  <a:lnTo>
                    <a:pt x="1499" y="211"/>
                  </a:lnTo>
                  <a:lnTo>
                    <a:pt x="1531" y="222"/>
                  </a:lnTo>
                  <a:lnTo>
                    <a:pt x="1557" y="229"/>
                  </a:lnTo>
                  <a:lnTo>
                    <a:pt x="1579" y="235"/>
                  </a:lnTo>
                  <a:lnTo>
                    <a:pt x="1596" y="239"/>
                  </a:lnTo>
                  <a:lnTo>
                    <a:pt x="1612" y="246"/>
                  </a:lnTo>
                  <a:lnTo>
                    <a:pt x="1628" y="255"/>
                  </a:lnTo>
                  <a:lnTo>
                    <a:pt x="1642" y="267"/>
                  </a:lnTo>
                  <a:lnTo>
                    <a:pt x="1653" y="280"/>
                  </a:lnTo>
                  <a:lnTo>
                    <a:pt x="1663" y="296"/>
                  </a:lnTo>
                  <a:lnTo>
                    <a:pt x="1668" y="313"/>
                  </a:lnTo>
                  <a:lnTo>
                    <a:pt x="1672" y="332"/>
                  </a:lnTo>
                  <a:lnTo>
                    <a:pt x="1672" y="350"/>
                  </a:lnTo>
                  <a:lnTo>
                    <a:pt x="1669" y="369"/>
                  </a:lnTo>
                  <a:lnTo>
                    <a:pt x="1662" y="389"/>
                  </a:lnTo>
                  <a:lnTo>
                    <a:pt x="1652" y="408"/>
                  </a:lnTo>
                  <a:lnTo>
                    <a:pt x="1638" y="426"/>
                  </a:lnTo>
                  <a:lnTo>
                    <a:pt x="1620" y="443"/>
                  </a:lnTo>
                  <a:lnTo>
                    <a:pt x="1597" y="457"/>
                  </a:lnTo>
                  <a:lnTo>
                    <a:pt x="1570" y="470"/>
                  </a:lnTo>
                  <a:lnTo>
                    <a:pt x="1538" y="480"/>
                  </a:lnTo>
                  <a:lnTo>
                    <a:pt x="1503" y="488"/>
                  </a:lnTo>
                  <a:lnTo>
                    <a:pt x="1467" y="493"/>
                  </a:lnTo>
                  <a:lnTo>
                    <a:pt x="1429" y="496"/>
                  </a:lnTo>
                  <a:lnTo>
                    <a:pt x="1390" y="497"/>
                  </a:lnTo>
                  <a:lnTo>
                    <a:pt x="1350" y="496"/>
                  </a:lnTo>
                  <a:lnTo>
                    <a:pt x="1311" y="494"/>
                  </a:lnTo>
                  <a:lnTo>
                    <a:pt x="1270" y="491"/>
                  </a:lnTo>
                  <a:lnTo>
                    <a:pt x="1231" y="486"/>
                  </a:lnTo>
                  <a:lnTo>
                    <a:pt x="1192" y="480"/>
                  </a:lnTo>
                  <a:lnTo>
                    <a:pt x="1153" y="474"/>
                  </a:lnTo>
                  <a:lnTo>
                    <a:pt x="1118" y="468"/>
                  </a:lnTo>
                  <a:lnTo>
                    <a:pt x="1083" y="461"/>
                  </a:lnTo>
                  <a:lnTo>
                    <a:pt x="1051" y="456"/>
                  </a:lnTo>
                  <a:lnTo>
                    <a:pt x="1020" y="450"/>
                  </a:lnTo>
                  <a:lnTo>
                    <a:pt x="993" y="446"/>
                  </a:lnTo>
                  <a:lnTo>
                    <a:pt x="969" y="442"/>
                  </a:lnTo>
                  <a:lnTo>
                    <a:pt x="949" y="438"/>
                  </a:lnTo>
                  <a:lnTo>
                    <a:pt x="932" y="437"/>
                  </a:lnTo>
                  <a:lnTo>
                    <a:pt x="920" y="437"/>
                  </a:lnTo>
                  <a:lnTo>
                    <a:pt x="912" y="441"/>
                  </a:lnTo>
                  <a:lnTo>
                    <a:pt x="910" y="445"/>
                  </a:lnTo>
                  <a:lnTo>
                    <a:pt x="913" y="461"/>
                  </a:lnTo>
                  <a:lnTo>
                    <a:pt x="924" y="477"/>
                  </a:lnTo>
                  <a:lnTo>
                    <a:pt x="940" y="493"/>
                  </a:lnTo>
                  <a:lnTo>
                    <a:pt x="963" y="509"/>
                  </a:lnTo>
                  <a:lnTo>
                    <a:pt x="991" y="523"/>
                  </a:lnTo>
                  <a:lnTo>
                    <a:pt x="1023" y="537"/>
                  </a:lnTo>
                  <a:lnTo>
                    <a:pt x="1059" y="549"/>
                  </a:lnTo>
                  <a:lnTo>
                    <a:pt x="1099" y="562"/>
                  </a:lnTo>
                  <a:lnTo>
                    <a:pt x="1141" y="573"/>
                  </a:lnTo>
                  <a:lnTo>
                    <a:pt x="1186" y="582"/>
                  </a:lnTo>
                  <a:lnTo>
                    <a:pt x="1232" y="590"/>
                  </a:lnTo>
                  <a:lnTo>
                    <a:pt x="1279" y="598"/>
                  </a:lnTo>
                  <a:lnTo>
                    <a:pt x="1327" y="604"/>
                  </a:lnTo>
                  <a:lnTo>
                    <a:pt x="1374" y="608"/>
                  </a:lnTo>
                  <a:lnTo>
                    <a:pt x="1422" y="610"/>
                  </a:lnTo>
                  <a:lnTo>
                    <a:pt x="1468" y="611"/>
                  </a:lnTo>
                  <a:lnTo>
                    <a:pt x="1513" y="610"/>
                  </a:lnTo>
                  <a:lnTo>
                    <a:pt x="1555" y="608"/>
                  </a:lnTo>
                  <a:lnTo>
                    <a:pt x="1594" y="603"/>
                  </a:lnTo>
                  <a:lnTo>
                    <a:pt x="1693" y="585"/>
                  </a:lnTo>
                  <a:lnTo>
                    <a:pt x="1793" y="562"/>
                  </a:lnTo>
                  <a:lnTo>
                    <a:pt x="1890" y="535"/>
                  </a:lnTo>
                  <a:lnTo>
                    <a:pt x="1985" y="503"/>
                  </a:lnTo>
                  <a:lnTo>
                    <a:pt x="2077" y="470"/>
                  </a:lnTo>
                  <a:lnTo>
                    <a:pt x="2164" y="433"/>
                  </a:lnTo>
                  <a:lnTo>
                    <a:pt x="2246" y="394"/>
                  </a:lnTo>
                  <a:lnTo>
                    <a:pt x="2322" y="355"/>
                  </a:lnTo>
                  <a:lnTo>
                    <a:pt x="2351" y="342"/>
                  </a:lnTo>
                  <a:lnTo>
                    <a:pt x="2378" y="337"/>
                  </a:lnTo>
                  <a:lnTo>
                    <a:pt x="2403" y="336"/>
                  </a:lnTo>
                  <a:lnTo>
                    <a:pt x="2427" y="341"/>
                  </a:lnTo>
                  <a:lnTo>
                    <a:pt x="2449" y="350"/>
                  </a:lnTo>
                  <a:lnTo>
                    <a:pt x="2468" y="364"/>
                  </a:lnTo>
                  <a:lnTo>
                    <a:pt x="2484" y="382"/>
                  </a:lnTo>
                  <a:lnTo>
                    <a:pt x="2495" y="404"/>
                  </a:lnTo>
                  <a:lnTo>
                    <a:pt x="2503" y="428"/>
                  </a:lnTo>
                  <a:lnTo>
                    <a:pt x="2506" y="454"/>
                  </a:lnTo>
                  <a:lnTo>
                    <a:pt x="2503" y="483"/>
                  </a:lnTo>
                  <a:lnTo>
                    <a:pt x="2493" y="514"/>
                  </a:lnTo>
                  <a:lnTo>
                    <a:pt x="2479" y="545"/>
                  </a:lnTo>
                  <a:lnTo>
                    <a:pt x="2455" y="578"/>
                  </a:lnTo>
                  <a:lnTo>
                    <a:pt x="2426" y="610"/>
                  </a:lnTo>
                  <a:lnTo>
                    <a:pt x="2409" y="625"/>
                  </a:lnTo>
                  <a:lnTo>
                    <a:pt x="2387" y="643"/>
                  </a:lnTo>
                  <a:lnTo>
                    <a:pt x="2362" y="662"/>
                  </a:lnTo>
                  <a:lnTo>
                    <a:pt x="2332" y="682"/>
                  </a:lnTo>
                  <a:lnTo>
                    <a:pt x="2298" y="706"/>
                  </a:lnTo>
                  <a:lnTo>
                    <a:pt x="2262" y="730"/>
                  </a:lnTo>
                  <a:lnTo>
                    <a:pt x="2223" y="756"/>
                  </a:lnTo>
                  <a:lnTo>
                    <a:pt x="2181" y="781"/>
                  </a:lnTo>
                  <a:lnTo>
                    <a:pt x="2137" y="808"/>
                  </a:lnTo>
                  <a:lnTo>
                    <a:pt x="2092" y="835"/>
                  </a:lnTo>
                  <a:lnTo>
                    <a:pt x="2046" y="863"/>
                  </a:lnTo>
                  <a:lnTo>
                    <a:pt x="1998" y="889"/>
                  </a:lnTo>
                  <a:lnTo>
                    <a:pt x="1950" y="915"/>
                  </a:lnTo>
                  <a:lnTo>
                    <a:pt x="1903" y="941"/>
                  </a:lnTo>
                  <a:lnTo>
                    <a:pt x="1856" y="966"/>
                  </a:lnTo>
                  <a:lnTo>
                    <a:pt x="1811" y="989"/>
                  </a:lnTo>
                  <a:lnTo>
                    <a:pt x="1766" y="1011"/>
                  </a:lnTo>
                  <a:lnTo>
                    <a:pt x="1723" y="1031"/>
                  </a:lnTo>
                  <a:lnTo>
                    <a:pt x="1682" y="1050"/>
                  </a:lnTo>
                  <a:lnTo>
                    <a:pt x="1644" y="1066"/>
                  </a:lnTo>
                  <a:lnTo>
                    <a:pt x="1608" y="1079"/>
                  </a:lnTo>
                  <a:lnTo>
                    <a:pt x="1577" y="1090"/>
                  </a:lnTo>
                  <a:lnTo>
                    <a:pt x="1549" y="1097"/>
                  </a:lnTo>
                  <a:lnTo>
                    <a:pt x="1530" y="1100"/>
                  </a:lnTo>
                  <a:lnTo>
                    <a:pt x="1506" y="1101"/>
                  </a:lnTo>
                  <a:lnTo>
                    <a:pt x="1475" y="1101"/>
                  </a:lnTo>
                  <a:lnTo>
                    <a:pt x="1439" y="1099"/>
                  </a:lnTo>
                  <a:lnTo>
                    <a:pt x="1400" y="1096"/>
                  </a:lnTo>
                  <a:lnTo>
                    <a:pt x="1355" y="1092"/>
                  </a:lnTo>
                  <a:lnTo>
                    <a:pt x="1306" y="1087"/>
                  </a:lnTo>
                  <a:lnTo>
                    <a:pt x="1255" y="1080"/>
                  </a:lnTo>
                  <a:lnTo>
                    <a:pt x="1200" y="1074"/>
                  </a:lnTo>
                  <a:lnTo>
                    <a:pt x="1144" y="1066"/>
                  </a:lnTo>
                  <a:lnTo>
                    <a:pt x="1085" y="1057"/>
                  </a:lnTo>
                  <a:lnTo>
                    <a:pt x="1024" y="1049"/>
                  </a:lnTo>
                  <a:lnTo>
                    <a:pt x="963" y="1040"/>
                  </a:lnTo>
                  <a:lnTo>
                    <a:pt x="903" y="1030"/>
                  </a:lnTo>
                  <a:lnTo>
                    <a:pt x="841" y="1020"/>
                  </a:lnTo>
                  <a:lnTo>
                    <a:pt x="780" y="1010"/>
                  </a:lnTo>
                  <a:lnTo>
                    <a:pt x="720" y="1000"/>
                  </a:lnTo>
                  <a:lnTo>
                    <a:pt x="663" y="989"/>
                  </a:lnTo>
                  <a:lnTo>
                    <a:pt x="606" y="980"/>
                  </a:lnTo>
                  <a:lnTo>
                    <a:pt x="552" y="971"/>
                  </a:lnTo>
                  <a:lnTo>
                    <a:pt x="502" y="961"/>
                  </a:lnTo>
                  <a:lnTo>
                    <a:pt x="455" y="953"/>
                  </a:lnTo>
                  <a:lnTo>
                    <a:pt x="412" y="944"/>
                  </a:lnTo>
                  <a:lnTo>
                    <a:pt x="373" y="937"/>
                  </a:lnTo>
                  <a:lnTo>
                    <a:pt x="340" y="931"/>
                  </a:lnTo>
                  <a:lnTo>
                    <a:pt x="311" y="925"/>
                  </a:lnTo>
                  <a:lnTo>
                    <a:pt x="289" y="921"/>
                  </a:lnTo>
                  <a:lnTo>
                    <a:pt x="274" y="917"/>
                  </a:lnTo>
                  <a:lnTo>
                    <a:pt x="245" y="914"/>
                  </a:lnTo>
                  <a:lnTo>
                    <a:pt x="216" y="917"/>
                  </a:lnTo>
                  <a:lnTo>
                    <a:pt x="188" y="924"/>
                  </a:lnTo>
                  <a:lnTo>
                    <a:pt x="160" y="936"/>
                  </a:lnTo>
                  <a:lnTo>
                    <a:pt x="133" y="951"/>
                  </a:lnTo>
                  <a:lnTo>
                    <a:pt x="107" y="967"/>
                  </a:lnTo>
                  <a:lnTo>
                    <a:pt x="82" y="985"/>
                  </a:lnTo>
                  <a:lnTo>
                    <a:pt x="60" y="1004"/>
                  </a:lnTo>
                  <a:lnTo>
                    <a:pt x="46" y="1013"/>
                  </a:lnTo>
                  <a:lnTo>
                    <a:pt x="35" y="1019"/>
                  </a:lnTo>
                  <a:lnTo>
                    <a:pt x="26" y="1020"/>
                  </a:lnTo>
                  <a:lnTo>
                    <a:pt x="19" y="1018"/>
                  </a:lnTo>
                  <a:lnTo>
                    <a:pt x="13" y="1013"/>
                  </a:lnTo>
                  <a:lnTo>
                    <a:pt x="8" y="1008"/>
                  </a:lnTo>
                  <a:lnTo>
                    <a:pt x="5" y="1001"/>
                  </a:lnTo>
                  <a:lnTo>
                    <a:pt x="2" y="995"/>
                  </a:lnTo>
                  <a:lnTo>
                    <a:pt x="1" y="988"/>
                  </a:lnTo>
                  <a:lnTo>
                    <a:pt x="1" y="983"/>
                  </a:lnTo>
                  <a:lnTo>
                    <a:pt x="0" y="981"/>
                  </a:lnTo>
                  <a:lnTo>
                    <a:pt x="4" y="925"/>
                  </a:lnTo>
                  <a:lnTo>
                    <a:pt x="8" y="864"/>
                  </a:lnTo>
                  <a:lnTo>
                    <a:pt x="13" y="798"/>
                  </a:lnTo>
                  <a:lnTo>
                    <a:pt x="17" y="726"/>
                  </a:lnTo>
                  <a:lnTo>
                    <a:pt x="22" y="654"/>
                  </a:lnTo>
                  <a:lnTo>
                    <a:pt x="26" y="580"/>
                  </a:lnTo>
                  <a:lnTo>
                    <a:pt x="31" y="504"/>
                  </a:lnTo>
                  <a:lnTo>
                    <a:pt x="36" y="431"/>
                  </a:lnTo>
                  <a:lnTo>
                    <a:pt x="41" y="359"/>
                  </a:lnTo>
                  <a:lnTo>
                    <a:pt x="45" y="291"/>
                  </a:lnTo>
                  <a:lnTo>
                    <a:pt x="49" y="226"/>
                  </a:lnTo>
                  <a:lnTo>
                    <a:pt x="52" y="167"/>
                  </a:lnTo>
                  <a:lnTo>
                    <a:pt x="57" y="115"/>
                  </a:lnTo>
                  <a:lnTo>
                    <a:pt x="59" y="100"/>
                  </a:lnTo>
                  <a:lnTo>
                    <a:pt x="63" y="89"/>
                  </a:lnTo>
                  <a:lnTo>
                    <a:pt x="70" y="80"/>
                  </a:lnTo>
                  <a:lnTo>
                    <a:pt x="80" y="75"/>
                  </a:lnTo>
                  <a:lnTo>
                    <a:pt x="91" y="71"/>
                  </a:lnTo>
                  <a:lnTo>
                    <a:pt x="104" y="68"/>
                  </a:lnTo>
                  <a:lnTo>
                    <a:pt x="119" y="66"/>
                  </a:lnTo>
                  <a:lnTo>
                    <a:pt x="136" y="62"/>
                  </a:lnTo>
                  <a:lnTo>
                    <a:pt x="171" y="57"/>
                  </a:lnTo>
                  <a:lnTo>
                    <a:pt x="210" y="51"/>
                  </a:lnTo>
                  <a:lnTo>
                    <a:pt x="252" y="45"/>
                  </a:lnTo>
                  <a:lnTo>
                    <a:pt x="297" y="37"/>
                  </a:lnTo>
                  <a:lnTo>
                    <a:pt x="343" y="31"/>
                  </a:lnTo>
                  <a:lnTo>
                    <a:pt x="391" y="25"/>
                  </a:lnTo>
                  <a:lnTo>
                    <a:pt x="438" y="18"/>
                  </a:lnTo>
                  <a:lnTo>
                    <a:pt x="485" y="13"/>
                  </a:lnTo>
                  <a:lnTo>
                    <a:pt x="530" y="8"/>
                  </a:lnTo>
                  <a:lnTo>
                    <a:pt x="572" y="4"/>
                  </a:lnTo>
                  <a:lnTo>
                    <a:pt x="611" y="2"/>
                  </a:lnTo>
                  <a:lnTo>
                    <a:pt x="647" y="0"/>
                  </a:lnTo>
                  <a:lnTo>
                    <a:pt x="6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2" name="Freeform 64"/>
            <p:cNvSpPr>
              <a:spLocks noEditPoints="1"/>
            </p:cNvSpPr>
            <p:nvPr/>
          </p:nvSpPr>
          <p:spPr bwMode="auto">
            <a:xfrm>
              <a:off x="2051050" y="3790950"/>
              <a:ext cx="125413" cy="163513"/>
            </a:xfrm>
            <a:custGeom>
              <a:avLst/>
              <a:gdLst>
                <a:gd name="T0" fmla="*/ 412 w 795"/>
                <a:gd name="T1" fmla="*/ 613 h 1023"/>
                <a:gd name="T2" fmla="*/ 382 w 795"/>
                <a:gd name="T3" fmla="*/ 616 h 1023"/>
                <a:gd name="T4" fmla="*/ 354 w 795"/>
                <a:gd name="T5" fmla="*/ 624 h 1023"/>
                <a:gd name="T6" fmla="*/ 329 w 795"/>
                <a:gd name="T7" fmla="*/ 638 h 1023"/>
                <a:gd name="T8" fmla="*/ 307 w 795"/>
                <a:gd name="T9" fmla="*/ 656 h 1023"/>
                <a:gd name="T10" fmla="*/ 289 w 795"/>
                <a:gd name="T11" fmla="*/ 678 h 1023"/>
                <a:gd name="T12" fmla="*/ 276 w 795"/>
                <a:gd name="T13" fmla="*/ 702 h 1023"/>
                <a:gd name="T14" fmla="*/ 267 w 795"/>
                <a:gd name="T15" fmla="*/ 730 h 1023"/>
                <a:gd name="T16" fmla="*/ 264 w 795"/>
                <a:gd name="T17" fmla="*/ 759 h 1023"/>
                <a:gd name="T18" fmla="*/ 267 w 795"/>
                <a:gd name="T19" fmla="*/ 789 h 1023"/>
                <a:gd name="T20" fmla="*/ 276 w 795"/>
                <a:gd name="T21" fmla="*/ 817 h 1023"/>
                <a:gd name="T22" fmla="*/ 289 w 795"/>
                <a:gd name="T23" fmla="*/ 842 h 1023"/>
                <a:gd name="T24" fmla="*/ 307 w 795"/>
                <a:gd name="T25" fmla="*/ 864 h 1023"/>
                <a:gd name="T26" fmla="*/ 329 w 795"/>
                <a:gd name="T27" fmla="*/ 882 h 1023"/>
                <a:gd name="T28" fmla="*/ 354 w 795"/>
                <a:gd name="T29" fmla="*/ 895 h 1023"/>
                <a:gd name="T30" fmla="*/ 382 w 795"/>
                <a:gd name="T31" fmla="*/ 904 h 1023"/>
                <a:gd name="T32" fmla="*/ 412 w 795"/>
                <a:gd name="T33" fmla="*/ 907 h 1023"/>
                <a:gd name="T34" fmla="*/ 441 w 795"/>
                <a:gd name="T35" fmla="*/ 904 h 1023"/>
                <a:gd name="T36" fmla="*/ 469 w 795"/>
                <a:gd name="T37" fmla="*/ 895 h 1023"/>
                <a:gd name="T38" fmla="*/ 494 w 795"/>
                <a:gd name="T39" fmla="*/ 882 h 1023"/>
                <a:gd name="T40" fmla="*/ 516 w 795"/>
                <a:gd name="T41" fmla="*/ 864 h 1023"/>
                <a:gd name="T42" fmla="*/ 534 w 795"/>
                <a:gd name="T43" fmla="*/ 842 h 1023"/>
                <a:gd name="T44" fmla="*/ 547 w 795"/>
                <a:gd name="T45" fmla="*/ 817 h 1023"/>
                <a:gd name="T46" fmla="*/ 556 w 795"/>
                <a:gd name="T47" fmla="*/ 789 h 1023"/>
                <a:gd name="T48" fmla="*/ 559 w 795"/>
                <a:gd name="T49" fmla="*/ 759 h 1023"/>
                <a:gd name="T50" fmla="*/ 556 w 795"/>
                <a:gd name="T51" fmla="*/ 730 h 1023"/>
                <a:gd name="T52" fmla="*/ 547 w 795"/>
                <a:gd name="T53" fmla="*/ 702 h 1023"/>
                <a:gd name="T54" fmla="*/ 534 w 795"/>
                <a:gd name="T55" fmla="*/ 678 h 1023"/>
                <a:gd name="T56" fmla="*/ 516 w 795"/>
                <a:gd name="T57" fmla="*/ 656 h 1023"/>
                <a:gd name="T58" fmla="*/ 494 w 795"/>
                <a:gd name="T59" fmla="*/ 638 h 1023"/>
                <a:gd name="T60" fmla="*/ 469 w 795"/>
                <a:gd name="T61" fmla="*/ 624 h 1023"/>
                <a:gd name="T62" fmla="*/ 441 w 795"/>
                <a:gd name="T63" fmla="*/ 616 h 1023"/>
                <a:gd name="T64" fmla="*/ 412 w 795"/>
                <a:gd name="T65" fmla="*/ 613 h 1023"/>
                <a:gd name="T66" fmla="*/ 193 w 795"/>
                <a:gd name="T67" fmla="*/ 0 h 1023"/>
                <a:gd name="T68" fmla="*/ 726 w 795"/>
                <a:gd name="T69" fmla="*/ 26 h 1023"/>
                <a:gd name="T70" fmla="*/ 745 w 795"/>
                <a:gd name="T71" fmla="*/ 30 h 1023"/>
                <a:gd name="T72" fmla="*/ 762 w 795"/>
                <a:gd name="T73" fmla="*/ 39 h 1023"/>
                <a:gd name="T74" fmla="*/ 777 w 795"/>
                <a:gd name="T75" fmla="*/ 51 h 1023"/>
                <a:gd name="T76" fmla="*/ 787 w 795"/>
                <a:gd name="T77" fmla="*/ 67 h 1023"/>
                <a:gd name="T78" fmla="*/ 794 w 795"/>
                <a:gd name="T79" fmla="*/ 85 h 1023"/>
                <a:gd name="T80" fmla="*/ 795 w 795"/>
                <a:gd name="T81" fmla="*/ 105 h 1023"/>
                <a:gd name="T82" fmla="*/ 730 w 795"/>
                <a:gd name="T83" fmla="*/ 951 h 1023"/>
                <a:gd name="T84" fmla="*/ 726 w 795"/>
                <a:gd name="T85" fmla="*/ 971 h 1023"/>
                <a:gd name="T86" fmla="*/ 716 w 795"/>
                <a:gd name="T87" fmla="*/ 989 h 1023"/>
                <a:gd name="T88" fmla="*/ 704 w 795"/>
                <a:gd name="T89" fmla="*/ 1003 h 1023"/>
                <a:gd name="T90" fmla="*/ 688 w 795"/>
                <a:gd name="T91" fmla="*/ 1014 h 1023"/>
                <a:gd name="T92" fmla="*/ 669 w 795"/>
                <a:gd name="T93" fmla="*/ 1021 h 1023"/>
                <a:gd name="T94" fmla="*/ 649 w 795"/>
                <a:gd name="T95" fmla="*/ 1023 h 1023"/>
                <a:gd name="T96" fmla="*/ 59 w 795"/>
                <a:gd name="T97" fmla="*/ 1023 h 1023"/>
                <a:gd name="T98" fmla="*/ 40 w 795"/>
                <a:gd name="T99" fmla="*/ 1020 h 1023"/>
                <a:gd name="T100" fmla="*/ 23 w 795"/>
                <a:gd name="T101" fmla="*/ 1012 h 1023"/>
                <a:gd name="T102" fmla="*/ 12 w 795"/>
                <a:gd name="T103" fmla="*/ 1000 h 1023"/>
                <a:gd name="T104" fmla="*/ 3 w 795"/>
                <a:gd name="T105" fmla="*/ 984 h 1023"/>
                <a:gd name="T106" fmla="*/ 0 w 795"/>
                <a:gd name="T107" fmla="*/ 967 h 1023"/>
                <a:gd name="T108" fmla="*/ 2 w 795"/>
                <a:gd name="T109" fmla="*/ 948 h 1023"/>
                <a:gd name="T110" fmla="*/ 100 w 795"/>
                <a:gd name="T111" fmla="*/ 69 h 1023"/>
                <a:gd name="T112" fmla="*/ 107 w 795"/>
                <a:gd name="T113" fmla="*/ 50 h 1023"/>
                <a:gd name="T114" fmla="*/ 118 w 795"/>
                <a:gd name="T115" fmla="*/ 33 h 1023"/>
                <a:gd name="T116" fmla="*/ 134 w 795"/>
                <a:gd name="T117" fmla="*/ 19 h 1023"/>
                <a:gd name="T118" fmla="*/ 152 w 795"/>
                <a:gd name="T119" fmla="*/ 8 h 1023"/>
                <a:gd name="T120" fmla="*/ 172 w 795"/>
                <a:gd name="T121" fmla="*/ 2 h 1023"/>
                <a:gd name="T122" fmla="*/ 193 w 795"/>
                <a:gd name="T123" fmla="*/ 0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95" h="1023">
                  <a:moveTo>
                    <a:pt x="412" y="613"/>
                  </a:moveTo>
                  <a:lnTo>
                    <a:pt x="382" y="616"/>
                  </a:lnTo>
                  <a:lnTo>
                    <a:pt x="354" y="624"/>
                  </a:lnTo>
                  <a:lnTo>
                    <a:pt x="329" y="638"/>
                  </a:lnTo>
                  <a:lnTo>
                    <a:pt x="307" y="656"/>
                  </a:lnTo>
                  <a:lnTo>
                    <a:pt x="289" y="678"/>
                  </a:lnTo>
                  <a:lnTo>
                    <a:pt x="276" y="702"/>
                  </a:lnTo>
                  <a:lnTo>
                    <a:pt x="267" y="730"/>
                  </a:lnTo>
                  <a:lnTo>
                    <a:pt x="264" y="759"/>
                  </a:lnTo>
                  <a:lnTo>
                    <a:pt x="267" y="789"/>
                  </a:lnTo>
                  <a:lnTo>
                    <a:pt x="276" y="817"/>
                  </a:lnTo>
                  <a:lnTo>
                    <a:pt x="289" y="842"/>
                  </a:lnTo>
                  <a:lnTo>
                    <a:pt x="307" y="864"/>
                  </a:lnTo>
                  <a:lnTo>
                    <a:pt x="329" y="882"/>
                  </a:lnTo>
                  <a:lnTo>
                    <a:pt x="354" y="895"/>
                  </a:lnTo>
                  <a:lnTo>
                    <a:pt x="382" y="904"/>
                  </a:lnTo>
                  <a:lnTo>
                    <a:pt x="412" y="907"/>
                  </a:lnTo>
                  <a:lnTo>
                    <a:pt x="441" y="904"/>
                  </a:lnTo>
                  <a:lnTo>
                    <a:pt x="469" y="895"/>
                  </a:lnTo>
                  <a:lnTo>
                    <a:pt x="494" y="882"/>
                  </a:lnTo>
                  <a:lnTo>
                    <a:pt x="516" y="864"/>
                  </a:lnTo>
                  <a:lnTo>
                    <a:pt x="534" y="842"/>
                  </a:lnTo>
                  <a:lnTo>
                    <a:pt x="547" y="817"/>
                  </a:lnTo>
                  <a:lnTo>
                    <a:pt x="556" y="789"/>
                  </a:lnTo>
                  <a:lnTo>
                    <a:pt x="559" y="759"/>
                  </a:lnTo>
                  <a:lnTo>
                    <a:pt x="556" y="730"/>
                  </a:lnTo>
                  <a:lnTo>
                    <a:pt x="547" y="702"/>
                  </a:lnTo>
                  <a:lnTo>
                    <a:pt x="534" y="678"/>
                  </a:lnTo>
                  <a:lnTo>
                    <a:pt x="516" y="656"/>
                  </a:lnTo>
                  <a:lnTo>
                    <a:pt x="494" y="638"/>
                  </a:lnTo>
                  <a:lnTo>
                    <a:pt x="469" y="624"/>
                  </a:lnTo>
                  <a:lnTo>
                    <a:pt x="441" y="616"/>
                  </a:lnTo>
                  <a:lnTo>
                    <a:pt x="412" y="613"/>
                  </a:lnTo>
                  <a:close/>
                  <a:moveTo>
                    <a:pt x="193" y="0"/>
                  </a:moveTo>
                  <a:lnTo>
                    <a:pt x="726" y="26"/>
                  </a:lnTo>
                  <a:lnTo>
                    <a:pt x="745" y="30"/>
                  </a:lnTo>
                  <a:lnTo>
                    <a:pt x="762" y="39"/>
                  </a:lnTo>
                  <a:lnTo>
                    <a:pt x="777" y="51"/>
                  </a:lnTo>
                  <a:lnTo>
                    <a:pt x="787" y="67"/>
                  </a:lnTo>
                  <a:lnTo>
                    <a:pt x="794" y="85"/>
                  </a:lnTo>
                  <a:lnTo>
                    <a:pt x="795" y="105"/>
                  </a:lnTo>
                  <a:lnTo>
                    <a:pt x="730" y="951"/>
                  </a:lnTo>
                  <a:lnTo>
                    <a:pt x="726" y="971"/>
                  </a:lnTo>
                  <a:lnTo>
                    <a:pt x="716" y="989"/>
                  </a:lnTo>
                  <a:lnTo>
                    <a:pt x="704" y="1003"/>
                  </a:lnTo>
                  <a:lnTo>
                    <a:pt x="688" y="1014"/>
                  </a:lnTo>
                  <a:lnTo>
                    <a:pt x="669" y="1021"/>
                  </a:lnTo>
                  <a:lnTo>
                    <a:pt x="649" y="1023"/>
                  </a:lnTo>
                  <a:lnTo>
                    <a:pt x="59" y="1023"/>
                  </a:lnTo>
                  <a:lnTo>
                    <a:pt x="40" y="1020"/>
                  </a:lnTo>
                  <a:lnTo>
                    <a:pt x="23" y="1012"/>
                  </a:lnTo>
                  <a:lnTo>
                    <a:pt x="12" y="1000"/>
                  </a:lnTo>
                  <a:lnTo>
                    <a:pt x="3" y="984"/>
                  </a:lnTo>
                  <a:lnTo>
                    <a:pt x="0" y="967"/>
                  </a:lnTo>
                  <a:lnTo>
                    <a:pt x="2" y="948"/>
                  </a:lnTo>
                  <a:lnTo>
                    <a:pt x="100" y="69"/>
                  </a:lnTo>
                  <a:lnTo>
                    <a:pt x="107" y="50"/>
                  </a:lnTo>
                  <a:lnTo>
                    <a:pt x="118" y="33"/>
                  </a:lnTo>
                  <a:lnTo>
                    <a:pt x="134" y="19"/>
                  </a:lnTo>
                  <a:lnTo>
                    <a:pt x="152" y="8"/>
                  </a:lnTo>
                  <a:lnTo>
                    <a:pt x="172" y="2"/>
                  </a:lnTo>
                  <a:lnTo>
                    <a:pt x="19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2" name="TextBox 81"/>
          <p:cNvSpPr txBox="1"/>
          <p:nvPr/>
        </p:nvSpPr>
        <p:spPr>
          <a:xfrm>
            <a:off x="347567" y="5601028"/>
            <a:ext cx="3993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Farmers 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8743952" y="5689570"/>
            <a:ext cx="23663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Registration Online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026" y="5708520"/>
            <a:ext cx="988943" cy="5697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096" y="4876863"/>
            <a:ext cx="718762" cy="58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570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creenshot, font, design&#10;&#10;Description automatically generated">
            <a:extLst>
              <a:ext uri="{FF2B5EF4-FFF2-40B4-BE49-F238E27FC236}">
                <a16:creationId xmlns:a16="http://schemas.microsoft.com/office/drawing/2014/main" id="{4B0DBCF8-CC6E-2316-8D12-049792F3F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82" y="180431"/>
            <a:ext cx="11858920" cy="655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909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5" name="Google Shape;435;p39"/>
          <p:cNvGrpSpPr/>
          <p:nvPr/>
        </p:nvGrpSpPr>
        <p:grpSpPr>
          <a:xfrm>
            <a:off x="4637536" y="3141503"/>
            <a:ext cx="2916928" cy="2662221"/>
            <a:chOff x="3478137" y="2236507"/>
            <a:chExt cx="2187728" cy="1996695"/>
          </a:xfrm>
        </p:grpSpPr>
        <p:sp>
          <p:nvSpPr>
            <p:cNvPr id="436" name="Google Shape;436;p39"/>
            <p:cNvSpPr/>
            <p:nvPr/>
          </p:nvSpPr>
          <p:spPr>
            <a:xfrm>
              <a:off x="4173400" y="2708496"/>
              <a:ext cx="783425" cy="779300"/>
            </a:xfrm>
            <a:custGeom>
              <a:avLst/>
              <a:gdLst/>
              <a:ahLst/>
              <a:cxnLst/>
              <a:rect l="l" t="t" r="r" b="b"/>
              <a:pathLst>
                <a:path w="31337" h="31172" extrusionOk="0">
                  <a:moveTo>
                    <a:pt x="0" y="31172"/>
                  </a:moveTo>
                  <a:lnTo>
                    <a:pt x="2718" y="27342"/>
                  </a:lnTo>
                  <a:lnTo>
                    <a:pt x="8318" y="24995"/>
                  </a:lnTo>
                  <a:lnTo>
                    <a:pt x="11942" y="24583"/>
                  </a:lnTo>
                  <a:lnTo>
                    <a:pt x="14742" y="23224"/>
                  </a:lnTo>
                  <a:lnTo>
                    <a:pt x="21207" y="23183"/>
                  </a:lnTo>
                  <a:lnTo>
                    <a:pt x="25201" y="24830"/>
                  </a:lnTo>
                  <a:lnTo>
                    <a:pt x="27384" y="25448"/>
                  </a:lnTo>
                  <a:lnTo>
                    <a:pt x="30843" y="26766"/>
                  </a:lnTo>
                  <a:lnTo>
                    <a:pt x="30719" y="22483"/>
                  </a:lnTo>
                  <a:lnTo>
                    <a:pt x="31337" y="6424"/>
                  </a:lnTo>
                  <a:lnTo>
                    <a:pt x="25366" y="123"/>
                  </a:lnTo>
                  <a:lnTo>
                    <a:pt x="11983" y="0"/>
                  </a:lnTo>
                  <a:lnTo>
                    <a:pt x="11736" y="5765"/>
                  </a:lnTo>
                  <a:lnTo>
                    <a:pt x="2594" y="9677"/>
                  </a:lnTo>
                  <a:lnTo>
                    <a:pt x="906" y="11530"/>
                  </a:lnTo>
                  <a:lnTo>
                    <a:pt x="206" y="27507"/>
                  </a:lnTo>
                  <a:close/>
                </a:path>
              </a:pathLst>
            </a:custGeom>
            <a:solidFill>
              <a:srgbClr val="374957"/>
            </a:solidFill>
            <a:ln>
              <a:noFill/>
            </a:ln>
          </p:spPr>
        </p:sp>
        <p:grpSp>
          <p:nvGrpSpPr>
            <p:cNvPr id="437" name="Google Shape;437;p39"/>
            <p:cNvGrpSpPr/>
            <p:nvPr/>
          </p:nvGrpSpPr>
          <p:grpSpPr>
            <a:xfrm>
              <a:off x="4230632" y="2321834"/>
              <a:ext cx="834055" cy="1009009"/>
              <a:chOff x="4721075" y="260350"/>
              <a:chExt cx="255900" cy="309550"/>
            </a:xfrm>
          </p:grpSpPr>
          <p:sp>
            <p:nvSpPr>
              <p:cNvPr id="438" name="Google Shape;438;p39"/>
              <p:cNvSpPr/>
              <p:nvPr/>
            </p:nvSpPr>
            <p:spPr>
              <a:xfrm>
                <a:off x="4721075" y="272900"/>
                <a:ext cx="74325" cy="294475"/>
              </a:xfrm>
              <a:custGeom>
                <a:avLst/>
                <a:gdLst/>
                <a:ahLst/>
                <a:cxnLst/>
                <a:rect l="l" t="t" r="r" b="b"/>
                <a:pathLst>
                  <a:path w="2973" h="11779" extrusionOk="0">
                    <a:moveTo>
                      <a:pt x="30" y="1"/>
                    </a:moveTo>
                    <a:lnTo>
                      <a:pt x="1" y="7488"/>
                    </a:lnTo>
                    <a:lnTo>
                      <a:pt x="2943" y="11779"/>
                    </a:lnTo>
                    <a:lnTo>
                      <a:pt x="2972" y="4292"/>
                    </a:lnTo>
                    <a:lnTo>
                      <a:pt x="30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898" tIns="121898" rIns="121898" bIns="121898" anchor="ctr" anchorCtr="0">
                <a:noAutofit/>
              </a:bodyPr>
              <a:lstStyle/>
              <a:p>
                <a:pPr defTabSz="1219093">
                  <a:buClr>
                    <a:srgbClr val="000000"/>
                  </a:buClr>
                </a:pPr>
                <a:endParaRPr sz="1866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9" name="Google Shape;439;p39"/>
              <p:cNvSpPr/>
              <p:nvPr/>
            </p:nvSpPr>
            <p:spPr>
              <a:xfrm>
                <a:off x="4794825" y="375875"/>
                <a:ext cx="103175" cy="194025"/>
              </a:xfrm>
              <a:custGeom>
                <a:avLst/>
                <a:gdLst/>
                <a:ahLst/>
                <a:cxnLst/>
                <a:rect l="l" t="t" r="r" b="b"/>
                <a:pathLst>
                  <a:path w="4127" h="7761" extrusionOk="0">
                    <a:moveTo>
                      <a:pt x="1804" y="0"/>
                    </a:moveTo>
                    <a:cubicBezTo>
                      <a:pt x="1717" y="0"/>
                      <a:pt x="1623" y="0"/>
                      <a:pt x="1537" y="8"/>
                    </a:cubicBezTo>
                    <a:lnTo>
                      <a:pt x="1522" y="8"/>
                    </a:lnTo>
                    <a:cubicBezTo>
                      <a:pt x="1429" y="8"/>
                      <a:pt x="1342" y="15"/>
                      <a:pt x="1248" y="22"/>
                    </a:cubicBezTo>
                    <a:lnTo>
                      <a:pt x="1155" y="29"/>
                    </a:lnTo>
                    <a:lnTo>
                      <a:pt x="960" y="44"/>
                    </a:lnTo>
                    <a:lnTo>
                      <a:pt x="909" y="51"/>
                    </a:lnTo>
                    <a:lnTo>
                      <a:pt x="866" y="58"/>
                    </a:lnTo>
                    <a:cubicBezTo>
                      <a:pt x="765" y="65"/>
                      <a:pt x="664" y="80"/>
                      <a:pt x="570" y="87"/>
                    </a:cubicBezTo>
                    <a:lnTo>
                      <a:pt x="534" y="94"/>
                    </a:lnTo>
                    <a:cubicBezTo>
                      <a:pt x="426" y="108"/>
                      <a:pt x="318" y="130"/>
                      <a:pt x="210" y="145"/>
                    </a:cubicBezTo>
                    <a:lnTo>
                      <a:pt x="181" y="152"/>
                    </a:lnTo>
                    <a:lnTo>
                      <a:pt x="29" y="181"/>
                    </a:lnTo>
                    <a:lnTo>
                      <a:pt x="1" y="7667"/>
                    </a:lnTo>
                    <a:lnTo>
                      <a:pt x="181" y="7638"/>
                    </a:lnTo>
                    <a:cubicBezTo>
                      <a:pt x="289" y="7617"/>
                      <a:pt x="397" y="7602"/>
                      <a:pt x="505" y="7588"/>
                    </a:cubicBezTo>
                    <a:lnTo>
                      <a:pt x="542" y="7581"/>
                    </a:lnTo>
                    <a:cubicBezTo>
                      <a:pt x="635" y="7566"/>
                      <a:pt x="736" y="7552"/>
                      <a:pt x="837" y="7545"/>
                    </a:cubicBezTo>
                    <a:lnTo>
                      <a:pt x="924" y="7537"/>
                    </a:lnTo>
                    <a:cubicBezTo>
                      <a:pt x="989" y="7530"/>
                      <a:pt x="1054" y="7523"/>
                      <a:pt x="1119" y="7516"/>
                    </a:cubicBezTo>
                    <a:lnTo>
                      <a:pt x="1212" y="7508"/>
                    </a:lnTo>
                    <a:cubicBezTo>
                      <a:pt x="1306" y="7508"/>
                      <a:pt x="1393" y="7501"/>
                      <a:pt x="1486" y="7494"/>
                    </a:cubicBezTo>
                    <a:lnTo>
                      <a:pt x="2164" y="7494"/>
                    </a:lnTo>
                    <a:lnTo>
                      <a:pt x="2316" y="7501"/>
                    </a:lnTo>
                    <a:lnTo>
                      <a:pt x="2438" y="7508"/>
                    </a:lnTo>
                    <a:lnTo>
                      <a:pt x="2590" y="7516"/>
                    </a:lnTo>
                    <a:lnTo>
                      <a:pt x="2712" y="7530"/>
                    </a:lnTo>
                    <a:lnTo>
                      <a:pt x="2857" y="7545"/>
                    </a:lnTo>
                    <a:lnTo>
                      <a:pt x="2979" y="7552"/>
                    </a:lnTo>
                    <a:lnTo>
                      <a:pt x="3124" y="7573"/>
                    </a:lnTo>
                    <a:lnTo>
                      <a:pt x="3246" y="7588"/>
                    </a:lnTo>
                    <a:lnTo>
                      <a:pt x="3398" y="7617"/>
                    </a:lnTo>
                    <a:lnTo>
                      <a:pt x="3520" y="7638"/>
                    </a:lnTo>
                    <a:lnTo>
                      <a:pt x="3672" y="7667"/>
                    </a:lnTo>
                    <a:lnTo>
                      <a:pt x="3780" y="7689"/>
                    </a:lnTo>
                    <a:cubicBezTo>
                      <a:pt x="3888" y="7710"/>
                      <a:pt x="3996" y="7732"/>
                      <a:pt x="4097" y="7761"/>
                    </a:cubicBezTo>
                    <a:lnTo>
                      <a:pt x="4126" y="267"/>
                    </a:lnTo>
                    <a:cubicBezTo>
                      <a:pt x="4025" y="238"/>
                      <a:pt x="3917" y="217"/>
                      <a:pt x="3816" y="195"/>
                    </a:cubicBezTo>
                    <a:lnTo>
                      <a:pt x="3773" y="188"/>
                    </a:lnTo>
                    <a:cubicBezTo>
                      <a:pt x="3751" y="181"/>
                      <a:pt x="3729" y="173"/>
                      <a:pt x="3701" y="173"/>
                    </a:cubicBezTo>
                    <a:lnTo>
                      <a:pt x="3549" y="145"/>
                    </a:lnTo>
                    <a:lnTo>
                      <a:pt x="3434" y="123"/>
                    </a:lnTo>
                    <a:lnTo>
                      <a:pt x="3275" y="101"/>
                    </a:lnTo>
                    <a:lnTo>
                      <a:pt x="3210" y="87"/>
                    </a:lnTo>
                    <a:lnTo>
                      <a:pt x="3160" y="80"/>
                    </a:lnTo>
                    <a:lnTo>
                      <a:pt x="3015" y="65"/>
                    </a:lnTo>
                    <a:lnTo>
                      <a:pt x="2886" y="51"/>
                    </a:lnTo>
                    <a:lnTo>
                      <a:pt x="2741" y="36"/>
                    </a:lnTo>
                    <a:lnTo>
                      <a:pt x="2662" y="29"/>
                    </a:lnTo>
                    <a:lnTo>
                      <a:pt x="2619" y="29"/>
                    </a:lnTo>
                    <a:lnTo>
                      <a:pt x="2467" y="15"/>
                    </a:lnTo>
                    <a:lnTo>
                      <a:pt x="2352" y="8"/>
                    </a:lnTo>
                    <a:lnTo>
                      <a:pt x="2200" y="0"/>
                    </a:lnTo>
                    <a:close/>
                  </a:path>
                </a:pathLst>
              </a:custGeom>
              <a:solidFill>
                <a:srgbClr val="374957"/>
              </a:solidFill>
              <a:ln>
                <a:noFill/>
              </a:ln>
            </p:spPr>
            <p:txBody>
              <a:bodyPr spcFirstLastPara="1" wrap="square" lIns="121898" tIns="121898" rIns="121898" bIns="121898" anchor="ctr" anchorCtr="0">
                <a:noAutofit/>
              </a:bodyPr>
              <a:lstStyle/>
              <a:p>
                <a:pPr defTabSz="1219093">
                  <a:buClr>
                    <a:srgbClr val="000000"/>
                  </a:buClr>
                </a:pPr>
                <a:endParaRPr sz="1866" kern="0">
                  <a:solidFill>
                    <a:srgbClr val="374957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0" name="Google Shape;440;p39"/>
              <p:cNvSpPr/>
              <p:nvPr/>
            </p:nvSpPr>
            <p:spPr>
              <a:xfrm>
                <a:off x="4897425" y="276875"/>
                <a:ext cx="79550" cy="292850"/>
              </a:xfrm>
              <a:custGeom>
                <a:avLst/>
                <a:gdLst/>
                <a:ahLst/>
                <a:cxnLst/>
                <a:rect l="l" t="t" r="r" b="b"/>
                <a:pathLst>
                  <a:path w="3182" h="11714" extrusionOk="0">
                    <a:moveTo>
                      <a:pt x="3181" y="1"/>
                    </a:moveTo>
                    <a:lnTo>
                      <a:pt x="29" y="4227"/>
                    </a:lnTo>
                    <a:lnTo>
                      <a:pt x="0" y="11714"/>
                    </a:lnTo>
                    <a:lnTo>
                      <a:pt x="3152" y="7487"/>
                    </a:lnTo>
                    <a:lnTo>
                      <a:pt x="3181" y="1"/>
                    </a:lnTo>
                    <a:close/>
                  </a:path>
                </a:pathLst>
              </a:custGeom>
              <a:solidFill>
                <a:srgbClr val="374957"/>
              </a:solidFill>
              <a:ln>
                <a:noFill/>
              </a:ln>
            </p:spPr>
            <p:txBody>
              <a:bodyPr spcFirstLastPara="1" wrap="square" lIns="121898" tIns="121898" rIns="121898" bIns="121898" anchor="ctr" anchorCtr="0">
                <a:noAutofit/>
              </a:bodyPr>
              <a:lstStyle/>
              <a:p>
                <a:pPr defTabSz="1219093">
                  <a:buClr>
                    <a:srgbClr val="000000"/>
                  </a:buClr>
                </a:pPr>
                <a:endParaRPr sz="1866" kern="0">
                  <a:solidFill>
                    <a:srgbClr val="3E516C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1" name="Google Shape;441;p39"/>
              <p:cNvSpPr/>
              <p:nvPr/>
            </p:nvSpPr>
            <p:spPr>
              <a:xfrm>
                <a:off x="4721800" y="260350"/>
                <a:ext cx="255175" cy="122225"/>
              </a:xfrm>
              <a:custGeom>
                <a:avLst/>
                <a:gdLst/>
                <a:ahLst/>
                <a:cxnLst/>
                <a:rect l="l" t="t" r="r" b="b"/>
                <a:pathLst>
                  <a:path w="10207" h="4889" extrusionOk="0">
                    <a:moveTo>
                      <a:pt x="4749" y="1"/>
                    </a:moveTo>
                    <a:cubicBezTo>
                      <a:pt x="3158" y="1"/>
                      <a:pt x="1567" y="168"/>
                      <a:pt x="1" y="503"/>
                    </a:cubicBezTo>
                    <a:lnTo>
                      <a:pt x="2943" y="4794"/>
                    </a:lnTo>
                    <a:cubicBezTo>
                      <a:pt x="3555" y="4675"/>
                      <a:pt x="4174" y="4614"/>
                      <a:pt x="4792" y="4614"/>
                    </a:cubicBezTo>
                    <a:cubicBezTo>
                      <a:pt x="5552" y="4614"/>
                      <a:pt x="6311" y="4705"/>
                      <a:pt x="7054" y="4888"/>
                    </a:cubicBezTo>
                    <a:lnTo>
                      <a:pt x="10206" y="662"/>
                    </a:lnTo>
                    <a:cubicBezTo>
                      <a:pt x="8412" y="222"/>
                      <a:pt x="6580" y="1"/>
                      <a:pt x="4749" y="1"/>
                    </a:cubicBezTo>
                    <a:close/>
                  </a:path>
                </a:pathLst>
              </a:custGeom>
              <a:solidFill>
                <a:srgbClr val="287271"/>
              </a:solidFill>
              <a:ln>
                <a:noFill/>
              </a:ln>
            </p:spPr>
            <p:txBody>
              <a:bodyPr spcFirstLastPara="1" wrap="square" lIns="121898" tIns="121898" rIns="121898" bIns="121898" anchor="ctr" anchorCtr="0">
                <a:noAutofit/>
              </a:bodyPr>
              <a:lstStyle/>
              <a:p>
                <a:pPr defTabSz="1219093">
                  <a:buClr>
                    <a:srgbClr val="000000"/>
                  </a:buClr>
                </a:pPr>
                <a:endParaRPr sz="1866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42" name="Google Shape;442;p39"/>
            <p:cNvGrpSpPr/>
            <p:nvPr/>
          </p:nvGrpSpPr>
          <p:grpSpPr>
            <a:xfrm>
              <a:off x="3601280" y="2499822"/>
              <a:ext cx="873411" cy="971035"/>
              <a:chOff x="4428250" y="314750"/>
              <a:chExt cx="267975" cy="297900"/>
            </a:xfrm>
          </p:grpSpPr>
          <p:sp>
            <p:nvSpPr>
              <p:cNvPr id="443" name="Google Shape;443;p39"/>
              <p:cNvSpPr/>
              <p:nvPr/>
            </p:nvSpPr>
            <p:spPr>
              <a:xfrm>
                <a:off x="4428975" y="314750"/>
                <a:ext cx="267250" cy="152575"/>
              </a:xfrm>
              <a:custGeom>
                <a:avLst/>
                <a:gdLst/>
                <a:ahLst/>
                <a:cxnLst/>
                <a:rect l="l" t="t" r="r" b="b"/>
                <a:pathLst>
                  <a:path w="10690" h="6103" extrusionOk="0">
                    <a:moveTo>
                      <a:pt x="7747" y="0"/>
                    </a:moveTo>
                    <a:cubicBezTo>
                      <a:pt x="4386" y="729"/>
                      <a:pt x="1530" y="2207"/>
                      <a:pt x="1" y="4263"/>
                    </a:cubicBezTo>
                    <a:lnTo>
                      <a:pt x="7314" y="6102"/>
                    </a:lnTo>
                    <a:cubicBezTo>
                      <a:pt x="7970" y="5215"/>
                      <a:pt x="9225" y="4580"/>
                      <a:pt x="10689" y="4292"/>
                    </a:cubicBezTo>
                    <a:lnTo>
                      <a:pt x="7747" y="0"/>
                    </a:lnTo>
                    <a:close/>
                  </a:path>
                </a:pathLst>
              </a:custGeom>
              <a:solidFill>
                <a:srgbClr val="2A9D8F"/>
              </a:solidFill>
              <a:ln>
                <a:noFill/>
              </a:ln>
            </p:spPr>
            <p:txBody>
              <a:bodyPr spcFirstLastPara="1" wrap="square" lIns="121898" tIns="121898" rIns="121898" bIns="121898" anchor="ctr" anchorCtr="0">
                <a:noAutofit/>
              </a:bodyPr>
              <a:lstStyle/>
              <a:p>
                <a:pPr defTabSz="1219093">
                  <a:buClr>
                    <a:srgbClr val="000000"/>
                  </a:buClr>
                </a:pPr>
                <a:endParaRPr sz="1866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4" name="Google Shape;444;p39"/>
              <p:cNvSpPr/>
              <p:nvPr/>
            </p:nvSpPr>
            <p:spPr>
              <a:xfrm>
                <a:off x="4611100" y="422025"/>
                <a:ext cx="84775" cy="19045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7618" extrusionOk="0">
                    <a:moveTo>
                      <a:pt x="3390" y="1"/>
                    </a:moveTo>
                    <a:cubicBezTo>
                      <a:pt x="3318" y="22"/>
                      <a:pt x="3231" y="37"/>
                      <a:pt x="3145" y="58"/>
                    </a:cubicBezTo>
                    <a:lnTo>
                      <a:pt x="3065" y="80"/>
                    </a:lnTo>
                    <a:lnTo>
                      <a:pt x="2900" y="123"/>
                    </a:lnTo>
                    <a:lnTo>
                      <a:pt x="2806" y="145"/>
                    </a:lnTo>
                    <a:cubicBezTo>
                      <a:pt x="2755" y="159"/>
                      <a:pt x="2705" y="174"/>
                      <a:pt x="2654" y="188"/>
                    </a:cubicBezTo>
                    <a:lnTo>
                      <a:pt x="2553" y="217"/>
                    </a:lnTo>
                    <a:lnTo>
                      <a:pt x="2481" y="239"/>
                    </a:lnTo>
                    <a:lnTo>
                      <a:pt x="2395" y="268"/>
                    </a:lnTo>
                    <a:lnTo>
                      <a:pt x="2330" y="289"/>
                    </a:lnTo>
                    <a:cubicBezTo>
                      <a:pt x="2258" y="318"/>
                      <a:pt x="2186" y="340"/>
                      <a:pt x="2113" y="369"/>
                    </a:cubicBezTo>
                    <a:lnTo>
                      <a:pt x="2085" y="383"/>
                    </a:lnTo>
                    <a:lnTo>
                      <a:pt x="1897" y="455"/>
                    </a:lnTo>
                    <a:lnTo>
                      <a:pt x="1839" y="484"/>
                    </a:lnTo>
                    <a:cubicBezTo>
                      <a:pt x="1782" y="506"/>
                      <a:pt x="1724" y="534"/>
                      <a:pt x="1673" y="556"/>
                    </a:cubicBezTo>
                    <a:lnTo>
                      <a:pt x="1623" y="578"/>
                    </a:lnTo>
                    <a:cubicBezTo>
                      <a:pt x="1558" y="607"/>
                      <a:pt x="1493" y="643"/>
                      <a:pt x="1428" y="679"/>
                    </a:cubicBezTo>
                    <a:lnTo>
                      <a:pt x="1385" y="700"/>
                    </a:lnTo>
                    <a:cubicBezTo>
                      <a:pt x="1334" y="729"/>
                      <a:pt x="1284" y="758"/>
                      <a:pt x="1234" y="787"/>
                    </a:cubicBezTo>
                    <a:lnTo>
                      <a:pt x="1183" y="816"/>
                    </a:lnTo>
                    <a:lnTo>
                      <a:pt x="1140" y="837"/>
                    </a:lnTo>
                    <a:lnTo>
                      <a:pt x="1068" y="888"/>
                    </a:lnTo>
                    <a:lnTo>
                      <a:pt x="981" y="946"/>
                    </a:lnTo>
                    <a:cubicBezTo>
                      <a:pt x="945" y="967"/>
                      <a:pt x="909" y="989"/>
                      <a:pt x="880" y="1010"/>
                    </a:cubicBezTo>
                    <a:lnTo>
                      <a:pt x="786" y="1075"/>
                    </a:lnTo>
                    <a:lnTo>
                      <a:pt x="693" y="1147"/>
                    </a:lnTo>
                    <a:lnTo>
                      <a:pt x="613" y="1212"/>
                    </a:lnTo>
                    <a:cubicBezTo>
                      <a:pt x="577" y="1234"/>
                      <a:pt x="548" y="1263"/>
                      <a:pt x="519" y="1284"/>
                    </a:cubicBezTo>
                    <a:lnTo>
                      <a:pt x="447" y="1349"/>
                    </a:lnTo>
                    <a:lnTo>
                      <a:pt x="433" y="1364"/>
                    </a:lnTo>
                    <a:cubicBezTo>
                      <a:pt x="390" y="1400"/>
                      <a:pt x="354" y="1443"/>
                      <a:pt x="310" y="1479"/>
                    </a:cubicBezTo>
                    <a:lnTo>
                      <a:pt x="289" y="1508"/>
                    </a:lnTo>
                    <a:cubicBezTo>
                      <a:pt x="245" y="1551"/>
                      <a:pt x="195" y="1595"/>
                      <a:pt x="159" y="1645"/>
                    </a:cubicBezTo>
                    <a:cubicBezTo>
                      <a:pt x="130" y="1681"/>
                      <a:pt x="101" y="1710"/>
                      <a:pt x="72" y="1746"/>
                    </a:cubicBezTo>
                    <a:lnTo>
                      <a:pt x="29" y="1804"/>
                    </a:lnTo>
                    <a:lnTo>
                      <a:pt x="0" y="7617"/>
                    </a:lnTo>
                    <a:cubicBezTo>
                      <a:pt x="43" y="7567"/>
                      <a:pt x="87" y="7509"/>
                      <a:pt x="130" y="7458"/>
                    </a:cubicBezTo>
                    <a:lnTo>
                      <a:pt x="130" y="7451"/>
                    </a:lnTo>
                    <a:cubicBezTo>
                      <a:pt x="173" y="7401"/>
                      <a:pt x="209" y="7357"/>
                      <a:pt x="253" y="7314"/>
                    </a:cubicBezTo>
                    <a:lnTo>
                      <a:pt x="281" y="7285"/>
                    </a:lnTo>
                    <a:cubicBezTo>
                      <a:pt x="325" y="7242"/>
                      <a:pt x="368" y="7199"/>
                      <a:pt x="411" y="7155"/>
                    </a:cubicBezTo>
                    <a:cubicBezTo>
                      <a:pt x="440" y="7134"/>
                      <a:pt x="462" y="7112"/>
                      <a:pt x="491" y="7091"/>
                    </a:cubicBezTo>
                    <a:cubicBezTo>
                      <a:pt x="512" y="7069"/>
                      <a:pt x="548" y="7040"/>
                      <a:pt x="577" y="7018"/>
                    </a:cubicBezTo>
                    <a:lnTo>
                      <a:pt x="657" y="6953"/>
                    </a:lnTo>
                    <a:cubicBezTo>
                      <a:pt x="693" y="6925"/>
                      <a:pt x="721" y="6903"/>
                      <a:pt x="757" y="6881"/>
                    </a:cubicBezTo>
                    <a:cubicBezTo>
                      <a:pt x="786" y="6852"/>
                      <a:pt x="815" y="6838"/>
                      <a:pt x="844" y="6816"/>
                    </a:cubicBezTo>
                    <a:cubicBezTo>
                      <a:pt x="873" y="6802"/>
                      <a:pt x="909" y="6773"/>
                      <a:pt x="945" y="6752"/>
                    </a:cubicBezTo>
                    <a:lnTo>
                      <a:pt x="1032" y="6694"/>
                    </a:lnTo>
                    <a:lnTo>
                      <a:pt x="1147" y="6622"/>
                    </a:lnTo>
                    <a:lnTo>
                      <a:pt x="1197" y="6593"/>
                    </a:lnTo>
                    <a:cubicBezTo>
                      <a:pt x="1248" y="6564"/>
                      <a:pt x="1298" y="6535"/>
                      <a:pt x="1349" y="6506"/>
                    </a:cubicBezTo>
                    <a:lnTo>
                      <a:pt x="1392" y="6485"/>
                    </a:lnTo>
                    <a:cubicBezTo>
                      <a:pt x="1457" y="6449"/>
                      <a:pt x="1522" y="6413"/>
                      <a:pt x="1594" y="6384"/>
                    </a:cubicBezTo>
                    <a:lnTo>
                      <a:pt x="1637" y="6362"/>
                    </a:lnTo>
                    <a:cubicBezTo>
                      <a:pt x="1688" y="6340"/>
                      <a:pt x="1746" y="6312"/>
                      <a:pt x="1803" y="6290"/>
                    </a:cubicBezTo>
                    <a:lnTo>
                      <a:pt x="1861" y="6261"/>
                    </a:lnTo>
                    <a:cubicBezTo>
                      <a:pt x="1926" y="6239"/>
                      <a:pt x="1984" y="6211"/>
                      <a:pt x="2049" y="6189"/>
                    </a:cubicBezTo>
                    <a:lnTo>
                      <a:pt x="2077" y="6175"/>
                    </a:lnTo>
                    <a:cubicBezTo>
                      <a:pt x="2149" y="6146"/>
                      <a:pt x="2222" y="6124"/>
                      <a:pt x="2294" y="6095"/>
                    </a:cubicBezTo>
                    <a:lnTo>
                      <a:pt x="2359" y="6074"/>
                    </a:lnTo>
                    <a:lnTo>
                      <a:pt x="2517" y="6023"/>
                    </a:lnTo>
                    <a:lnTo>
                      <a:pt x="2618" y="5994"/>
                    </a:lnTo>
                    <a:lnTo>
                      <a:pt x="2770" y="5951"/>
                    </a:lnTo>
                    <a:lnTo>
                      <a:pt x="2856" y="5929"/>
                    </a:lnTo>
                    <a:cubicBezTo>
                      <a:pt x="2914" y="5915"/>
                      <a:pt x="2972" y="5900"/>
                      <a:pt x="3029" y="5886"/>
                    </a:cubicBezTo>
                    <a:lnTo>
                      <a:pt x="3109" y="5864"/>
                    </a:lnTo>
                    <a:cubicBezTo>
                      <a:pt x="3195" y="5843"/>
                      <a:pt x="3282" y="5828"/>
                      <a:pt x="3368" y="5807"/>
                    </a:cubicBezTo>
                    <a:lnTo>
                      <a:pt x="3390" y="1"/>
                    </a:lnTo>
                    <a:close/>
                  </a:path>
                </a:pathLst>
              </a:custGeom>
              <a:solidFill>
                <a:srgbClr val="374957"/>
              </a:solidFill>
              <a:ln>
                <a:noFill/>
              </a:ln>
            </p:spPr>
            <p:txBody>
              <a:bodyPr spcFirstLastPara="1" wrap="square" lIns="121898" tIns="121898" rIns="121898" bIns="121898" anchor="ctr" anchorCtr="0">
                <a:noAutofit/>
              </a:bodyPr>
              <a:lstStyle/>
              <a:p>
                <a:pPr defTabSz="1219093">
                  <a:buClr>
                    <a:srgbClr val="000000"/>
                  </a:buClr>
                </a:pPr>
                <a:endParaRPr sz="1866" kern="0">
                  <a:solidFill>
                    <a:srgbClr val="374957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5" name="Google Shape;445;p39"/>
              <p:cNvSpPr/>
              <p:nvPr/>
            </p:nvSpPr>
            <p:spPr>
              <a:xfrm>
                <a:off x="4428250" y="421300"/>
                <a:ext cx="183600" cy="191350"/>
              </a:xfrm>
              <a:custGeom>
                <a:avLst/>
                <a:gdLst/>
                <a:ahLst/>
                <a:cxnLst/>
                <a:rect l="l" t="t" r="r" b="b"/>
                <a:pathLst>
                  <a:path w="7344" h="7654" extrusionOk="0">
                    <a:moveTo>
                      <a:pt x="30" y="1"/>
                    </a:moveTo>
                    <a:lnTo>
                      <a:pt x="1" y="5814"/>
                    </a:lnTo>
                    <a:lnTo>
                      <a:pt x="7314" y="7653"/>
                    </a:lnTo>
                    <a:lnTo>
                      <a:pt x="7343" y="1840"/>
                    </a:lnTo>
                    <a:lnTo>
                      <a:pt x="30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898" tIns="121898" rIns="121898" bIns="121898" anchor="ctr" anchorCtr="0">
                <a:noAutofit/>
              </a:bodyPr>
              <a:lstStyle/>
              <a:p>
                <a:pPr defTabSz="1219093">
                  <a:buClr>
                    <a:srgbClr val="000000"/>
                  </a:buClr>
                </a:pPr>
                <a:endParaRPr sz="1866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46" name="Google Shape;446;p39"/>
            <p:cNvGrpSpPr/>
            <p:nvPr/>
          </p:nvGrpSpPr>
          <p:grpSpPr>
            <a:xfrm>
              <a:off x="3478137" y="2994244"/>
              <a:ext cx="724140" cy="841710"/>
              <a:chOff x="4390750" y="609200"/>
              <a:chExt cx="222176" cy="258225"/>
            </a:xfrm>
          </p:grpSpPr>
          <p:sp>
            <p:nvSpPr>
              <p:cNvPr id="447" name="Google Shape;447;p39"/>
              <p:cNvSpPr/>
              <p:nvPr/>
            </p:nvSpPr>
            <p:spPr>
              <a:xfrm>
                <a:off x="4599549" y="654997"/>
                <a:ext cx="13377" cy="135800"/>
              </a:xfrm>
              <a:custGeom>
                <a:avLst/>
                <a:gdLst/>
                <a:ahLst/>
                <a:cxnLst/>
                <a:rect l="l" t="t" r="r" b="b"/>
                <a:pathLst>
                  <a:path w="492" h="5432" extrusionOk="0">
                    <a:moveTo>
                      <a:pt x="491" y="0"/>
                    </a:moveTo>
                    <a:lnTo>
                      <a:pt x="491" y="0"/>
                    </a:lnTo>
                    <a:cubicBezTo>
                      <a:pt x="448" y="51"/>
                      <a:pt x="419" y="101"/>
                      <a:pt x="383" y="152"/>
                    </a:cubicBezTo>
                    <a:lnTo>
                      <a:pt x="354" y="202"/>
                    </a:lnTo>
                    <a:cubicBezTo>
                      <a:pt x="332" y="231"/>
                      <a:pt x="318" y="260"/>
                      <a:pt x="304" y="289"/>
                    </a:cubicBezTo>
                    <a:lnTo>
                      <a:pt x="296" y="303"/>
                    </a:lnTo>
                    <a:cubicBezTo>
                      <a:pt x="282" y="332"/>
                      <a:pt x="267" y="361"/>
                      <a:pt x="253" y="382"/>
                    </a:cubicBezTo>
                    <a:cubicBezTo>
                      <a:pt x="239" y="411"/>
                      <a:pt x="224" y="440"/>
                      <a:pt x="210" y="469"/>
                    </a:cubicBezTo>
                    <a:cubicBezTo>
                      <a:pt x="195" y="491"/>
                      <a:pt x="188" y="519"/>
                      <a:pt x="174" y="548"/>
                    </a:cubicBezTo>
                    <a:cubicBezTo>
                      <a:pt x="166" y="577"/>
                      <a:pt x="159" y="592"/>
                      <a:pt x="152" y="606"/>
                    </a:cubicBezTo>
                    <a:cubicBezTo>
                      <a:pt x="152" y="613"/>
                      <a:pt x="145" y="620"/>
                      <a:pt x="145" y="628"/>
                    </a:cubicBezTo>
                    <a:cubicBezTo>
                      <a:pt x="138" y="656"/>
                      <a:pt x="130" y="678"/>
                      <a:pt x="116" y="707"/>
                    </a:cubicBezTo>
                    <a:cubicBezTo>
                      <a:pt x="109" y="729"/>
                      <a:pt x="102" y="765"/>
                      <a:pt x="94" y="786"/>
                    </a:cubicBezTo>
                    <a:cubicBezTo>
                      <a:pt x="87" y="815"/>
                      <a:pt x="80" y="837"/>
                      <a:pt x="73" y="866"/>
                    </a:cubicBezTo>
                    <a:cubicBezTo>
                      <a:pt x="66" y="894"/>
                      <a:pt x="66" y="909"/>
                      <a:pt x="58" y="931"/>
                    </a:cubicBezTo>
                    <a:cubicBezTo>
                      <a:pt x="58" y="938"/>
                      <a:pt x="58" y="945"/>
                      <a:pt x="58" y="952"/>
                    </a:cubicBezTo>
                    <a:cubicBezTo>
                      <a:pt x="58" y="974"/>
                      <a:pt x="51" y="1003"/>
                      <a:pt x="44" y="1032"/>
                    </a:cubicBezTo>
                    <a:cubicBezTo>
                      <a:pt x="44" y="1053"/>
                      <a:pt x="37" y="1082"/>
                      <a:pt x="29" y="1111"/>
                    </a:cubicBezTo>
                    <a:lnTo>
                      <a:pt x="29" y="1190"/>
                    </a:lnTo>
                    <a:lnTo>
                      <a:pt x="29" y="1248"/>
                    </a:lnTo>
                    <a:lnTo>
                      <a:pt x="29" y="1298"/>
                    </a:lnTo>
                    <a:lnTo>
                      <a:pt x="2" y="5279"/>
                    </a:lnTo>
                    <a:lnTo>
                      <a:pt x="2" y="5279"/>
                    </a:lnTo>
                    <a:cubicBezTo>
                      <a:pt x="3" y="5268"/>
                      <a:pt x="4" y="5257"/>
                      <a:pt x="8" y="5244"/>
                    </a:cubicBezTo>
                    <a:cubicBezTo>
                      <a:pt x="15" y="5215"/>
                      <a:pt x="15" y="5193"/>
                      <a:pt x="15" y="5164"/>
                    </a:cubicBezTo>
                    <a:cubicBezTo>
                      <a:pt x="22" y="5135"/>
                      <a:pt x="22" y="5107"/>
                      <a:pt x="29" y="5085"/>
                    </a:cubicBezTo>
                    <a:cubicBezTo>
                      <a:pt x="37" y="5056"/>
                      <a:pt x="44" y="5027"/>
                      <a:pt x="51" y="4998"/>
                    </a:cubicBezTo>
                    <a:cubicBezTo>
                      <a:pt x="58" y="4970"/>
                      <a:pt x="58" y="4948"/>
                      <a:pt x="66" y="4919"/>
                    </a:cubicBezTo>
                    <a:cubicBezTo>
                      <a:pt x="73" y="4897"/>
                      <a:pt x="87" y="4869"/>
                      <a:pt x="94" y="4832"/>
                    </a:cubicBezTo>
                    <a:cubicBezTo>
                      <a:pt x="102" y="4796"/>
                      <a:pt x="109" y="4782"/>
                      <a:pt x="116" y="4753"/>
                    </a:cubicBezTo>
                    <a:cubicBezTo>
                      <a:pt x="130" y="4731"/>
                      <a:pt x="138" y="4703"/>
                      <a:pt x="152" y="4674"/>
                    </a:cubicBezTo>
                    <a:cubicBezTo>
                      <a:pt x="159" y="4645"/>
                      <a:pt x="174" y="4623"/>
                      <a:pt x="188" y="4594"/>
                    </a:cubicBezTo>
                    <a:cubicBezTo>
                      <a:pt x="195" y="4566"/>
                      <a:pt x="210" y="4537"/>
                      <a:pt x="224" y="4515"/>
                    </a:cubicBezTo>
                    <a:cubicBezTo>
                      <a:pt x="239" y="4486"/>
                      <a:pt x="253" y="4457"/>
                      <a:pt x="267" y="4429"/>
                    </a:cubicBezTo>
                    <a:cubicBezTo>
                      <a:pt x="282" y="4407"/>
                      <a:pt x="304" y="4364"/>
                      <a:pt x="325" y="4328"/>
                    </a:cubicBezTo>
                    <a:cubicBezTo>
                      <a:pt x="340" y="4313"/>
                      <a:pt x="347" y="4299"/>
                      <a:pt x="361" y="4284"/>
                    </a:cubicBezTo>
                    <a:cubicBezTo>
                      <a:pt x="390" y="4234"/>
                      <a:pt x="426" y="4183"/>
                      <a:pt x="462" y="4133"/>
                    </a:cubicBezTo>
                    <a:lnTo>
                      <a:pt x="491" y="0"/>
                    </a:lnTo>
                    <a:close/>
                    <a:moveTo>
                      <a:pt x="2" y="5279"/>
                    </a:moveTo>
                    <a:cubicBezTo>
                      <a:pt x="1" y="5291"/>
                      <a:pt x="1" y="5304"/>
                      <a:pt x="1" y="5323"/>
                    </a:cubicBezTo>
                    <a:lnTo>
                      <a:pt x="1" y="5431"/>
                    </a:lnTo>
                    <a:lnTo>
                      <a:pt x="2" y="5279"/>
                    </a:lnTo>
                    <a:close/>
                  </a:path>
                </a:pathLst>
              </a:custGeom>
              <a:solidFill>
                <a:srgbClr val="374957"/>
              </a:solidFill>
              <a:ln>
                <a:noFill/>
              </a:ln>
            </p:spPr>
            <p:txBody>
              <a:bodyPr spcFirstLastPara="1" wrap="square" lIns="121898" tIns="121898" rIns="121898" bIns="121898" anchor="ctr" anchorCtr="0">
                <a:noAutofit/>
              </a:bodyPr>
              <a:lstStyle/>
              <a:p>
                <a:pPr defTabSz="1219093">
                  <a:buClr>
                    <a:srgbClr val="000000"/>
                  </a:buClr>
                </a:pPr>
                <a:endParaRPr sz="1866" kern="0">
                  <a:solidFill>
                    <a:srgbClr val="374957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8" name="Google Shape;448;p39"/>
              <p:cNvSpPr/>
              <p:nvPr/>
            </p:nvSpPr>
            <p:spPr>
              <a:xfrm>
                <a:off x="4427175" y="721700"/>
                <a:ext cx="185750" cy="145725"/>
              </a:xfrm>
              <a:custGeom>
                <a:avLst/>
                <a:gdLst/>
                <a:ahLst/>
                <a:cxnLst/>
                <a:rect l="l" t="t" r="r" b="b"/>
                <a:pathLst>
                  <a:path w="7430" h="5829" extrusionOk="0">
                    <a:moveTo>
                      <a:pt x="7429" y="1"/>
                    </a:moveTo>
                    <a:lnTo>
                      <a:pt x="29" y="1696"/>
                    </a:lnTo>
                    <a:lnTo>
                      <a:pt x="1" y="5828"/>
                    </a:lnTo>
                    <a:lnTo>
                      <a:pt x="7400" y="4133"/>
                    </a:lnTo>
                    <a:lnTo>
                      <a:pt x="7429" y="1"/>
                    </a:lnTo>
                    <a:close/>
                  </a:path>
                </a:pathLst>
              </a:custGeom>
              <a:solidFill>
                <a:srgbClr val="374957"/>
              </a:solidFill>
              <a:ln>
                <a:noFill/>
              </a:ln>
            </p:spPr>
            <p:txBody>
              <a:bodyPr spcFirstLastPara="1" wrap="square" lIns="121898" tIns="121898" rIns="121898" bIns="121898" anchor="ctr" anchorCtr="0">
                <a:noAutofit/>
              </a:bodyPr>
              <a:lstStyle/>
              <a:p>
                <a:pPr defTabSz="1219093">
                  <a:buClr>
                    <a:srgbClr val="000000"/>
                  </a:buClr>
                </a:pPr>
                <a:endParaRPr sz="1866" kern="0">
                  <a:solidFill>
                    <a:srgbClr val="374957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9" name="Google Shape;449;p39"/>
              <p:cNvSpPr/>
              <p:nvPr/>
            </p:nvSpPr>
            <p:spPr>
              <a:xfrm>
                <a:off x="4400300" y="686900"/>
                <a:ext cx="27625" cy="180525"/>
              </a:xfrm>
              <a:custGeom>
                <a:avLst/>
                <a:gdLst/>
                <a:ahLst/>
                <a:cxnLst/>
                <a:rect l="l" t="t" r="r" b="b"/>
                <a:pathLst>
                  <a:path w="1105" h="7221" extrusionOk="0">
                    <a:moveTo>
                      <a:pt x="30" y="1"/>
                    </a:moveTo>
                    <a:lnTo>
                      <a:pt x="1" y="4133"/>
                    </a:lnTo>
                    <a:cubicBezTo>
                      <a:pt x="1" y="5201"/>
                      <a:pt x="369" y="6247"/>
                      <a:pt x="1076" y="7220"/>
                    </a:cubicBezTo>
                    <a:lnTo>
                      <a:pt x="1104" y="3088"/>
                    </a:lnTo>
                    <a:cubicBezTo>
                      <a:pt x="527" y="2294"/>
                      <a:pt x="174" y="1458"/>
                      <a:pt x="66" y="599"/>
                    </a:cubicBezTo>
                    <a:cubicBezTo>
                      <a:pt x="44" y="397"/>
                      <a:pt x="30" y="195"/>
                      <a:pt x="30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898" tIns="121898" rIns="121898" bIns="121898" anchor="ctr" anchorCtr="0">
                <a:noAutofit/>
              </a:bodyPr>
              <a:lstStyle/>
              <a:p>
                <a:pPr defTabSz="1219093">
                  <a:buClr>
                    <a:srgbClr val="000000"/>
                  </a:buClr>
                </a:pPr>
                <a:endParaRPr sz="1866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0" name="Google Shape;450;p39"/>
              <p:cNvSpPr/>
              <p:nvPr/>
            </p:nvSpPr>
            <p:spPr>
              <a:xfrm>
                <a:off x="4390750" y="609200"/>
                <a:ext cx="222175" cy="154900"/>
              </a:xfrm>
              <a:custGeom>
                <a:avLst/>
                <a:gdLst/>
                <a:ahLst/>
                <a:cxnLst/>
                <a:rect l="l" t="t" r="r" b="b"/>
                <a:pathLst>
                  <a:path w="8887" h="6196" extrusionOk="0">
                    <a:moveTo>
                      <a:pt x="1530" y="0"/>
                    </a:moveTo>
                    <a:cubicBezTo>
                      <a:pt x="1" y="2049"/>
                      <a:pt x="94" y="4277"/>
                      <a:pt x="1486" y="6196"/>
                    </a:cubicBezTo>
                    <a:lnTo>
                      <a:pt x="8886" y="4508"/>
                    </a:lnTo>
                    <a:cubicBezTo>
                      <a:pt x="8244" y="3686"/>
                      <a:pt x="8180" y="2726"/>
                      <a:pt x="8843" y="1839"/>
                    </a:cubicBezTo>
                    <a:lnTo>
                      <a:pt x="1530" y="0"/>
                    </a:lnTo>
                    <a:close/>
                  </a:path>
                </a:pathLst>
              </a:custGeom>
              <a:solidFill>
                <a:srgbClr val="E9C46A"/>
              </a:solidFill>
              <a:ln>
                <a:noFill/>
              </a:ln>
            </p:spPr>
            <p:txBody>
              <a:bodyPr spcFirstLastPara="1" wrap="square" lIns="121898" tIns="121898" rIns="121898" bIns="121898" anchor="ctr" anchorCtr="0">
                <a:noAutofit/>
              </a:bodyPr>
              <a:lstStyle/>
              <a:p>
                <a:pPr defTabSz="1219093">
                  <a:buClr>
                    <a:srgbClr val="000000"/>
                  </a:buClr>
                </a:pPr>
                <a:endParaRPr sz="1866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51" name="Google Shape;451;p39"/>
            <p:cNvGrpSpPr/>
            <p:nvPr/>
          </p:nvGrpSpPr>
          <p:grpSpPr>
            <a:xfrm>
              <a:off x="3594513" y="3495491"/>
              <a:ext cx="843996" cy="681338"/>
              <a:chOff x="4427350" y="850800"/>
              <a:chExt cx="258950" cy="209025"/>
            </a:xfrm>
          </p:grpSpPr>
          <p:sp>
            <p:nvSpPr>
              <p:cNvPr id="452" name="Google Shape;452;p39"/>
              <p:cNvSpPr/>
              <p:nvPr/>
            </p:nvSpPr>
            <p:spPr>
              <a:xfrm>
                <a:off x="4427350" y="893175"/>
                <a:ext cx="179975" cy="166650"/>
              </a:xfrm>
              <a:custGeom>
                <a:avLst/>
                <a:gdLst/>
                <a:ahLst/>
                <a:cxnLst/>
                <a:rect l="l" t="t" r="r" b="b"/>
                <a:pathLst>
                  <a:path w="7199" h="6666" extrusionOk="0">
                    <a:moveTo>
                      <a:pt x="30" y="1"/>
                    </a:moveTo>
                    <a:lnTo>
                      <a:pt x="1" y="2453"/>
                    </a:lnTo>
                    <a:cubicBezTo>
                      <a:pt x="679" y="3398"/>
                      <a:pt x="1681" y="4271"/>
                      <a:pt x="2958" y="5006"/>
                    </a:cubicBezTo>
                    <a:lnTo>
                      <a:pt x="3181" y="5136"/>
                    </a:lnTo>
                    <a:lnTo>
                      <a:pt x="3261" y="5179"/>
                    </a:lnTo>
                    <a:lnTo>
                      <a:pt x="3412" y="5259"/>
                    </a:lnTo>
                    <a:lnTo>
                      <a:pt x="3506" y="5309"/>
                    </a:lnTo>
                    <a:lnTo>
                      <a:pt x="3650" y="5381"/>
                    </a:lnTo>
                    <a:lnTo>
                      <a:pt x="3751" y="5432"/>
                    </a:lnTo>
                    <a:lnTo>
                      <a:pt x="3888" y="5497"/>
                    </a:lnTo>
                    <a:lnTo>
                      <a:pt x="3996" y="5547"/>
                    </a:lnTo>
                    <a:lnTo>
                      <a:pt x="4133" y="5612"/>
                    </a:lnTo>
                    <a:lnTo>
                      <a:pt x="4249" y="5670"/>
                    </a:lnTo>
                    <a:lnTo>
                      <a:pt x="4386" y="5727"/>
                    </a:lnTo>
                    <a:lnTo>
                      <a:pt x="4509" y="5778"/>
                    </a:lnTo>
                    <a:lnTo>
                      <a:pt x="4646" y="5836"/>
                    </a:lnTo>
                    <a:lnTo>
                      <a:pt x="4768" y="5886"/>
                    </a:lnTo>
                    <a:lnTo>
                      <a:pt x="4912" y="5944"/>
                    </a:lnTo>
                    <a:lnTo>
                      <a:pt x="4920" y="5944"/>
                    </a:lnTo>
                    <a:lnTo>
                      <a:pt x="4948" y="5958"/>
                    </a:lnTo>
                    <a:cubicBezTo>
                      <a:pt x="5049" y="5994"/>
                      <a:pt x="5158" y="6038"/>
                      <a:pt x="5266" y="6074"/>
                    </a:cubicBezTo>
                    <a:lnTo>
                      <a:pt x="5360" y="6110"/>
                    </a:lnTo>
                    <a:cubicBezTo>
                      <a:pt x="5475" y="6153"/>
                      <a:pt x="5598" y="6203"/>
                      <a:pt x="5720" y="6240"/>
                    </a:cubicBezTo>
                    <a:lnTo>
                      <a:pt x="5735" y="6247"/>
                    </a:lnTo>
                    <a:cubicBezTo>
                      <a:pt x="5857" y="6283"/>
                      <a:pt x="5973" y="6319"/>
                      <a:pt x="6095" y="6362"/>
                    </a:cubicBezTo>
                    <a:lnTo>
                      <a:pt x="6189" y="6391"/>
                    </a:lnTo>
                    <a:cubicBezTo>
                      <a:pt x="6319" y="6427"/>
                      <a:pt x="6441" y="6463"/>
                      <a:pt x="6571" y="6499"/>
                    </a:cubicBezTo>
                    <a:cubicBezTo>
                      <a:pt x="6651" y="6528"/>
                      <a:pt x="6737" y="6550"/>
                      <a:pt x="6816" y="6571"/>
                    </a:cubicBezTo>
                    <a:lnTo>
                      <a:pt x="6867" y="6586"/>
                    </a:lnTo>
                    <a:cubicBezTo>
                      <a:pt x="6968" y="6615"/>
                      <a:pt x="7069" y="6636"/>
                      <a:pt x="7170" y="6665"/>
                    </a:cubicBezTo>
                    <a:lnTo>
                      <a:pt x="7199" y="4213"/>
                    </a:lnTo>
                    <a:lnTo>
                      <a:pt x="6910" y="4133"/>
                    </a:lnTo>
                    <a:lnTo>
                      <a:pt x="6853" y="4119"/>
                    </a:lnTo>
                    <a:lnTo>
                      <a:pt x="6607" y="4054"/>
                    </a:lnTo>
                    <a:cubicBezTo>
                      <a:pt x="6485" y="4018"/>
                      <a:pt x="6355" y="3975"/>
                      <a:pt x="6225" y="3939"/>
                    </a:cubicBezTo>
                    <a:lnTo>
                      <a:pt x="6131" y="3910"/>
                    </a:lnTo>
                    <a:cubicBezTo>
                      <a:pt x="6009" y="3874"/>
                      <a:pt x="5893" y="3831"/>
                      <a:pt x="5771" y="3795"/>
                    </a:cubicBezTo>
                    <a:lnTo>
                      <a:pt x="5756" y="3787"/>
                    </a:lnTo>
                    <a:cubicBezTo>
                      <a:pt x="5634" y="3744"/>
                      <a:pt x="5511" y="3701"/>
                      <a:pt x="5396" y="3657"/>
                    </a:cubicBezTo>
                    <a:lnTo>
                      <a:pt x="5302" y="3629"/>
                    </a:lnTo>
                    <a:cubicBezTo>
                      <a:pt x="5194" y="3585"/>
                      <a:pt x="5085" y="3549"/>
                      <a:pt x="4977" y="3506"/>
                    </a:cubicBezTo>
                    <a:lnTo>
                      <a:pt x="4941" y="3492"/>
                    </a:lnTo>
                    <a:lnTo>
                      <a:pt x="4804" y="3434"/>
                    </a:lnTo>
                    <a:lnTo>
                      <a:pt x="4682" y="3383"/>
                    </a:lnTo>
                    <a:lnTo>
                      <a:pt x="4545" y="3326"/>
                    </a:lnTo>
                    <a:lnTo>
                      <a:pt x="4422" y="3275"/>
                    </a:lnTo>
                    <a:lnTo>
                      <a:pt x="4285" y="3218"/>
                    </a:lnTo>
                    <a:lnTo>
                      <a:pt x="4170" y="3160"/>
                    </a:lnTo>
                    <a:lnTo>
                      <a:pt x="4032" y="3102"/>
                    </a:lnTo>
                    <a:lnTo>
                      <a:pt x="3924" y="3044"/>
                    </a:lnTo>
                    <a:lnTo>
                      <a:pt x="3787" y="2980"/>
                    </a:lnTo>
                    <a:lnTo>
                      <a:pt x="3679" y="2929"/>
                    </a:lnTo>
                    <a:cubicBezTo>
                      <a:pt x="3636" y="2907"/>
                      <a:pt x="3585" y="2879"/>
                      <a:pt x="3542" y="2857"/>
                    </a:cubicBezTo>
                    <a:lnTo>
                      <a:pt x="3448" y="2806"/>
                    </a:lnTo>
                    <a:cubicBezTo>
                      <a:pt x="3398" y="2778"/>
                      <a:pt x="3347" y="2749"/>
                      <a:pt x="3297" y="2727"/>
                    </a:cubicBezTo>
                    <a:lnTo>
                      <a:pt x="3217" y="2684"/>
                    </a:lnTo>
                    <a:lnTo>
                      <a:pt x="2994" y="2554"/>
                    </a:lnTo>
                    <a:cubicBezTo>
                      <a:pt x="1717" y="1818"/>
                      <a:pt x="715" y="946"/>
                      <a:pt x="30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898" tIns="121898" rIns="121898" bIns="121898" anchor="ctr" anchorCtr="0">
                <a:noAutofit/>
              </a:bodyPr>
              <a:lstStyle/>
              <a:p>
                <a:pPr defTabSz="1219093">
                  <a:buClr>
                    <a:srgbClr val="000000"/>
                  </a:buClr>
                </a:pPr>
                <a:endParaRPr sz="1866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3" name="Google Shape;453;p39"/>
              <p:cNvSpPr/>
              <p:nvPr/>
            </p:nvSpPr>
            <p:spPr>
              <a:xfrm>
                <a:off x="4427900" y="850800"/>
                <a:ext cx="258400" cy="147700"/>
              </a:xfrm>
              <a:custGeom>
                <a:avLst/>
                <a:gdLst/>
                <a:ahLst/>
                <a:cxnLst/>
                <a:rect l="l" t="t" r="r" b="b"/>
                <a:pathLst>
                  <a:path w="10336" h="5908" extrusionOk="0">
                    <a:moveTo>
                      <a:pt x="7400" y="1"/>
                    </a:moveTo>
                    <a:lnTo>
                      <a:pt x="0" y="1696"/>
                    </a:lnTo>
                    <a:cubicBezTo>
                      <a:pt x="686" y="2641"/>
                      <a:pt x="1688" y="3513"/>
                      <a:pt x="2957" y="4249"/>
                    </a:cubicBezTo>
                    <a:cubicBezTo>
                      <a:pt x="4140" y="4934"/>
                      <a:pt x="5561" y="5497"/>
                      <a:pt x="7184" y="5908"/>
                    </a:cubicBezTo>
                    <a:lnTo>
                      <a:pt x="10336" y="1681"/>
                    </a:lnTo>
                    <a:cubicBezTo>
                      <a:pt x="9715" y="1530"/>
                      <a:pt x="9124" y="1299"/>
                      <a:pt x="8569" y="989"/>
                    </a:cubicBezTo>
                    <a:cubicBezTo>
                      <a:pt x="8122" y="737"/>
                      <a:pt x="7725" y="405"/>
                      <a:pt x="7400" y="1"/>
                    </a:cubicBezTo>
                    <a:close/>
                  </a:path>
                </a:pathLst>
              </a:custGeom>
              <a:solidFill>
                <a:srgbClr val="F4A261"/>
              </a:solidFill>
              <a:ln>
                <a:noFill/>
              </a:ln>
            </p:spPr>
            <p:txBody>
              <a:bodyPr spcFirstLastPara="1" wrap="square" lIns="121898" tIns="121898" rIns="121898" bIns="121898" anchor="ctr" anchorCtr="0">
                <a:noAutofit/>
              </a:bodyPr>
              <a:lstStyle/>
              <a:p>
                <a:pPr defTabSz="1219093">
                  <a:buClr>
                    <a:srgbClr val="000000"/>
                  </a:buClr>
                </a:pPr>
                <a:endParaRPr sz="1866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4" name="Google Shape;454;p39"/>
              <p:cNvSpPr/>
              <p:nvPr/>
            </p:nvSpPr>
            <p:spPr>
              <a:xfrm>
                <a:off x="4606775" y="892825"/>
                <a:ext cx="79525" cy="167000"/>
              </a:xfrm>
              <a:custGeom>
                <a:avLst/>
                <a:gdLst/>
                <a:ahLst/>
                <a:cxnLst/>
                <a:rect l="l" t="t" r="r" b="b"/>
                <a:pathLst>
                  <a:path w="3181" h="6680" extrusionOk="0">
                    <a:moveTo>
                      <a:pt x="3181" y="0"/>
                    </a:moveTo>
                    <a:lnTo>
                      <a:pt x="29" y="4227"/>
                    </a:lnTo>
                    <a:lnTo>
                      <a:pt x="0" y="6679"/>
                    </a:lnTo>
                    <a:lnTo>
                      <a:pt x="3181" y="2467"/>
                    </a:lnTo>
                    <a:lnTo>
                      <a:pt x="3181" y="0"/>
                    </a:lnTo>
                    <a:close/>
                  </a:path>
                </a:pathLst>
              </a:custGeom>
              <a:solidFill>
                <a:srgbClr val="374957"/>
              </a:solidFill>
              <a:ln>
                <a:noFill/>
              </a:ln>
            </p:spPr>
            <p:txBody>
              <a:bodyPr spcFirstLastPara="1" wrap="square" lIns="121898" tIns="121898" rIns="121898" bIns="121898" anchor="ctr" anchorCtr="0">
                <a:noAutofit/>
              </a:bodyPr>
              <a:lstStyle/>
              <a:p>
                <a:pPr defTabSz="1219093">
                  <a:buClr>
                    <a:srgbClr val="000000"/>
                  </a:buClr>
                </a:pPr>
                <a:endParaRPr sz="1866" kern="0">
                  <a:solidFill>
                    <a:srgbClr val="374957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55" name="Google Shape;455;p39"/>
            <p:cNvGrpSpPr/>
            <p:nvPr/>
          </p:nvGrpSpPr>
          <p:grpSpPr>
            <a:xfrm>
              <a:off x="4180626" y="3770582"/>
              <a:ext cx="876915" cy="462619"/>
              <a:chOff x="4703050" y="934300"/>
              <a:chExt cx="269050" cy="141925"/>
            </a:xfrm>
          </p:grpSpPr>
          <p:sp>
            <p:nvSpPr>
              <p:cNvPr id="456" name="Google Shape;456;p39"/>
              <p:cNvSpPr/>
              <p:nvPr/>
            </p:nvSpPr>
            <p:spPr>
              <a:xfrm>
                <a:off x="4704500" y="934300"/>
                <a:ext cx="267600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10704" h="4904" extrusionOk="0">
                    <a:moveTo>
                      <a:pt x="7761" y="0"/>
                    </a:moveTo>
                    <a:cubicBezTo>
                      <a:pt x="6993" y="194"/>
                      <a:pt x="6208" y="291"/>
                      <a:pt x="5423" y="291"/>
                    </a:cubicBezTo>
                    <a:cubicBezTo>
                      <a:pt x="4661" y="291"/>
                      <a:pt x="3899" y="199"/>
                      <a:pt x="3152" y="15"/>
                    </a:cubicBezTo>
                    <a:lnTo>
                      <a:pt x="0" y="4248"/>
                    </a:lnTo>
                    <a:cubicBezTo>
                      <a:pt x="1790" y="4685"/>
                      <a:pt x="3617" y="4903"/>
                      <a:pt x="5444" y="4903"/>
                    </a:cubicBezTo>
                    <a:cubicBezTo>
                      <a:pt x="7209" y="4903"/>
                      <a:pt x="8974" y="4699"/>
                      <a:pt x="10703" y="4292"/>
                    </a:cubicBezTo>
                    <a:lnTo>
                      <a:pt x="7761" y="0"/>
                    </a:lnTo>
                    <a:close/>
                  </a:path>
                </a:pathLst>
              </a:custGeom>
              <a:solidFill>
                <a:srgbClr val="E76F51"/>
              </a:solidFill>
              <a:ln>
                <a:noFill/>
              </a:ln>
            </p:spPr>
            <p:txBody>
              <a:bodyPr spcFirstLastPara="1" wrap="square" lIns="121898" tIns="121898" rIns="121898" bIns="121898" anchor="ctr" anchorCtr="0">
                <a:noAutofit/>
              </a:bodyPr>
              <a:lstStyle/>
              <a:p>
                <a:pPr defTabSz="1219093">
                  <a:buClr>
                    <a:srgbClr val="000000"/>
                  </a:buClr>
                </a:pPr>
                <a:endParaRPr sz="1866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7" name="Google Shape;457;p39"/>
              <p:cNvSpPr/>
              <p:nvPr/>
            </p:nvSpPr>
            <p:spPr>
              <a:xfrm>
                <a:off x="4703050" y="1040675"/>
                <a:ext cx="268875" cy="35550"/>
              </a:xfrm>
              <a:custGeom>
                <a:avLst/>
                <a:gdLst/>
                <a:ahLst/>
                <a:cxnLst/>
                <a:rect l="l" t="t" r="r" b="b"/>
                <a:pathLst>
                  <a:path w="10755" h="1422" extrusionOk="0">
                    <a:moveTo>
                      <a:pt x="29" y="1"/>
                    </a:moveTo>
                    <a:lnTo>
                      <a:pt x="1" y="772"/>
                    </a:lnTo>
                    <a:cubicBezTo>
                      <a:pt x="130" y="808"/>
                      <a:pt x="260" y="837"/>
                      <a:pt x="390" y="866"/>
                    </a:cubicBezTo>
                    <a:lnTo>
                      <a:pt x="513" y="895"/>
                    </a:lnTo>
                    <a:lnTo>
                      <a:pt x="787" y="953"/>
                    </a:lnTo>
                    <a:lnTo>
                      <a:pt x="859" y="967"/>
                    </a:lnTo>
                    <a:lnTo>
                      <a:pt x="938" y="981"/>
                    </a:lnTo>
                    <a:lnTo>
                      <a:pt x="1104" y="1017"/>
                    </a:lnTo>
                    <a:cubicBezTo>
                      <a:pt x="1162" y="1025"/>
                      <a:pt x="1219" y="1039"/>
                      <a:pt x="1277" y="1046"/>
                    </a:cubicBezTo>
                    <a:lnTo>
                      <a:pt x="1443" y="1075"/>
                    </a:lnTo>
                    <a:lnTo>
                      <a:pt x="1616" y="1111"/>
                    </a:lnTo>
                    <a:lnTo>
                      <a:pt x="1782" y="1133"/>
                    </a:lnTo>
                    <a:lnTo>
                      <a:pt x="1955" y="1162"/>
                    </a:lnTo>
                    <a:lnTo>
                      <a:pt x="2121" y="1191"/>
                    </a:lnTo>
                    <a:lnTo>
                      <a:pt x="2215" y="1205"/>
                    </a:lnTo>
                    <a:lnTo>
                      <a:pt x="2294" y="1212"/>
                    </a:lnTo>
                    <a:lnTo>
                      <a:pt x="2453" y="1234"/>
                    </a:lnTo>
                    <a:lnTo>
                      <a:pt x="2633" y="1256"/>
                    </a:lnTo>
                    <a:lnTo>
                      <a:pt x="2792" y="1277"/>
                    </a:lnTo>
                    <a:lnTo>
                      <a:pt x="2972" y="1299"/>
                    </a:lnTo>
                    <a:lnTo>
                      <a:pt x="3131" y="1313"/>
                    </a:lnTo>
                    <a:lnTo>
                      <a:pt x="3311" y="1328"/>
                    </a:lnTo>
                    <a:lnTo>
                      <a:pt x="3470" y="1342"/>
                    </a:lnTo>
                    <a:lnTo>
                      <a:pt x="3542" y="1349"/>
                    </a:lnTo>
                    <a:cubicBezTo>
                      <a:pt x="3578" y="1349"/>
                      <a:pt x="3614" y="1356"/>
                      <a:pt x="3650" y="1356"/>
                    </a:cubicBezTo>
                    <a:lnTo>
                      <a:pt x="3809" y="1371"/>
                    </a:lnTo>
                    <a:lnTo>
                      <a:pt x="3989" y="1385"/>
                    </a:lnTo>
                    <a:lnTo>
                      <a:pt x="4148" y="1393"/>
                    </a:lnTo>
                    <a:lnTo>
                      <a:pt x="4328" y="1400"/>
                    </a:lnTo>
                    <a:lnTo>
                      <a:pt x="4487" y="1407"/>
                    </a:lnTo>
                    <a:lnTo>
                      <a:pt x="4667" y="1414"/>
                    </a:lnTo>
                    <a:lnTo>
                      <a:pt x="4826" y="1421"/>
                    </a:lnTo>
                    <a:lnTo>
                      <a:pt x="6362" y="1421"/>
                    </a:lnTo>
                    <a:lnTo>
                      <a:pt x="6571" y="1407"/>
                    </a:lnTo>
                    <a:lnTo>
                      <a:pt x="6722" y="1400"/>
                    </a:lnTo>
                    <a:lnTo>
                      <a:pt x="6932" y="1393"/>
                    </a:lnTo>
                    <a:lnTo>
                      <a:pt x="7083" y="1378"/>
                    </a:lnTo>
                    <a:lnTo>
                      <a:pt x="7292" y="1364"/>
                    </a:lnTo>
                    <a:lnTo>
                      <a:pt x="7436" y="1349"/>
                    </a:lnTo>
                    <a:lnTo>
                      <a:pt x="7660" y="1335"/>
                    </a:lnTo>
                    <a:lnTo>
                      <a:pt x="7768" y="1320"/>
                    </a:lnTo>
                    <a:lnTo>
                      <a:pt x="7790" y="1320"/>
                    </a:lnTo>
                    <a:cubicBezTo>
                      <a:pt x="7927" y="1313"/>
                      <a:pt x="8057" y="1292"/>
                      <a:pt x="8187" y="1277"/>
                    </a:cubicBezTo>
                    <a:lnTo>
                      <a:pt x="8280" y="1270"/>
                    </a:lnTo>
                    <a:cubicBezTo>
                      <a:pt x="8381" y="1256"/>
                      <a:pt x="8490" y="1241"/>
                      <a:pt x="8590" y="1227"/>
                    </a:cubicBezTo>
                    <a:lnTo>
                      <a:pt x="8713" y="1212"/>
                    </a:lnTo>
                    <a:cubicBezTo>
                      <a:pt x="8821" y="1198"/>
                      <a:pt x="8922" y="1183"/>
                      <a:pt x="9023" y="1162"/>
                    </a:cubicBezTo>
                    <a:lnTo>
                      <a:pt x="9110" y="1155"/>
                    </a:lnTo>
                    <a:cubicBezTo>
                      <a:pt x="9240" y="1133"/>
                      <a:pt x="9369" y="1104"/>
                      <a:pt x="9499" y="1082"/>
                    </a:cubicBezTo>
                    <a:lnTo>
                      <a:pt x="9521" y="1082"/>
                    </a:lnTo>
                    <a:lnTo>
                      <a:pt x="9564" y="1075"/>
                    </a:lnTo>
                    <a:cubicBezTo>
                      <a:pt x="9752" y="1039"/>
                      <a:pt x="9939" y="1003"/>
                      <a:pt x="10120" y="967"/>
                    </a:cubicBezTo>
                    <a:lnTo>
                      <a:pt x="10156" y="960"/>
                    </a:lnTo>
                    <a:cubicBezTo>
                      <a:pt x="10350" y="917"/>
                      <a:pt x="10538" y="873"/>
                      <a:pt x="10725" y="830"/>
                    </a:cubicBezTo>
                    <a:lnTo>
                      <a:pt x="10754" y="51"/>
                    </a:lnTo>
                    <a:lnTo>
                      <a:pt x="10754" y="51"/>
                    </a:lnTo>
                    <a:cubicBezTo>
                      <a:pt x="10574" y="87"/>
                      <a:pt x="10379" y="123"/>
                      <a:pt x="10192" y="166"/>
                    </a:cubicBezTo>
                    <a:lnTo>
                      <a:pt x="10156" y="174"/>
                    </a:lnTo>
                    <a:cubicBezTo>
                      <a:pt x="9968" y="217"/>
                      <a:pt x="9781" y="253"/>
                      <a:pt x="9593" y="282"/>
                    </a:cubicBezTo>
                    <a:lnTo>
                      <a:pt x="9535" y="296"/>
                    </a:lnTo>
                    <a:cubicBezTo>
                      <a:pt x="9405" y="318"/>
                      <a:pt x="9276" y="340"/>
                      <a:pt x="9146" y="361"/>
                    </a:cubicBezTo>
                    <a:cubicBezTo>
                      <a:pt x="9117" y="368"/>
                      <a:pt x="9088" y="368"/>
                      <a:pt x="9059" y="376"/>
                    </a:cubicBezTo>
                    <a:lnTo>
                      <a:pt x="8749" y="419"/>
                    </a:lnTo>
                    <a:lnTo>
                      <a:pt x="8627" y="440"/>
                    </a:lnTo>
                    <a:lnTo>
                      <a:pt x="8309" y="477"/>
                    </a:lnTo>
                    <a:lnTo>
                      <a:pt x="8223" y="491"/>
                    </a:lnTo>
                    <a:cubicBezTo>
                      <a:pt x="8093" y="505"/>
                      <a:pt x="7956" y="520"/>
                      <a:pt x="7826" y="534"/>
                    </a:cubicBezTo>
                    <a:lnTo>
                      <a:pt x="7696" y="541"/>
                    </a:lnTo>
                    <a:lnTo>
                      <a:pt x="7473" y="563"/>
                    </a:lnTo>
                    <a:lnTo>
                      <a:pt x="7328" y="578"/>
                    </a:lnTo>
                    <a:lnTo>
                      <a:pt x="7112" y="592"/>
                    </a:lnTo>
                    <a:lnTo>
                      <a:pt x="6968" y="599"/>
                    </a:lnTo>
                    <a:lnTo>
                      <a:pt x="6751" y="614"/>
                    </a:lnTo>
                    <a:lnTo>
                      <a:pt x="6607" y="628"/>
                    </a:lnTo>
                    <a:lnTo>
                      <a:pt x="6391" y="635"/>
                    </a:lnTo>
                    <a:lnTo>
                      <a:pt x="6239" y="642"/>
                    </a:lnTo>
                    <a:lnTo>
                      <a:pt x="4696" y="642"/>
                    </a:lnTo>
                    <a:lnTo>
                      <a:pt x="4515" y="635"/>
                    </a:lnTo>
                    <a:lnTo>
                      <a:pt x="4357" y="628"/>
                    </a:lnTo>
                    <a:lnTo>
                      <a:pt x="4176" y="614"/>
                    </a:lnTo>
                    <a:lnTo>
                      <a:pt x="4018" y="606"/>
                    </a:lnTo>
                    <a:lnTo>
                      <a:pt x="3838" y="592"/>
                    </a:lnTo>
                    <a:lnTo>
                      <a:pt x="3679" y="585"/>
                    </a:lnTo>
                    <a:lnTo>
                      <a:pt x="3499" y="570"/>
                    </a:lnTo>
                    <a:lnTo>
                      <a:pt x="3340" y="556"/>
                    </a:lnTo>
                    <a:lnTo>
                      <a:pt x="3160" y="534"/>
                    </a:lnTo>
                    <a:lnTo>
                      <a:pt x="3001" y="520"/>
                    </a:lnTo>
                    <a:lnTo>
                      <a:pt x="2821" y="498"/>
                    </a:lnTo>
                    <a:lnTo>
                      <a:pt x="2662" y="484"/>
                    </a:lnTo>
                    <a:lnTo>
                      <a:pt x="2482" y="462"/>
                    </a:lnTo>
                    <a:lnTo>
                      <a:pt x="2323" y="440"/>
                    </a:lnTo>
                    <a:lnTo>
                      <a:pt x="2150" y="412"/>
                    </a:lnTo>
                    <a:lnTo>
                      <a:pt x="1977" y="390"/>
                    </a:lnTo>
                    <a:lnTo>
                      <a:pt x="1811" y="361"/>
                    </a:lnTo>
                    <a:lnTo>
                      <a:pt x="1638" y="332"/>
                    </a:lnTo>
                    <a:lnTo>
                      <a:pt x="1472" y="303"/>
                    </a:lnTo>
                    <a:lnTo>
                      <a:pt x="1299" y="275"/>
                    </a:lnTo>
                    <a:lnTo>
                      <a:pt x="1133" y="239"/>
                    </a:lnTo>
                    <a:lnTo>
                      <a:pt x="960" y="210"/>
                    </a:lnTo>
                    <a:lnTo>
                      <a:pt x="816" y="174"/>
                    </a:lnTo>
                    <a:lnTo>
                      <a:pt x="541" y="116"/>
                    </a:lnTo>
                    <a:lnTo>
                      <a:pt x="419" y="87"/>
                    </a:lnTo>
                    <a:cubicBezTo>
                      <a:pt x="289" y="58"/>
                      <a:pt x="159" y="29"/>
                      <a:pt x="29" y="1"/>
                    </a:cubicBezTo>
                    <a:close/>
                  </a:path>
                </a:pathLst>
              </a:custGeom>
              <a:solidFill>
                <a:srgbClr val="374957"/>
              </a:solidFill>
              <a:ln>
                <a:noFill/>
              </a:ln>
            </p:spPr>
            <p:txBody>
              <a:bodyPr spcFirstLastPara="1" wrap="square" lIns="121898" tIns="121898" rIns="121898" bIns="121898" anchor="ctr" anchorCtr="0">
                <a:noAutofit/>
              </a:bodyPr>
              <a:lstStyle/>
              <a:p>
                <a:pPr defTabSz="1219093">
                  <a:buClr>
                    <a:srgbClr val="000000"/>
                  </a:buClr>
                </a:pPr>
                <a:endParaRPr sz="1866" kern="0">
                  <a:solidFill>
                    <a:srgbClr val="374957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58" name="Google Shape;458;p39"/>
            <p:cNvGrpSpPr/>
            <p:nvPr/>
          </p:nvGrpSpPr>
          <p:grpSpPr>
            <a:xfrm>
              <a:off x="4805980" y="2236507"/>
              <a:ext cx="859885" cy="1252012"/>
              <a:chOff x="4805980" y="2236507"/>
              <a:chExt cx="859885" cy="1252012"/>
            </a:xfrm>
          </p:grpSpPr>
          <p:grpSp>
            <p:nvGrpSpPr>
              <p:cNvPr id="459" name="Google Shape;459;p39"/>
              <p:cNvGrpSpPr/>
              <p:nvPr/>
            </p:nvGrpSpPr>
            <p:grpSpPr>
              <a:xfrm>
                <a:off x="4807772" y="2236507"/>
                <a:ext cx="858092" cy="1251442"/>
                <a:chOff x="4898150" y="530925"/>
                <a:chExt cx="263275" cy="383925"/>
              </a:xfrm>
            </p:grpSpPr>
            <p:sp>
              <p:nvSpPr>
                <p:cNvPr id="460" name="Google Shape;460;p39"/>
                <p:cNvSpPr/>
                <p:nvPr/>
              </p:nvSpPr>
              <p:spPr>
                <a:xfrm>
                  <a:off x="4898150" y="530925"/>
                  <a:ext cx="263275" cy="15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31" h="6190" extrusionOk="0">
                      <a:moveTo>
                        <a:pt x="3145" y="1"/>
                      </a:moveTo>
                      <a:lnTo>
                        <a:pt x="0" y="4227"/>
                      </a:lnTo>
                      <a:cubicBezTo>
                        <a:pt x="613" y="4379"/>
                        <a:pt x="1205" y="4610"/>
                        <a:pt x="1760" y="4920"/>
                      </a:cubicBezTo>
                      <a:cubicBezTo>
                        <a:pt x="2380" y="5280"/>
                        <a:pt x="2849" y="5720"/>
                        <a:pt x="3131" y="6189"/>
                      </a:cubicBezTo>
                      <a:lnTo>
                        <a:pt x="10530" y="4502"/>
                      </a:lnTo>
                      <a:cubicBezTo>
                        <a:pt x="9845" y="3441"/>
                        <a:pt x="8771" y="2468"/>
                        <a:pt x="7371" y="1660"/>
                      </a:cubicBezTo>
                      <a:cubicBezTo>
                        <a:pt x="6189" y="975"/>
                        <a:pt x="4775" y="405"/>
                        <a:pt x="3145" y="1"/>
                      </a:cubicBezTo>
                      <a:close/>
                    </a:path>
                  </a:pathLst>
                </a:custGeom>
                <a:solidFill>
                  <a:srgbClr val="264653"/>
                </a:solidFill>
                <a:ln>
                  <a:noFill/>
                </a:ln>
              </p:spPr>
              <p:txBody>
                <a:bodyPr spcFirstLastPara="1" wrap="square" lIns="121898" tIns="121898" rIns="121898" bIns="121898" anchor="ctr" anchorCtr="0">
                  <a:noAutofit/>
                </a:bodyPr>
                <a:lstStyle/>
                <a:p>
                  <a:pPr defTabSz="1219093">
                    <a:buClr>
                      <a:srgbClr val="000000"/>
                    </a:buClr>
                  </a:pPr>
                  <a:endParaRPr sz="1866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61;p39"/>
                <p:cNvSpPr/>
                <p:nvPr/>
              </p:nvSpPr>
              <p:spPr>
                <a:xfrm>
                  <a:off x="4975850" y="643450"/>
                  <a:ext cx="185575" cy="27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23" h="10856" extrusionOk="0">
                      <a:moveTo>
                        <a:pt x="7422" y="1"/>
                      </a:moveTo>
                      <a:lnTo>
                        <a:pt x="23" y="1688"/>
                      </a:lnTo>
                      <a:lnTo>
                        <a:pt x="1" y="10855"/>
                      </a:lnTo>
                      <a:lnTo>
                        <a:pt x="7401" y="9168"/>
                      </a:lnTo>
                      <a:lnTo>
                        <a:pt x="7422" y="1"/>
                      </a:lnTo>
                      <a:close/>
                    </a:path>
                  </a:pathLst>
                </a:custGeom>
                <a:solidFill>
                  <a:srgbClr val="435D74"/>
                </a:solidFill>
                <a:ln>
                  <a:noFill/>
                </a:ln>
              </p:spPr>
              <p:txBody>
                <a:bodyPr spcFirstLastPara="1" wrap="square" lIns="121898" tIns="121898" rIns="121898" bIns="121898" anchor="ctr" anchorCtr="0">
                  <a:noAutofit/>
                </a:bodyPr>
                <a:lstStyle/>
                <a:p>
                  <a:pPr defTabSz="1219093">
                    <a:buClr>
                      <a:srgbClr val="000000"/>
                    </a:buClr>
                  </a:pPr>
                  <a:endParaRPr sz="1866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62" name="Google Shape;462;p39"/>
              <p:cNvSpPr/>
              <p:nvPr/>
            </p:nvSpPr>
            <p:spPr>
              <a:xfrm>
                <a:off x="4805980" y="2581535"/>
                <a:ext cx="257485" cy="906984"/>
              </a:xfrm>
              <a:custGeom>
                <a:avLst/>
                <a:gdLst/>
                <a:ahLst/>
                <a:cxnLst/>
                <a:rect l="l" t="t" r="r" b="b"/>
                <a:pathLst>
                  <a:path w="3160" h="11130" extrusionOk="0">
                    <a:moveTo>
                      <a:pt x="30" y="1"/>
                    </a:moveTo>
                    <a:lnTo>
                      <a:pt x="1" y="9168"/>
                    </a:lnTo>
                    <a:cubicBezTo>
                      <a:pt x="94" y="9189"/>
                      <a:pt x="174" y="9211"/>
                      <a:pt x="253" y="9240"/>
                    </a:cubicBezTo>
                    <a:cubicBezTo>
                      <a:pt x="361" y="9269"/>
                      <a:pt x="462" y="9298"/>
                      <a:pt x="570" y="9334"/>
                    </a:cubicBezTo>
                    <a:lnTo>
                      <a:pt x="650" y="9362"/>
                    </a:lnTo>
                    <a:cubicBezTo>
                      <a:pt x="744" y="9391"/>
                      <a:pt x="837" y="9427"/>
                      <a:pt x="931" y="9463"/>
                    </a:cubicBezTo>
                    <a:lnTo>
                      <a:pt x="946" y="9471"/>
                    </a:lnTo>
                    <a:lnTo>
                      <a:pt x="1075" y="9521"/>
                    </a:lnTo>
                    <a:lnTo>
                      <a:pt x="1162" y="9557"/>
                    </a:lnTo>
                    <a:cubicBezTo>
                      <a:pt x="1205" y="9579"/>
                      <a:pt x="1248" y="9600"/>
                      <a:pt x="1292" y="9615"/>
                    </a:cubicBezTo>
                    <a:lnTo>
                      <a:pt x="1371" y="9658"/>
                    </a:lnTo>
                    <a:cubicBezTo>
                      <a:pt x="1422" y="9680"/>
                      <a:pt x="1465" y="9701"/>
                      <a:pt x="1508" y="9723"/>
                    </a:cubicBezTo>
                    <a:lnTo>
                      <a:pt x="1573" y="9759"/>
                    </a:lnTo>
                    <a:cubicBezTo>
                      <a:pt x="1638" y="9788"/>
                      <a:pt x="1703" y="9824"/>
                      <a:pt x="1761" y="9860"/>
                    </a:cubicBezTo>
                    <a:cubicBezTo>
                      <a:pt x="2388" y="10221"/>
                      <a:pt x="2850" y="10661"/>
                      <a:pt x="3138" y="11129"/>
                    </a:cubicBezTo>
                    <a:lnTo>
                      <a:pt x="3160" y="1962"/>
                    </a:lnTo>
                    <a:cubicBezTo>
                      <a:pt x="2871" y="1486"/>
                      <a:pt x="2410" y="1046"/>
                      <a:pt x="1782" y="686"/>
                    </a:cubicBezTo>
                    <a:cubicBezTo>
                      <a:pt x="1717" y="650"/>
                      <a:pt x="1660" y="614"/>
                      <a:pt x="1595" y="585"/>
                    </a:cubicBezTo>
                    <a:lnTo>
                      <a:pt x="1530" y="556"/>
                    </a:lnTo>
                    <a:cubicBezTo>
                      <a:pt x="1486" y="527"/>
                      <a:pt x="1443" y="506"/>
                      <a:pt x="1393" y="484"/>
                    </a:cubicBezTo>
                    <a:lnTo>
                      <a:pt x="1313" y="448"/>
                    </a:lnTo>
                    <a:lnTo>
                      <a:pt x="1184" y="390"/>
                    </a:lnTo>
                    <a:lnTo>
                      <a:pt x="1097" y="354"/>
                    </a:lnTo>
                    <a:lnTo>
                      <a:pt x="967" y="296"/>
                    </a:lnTo>
                    <a:lnTo>
                      <a:pt x="953" y="296"/>
                    </a:lnTo>
                    <a:cubicBezTo>
                      <a:pt x="866" y="260"/>
                      <a:pt x="772" y="224"/>
                      <a:pt x="671" y="188"/>
                    </a:cubicBezTo>
                    <a:lnTo>
                      <a:pt x="592" y="167"/>
                    </a:lnTo>
                    <a:cubicBezTo>
                      <a:pt x="491" y="131"/>
                      <a:pt x="383" y="94"/>
                      <a:pt x="282" y="66"/>
                    </a:cubicBezTo>
                    <a:cubicBezTo>
                      <a:pt x="195" y="44"/>
                      <a:pt x="116" y="22"/>
                      <a:pt x="30" y="1"/>
                    </a:cubicBezTo>
                    <a:close/>
                  </a:path>
                </a:pathLst>
              </a:custGeom>
              <a:solidFill>
                <a:srgbClr val="374957"/>
              </a:solidFill>
              <a:ln>
                <a:noFill/>
              </a:ln>
            </p:spPr>
            <p:txBody>
              <a:bodyPr spcFirstLastPara="1" wrap="square" lIns="121898" tIns="121898" rIns="121898" bIns="121898" anchor="ctr" anchorCtr="0">
                <a:noAutofit/>
              </a:bodyPr>
              <a:lstStyle/>
              <a:p>
                <a:pPr defTabSz="1219093">
                  <a:buClr>
                    <a:srgbClr val="000000"/>
                  </a:buClr>
                </a:pPr>
                <a:endParaRPr sz="1866" kern="0">
                  <a:solidFill>
                    <a:srgbClr val="374957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EB4745C-E818-4A37-96FB-2044629BC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906" y="219629"/>
            <a:ext cx="10515818" cy="831916"/>
          </a:xfrm>
        </p:spPr>
        <p:txBody>
          <a:bodyPr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25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  <a:cs typeface="Times New Roman" panose="02020603050405020304" pitchFamily="18" charset="0"/>
              </a:rPr>
              <a:t>SUCCESSFUL STRATEGIES </a:t>
            </a:r>
            <a:r>
              <a:rPr lang="en-US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Of TAMILNADU</a:t>
            </a:r>
            <a:endParaRPr lang="en-IN" sz="2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cxnSp>
        <p:nvCxnSpPr>
          <p:cNvPr id="469" name="Google Shape;469;p39"/>
          <p:cNvCxnSpPr>
            <a:cxnSpLocks/>
          </p:cNvCxnSpPr>
          <p:nvPr/>
        </p:nvCxnSpPr>
        <p:spPr>
          <a:xfrm rot="10800000" flipV="1">
            <a:off x="7009020" y="2968387"/>
            <a:ext cx="1409809" cy="484867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264653"/>
            </a:solidFill>
            <a:prstDash val="solid"/>
            <a:round/>
            <a:headEnd type="diamond" w="med" len="med"/>
            <a:tailEnd type="diamond" w="med" len="med"/>
          </a:ln>
        </p:spPr>
      </p:cxnSp>
      <p:cxnSp>
        <p:nvCxnSpPr>
          <p:cNvPr id="470" name="Google Shape;470;p39"/>
          <p:cNvCxnSpPr>
            <a:cxnSpLocks/>
          </p:cNvCxnSpPr>
          <p:nvPr/>
        </p:nvCxnSpPr>
        <p:spPr>
          <a:xfrm rot="10800000" flipV="1">
            <a:off x="6323029" y="5272177"/>
            <a:ext cx="1124628" cy="178348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E76F51"/>
            </a:solidFill>
            <a:prstDash val="solid"/>
            <a:round/>
            <a:headEnd type="diamond" w="med" len="med"/>
            <a:tailEnd type="diamond" w="med" len="med"/>
          </a:ln>
        </p:spPr>
      </p:cxnSp>
      <p:cxnSp>
        <p:nvCxnSpPr>
          <p:cNvPr id="471" name="Google Shape;471;p39"/>
          <p:cNvCxnSpPr>
            <a:cxnSpLocks/>
          </p:cNvCxnSpPr>
          <p:nvPr/>
        </p:nvCxnSpPr>
        <p:spPr>
          <a:xfrm rot="10800000" flipV="1">
            <a:off x="4427691" y="5181963"/>
            <a:ext cx="965685" cy="521822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accent5">
                <a:lumMod val="75000"/>
              </a:schemeClr>
            </a:solidFill>
            <a:prstDash val="solid"/>
            <a:round/>
            <a:headEnd type="diamond" w="med" len="med"/>
            <a:tailEnd type="diamond" w="med" len="med"/>
          </a:ln>
        </p:spPr>
      </p:cxnSp>
      <p:cxnSp>
        <p:nvCxnSpPr>
          <p:cNvPr id="472" name="Google Shape;472;p39"/>
          <p:cNvCxnSpPr>
            <a:cxnSpLocks/>
          </p:cNvCxnSpPr>
          <p:nvPr/>
        </p:nvCxnSpPr>
        <p:spPr>
          <a:xfrm rot="10800000">
            <a:off x="3657268" y="4141221"/>
            <a:ext cx="1309513" cy="317854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FFC000"/>
            </a:solidFill>
            <a:prstDash val="solid"/>
            <a:round/>
            <a:headEnd type="diamond" w="med" len="med"/>
            <a:tailEnd type="diamond" w="med" len="med"/>
          </a:ln>
        </p:spPr>
      </p:cxnSp>
      <p:cxnSp>
        <p:nvCxnSpPr>
          <p:cNvPr id="473" name="Google Shape;473;p39"/>
          <p:cNvCxnSpPr/>
          <p:nvPr/>
        </p:nvCxnSpPr>
        <p:spPr>
          <a:xfrm rot="5400000" flipH="1">
            <a:off x="4497422" y="2884263"/>
            <a:ext cx="1087584" cy="67919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2A9D8F"/>
            </a:solidFill>
            <a:prstDash val="solid"/>
            <a:round/>
            <a:headEnd type="diamond" w="med" len="med"/>
            <a:tailEnd type="diamond" w="med" len="med"/>
          </a:ln>
        </p:spPr>
      </p:cxnSp>
      <p:cxnSp>
        <p:nvCxnSpPr>
          <p:cNvPr id="474" name="Google Shape;474;p39"/>
          <p:cNvCxnSpPr>
            <a:cxnSpLocks/>
          </p:cNvCxnSpPr>
          <p:nvPr/>
        </p:nvCxnSpPr>
        <p:spPr>
          <a:xfrm rot="16200000" flipH="1">
            <a:off x="5448585" y="2590643"/>
            <a:ext cx="1546354" cy="141335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287271"/>
            </a:solidFill>
            <a:prstDash val="solid"/>
            <a:round/>
            <a:headEnd type="diamond" w="med" len="med"/>
            <a:tailEnd type="diamond" w="med" len="med"/>
          </a:ln>
        </p:spPr>
      </p:cxnSp>
      <p:sp>
        <p:nvSpPr>
          <p:cNvPr id="46" name="Google Shape;347;p41">
            <a:extLst>
              <a:ext uri="{FF2B5EF4-FFF2-40B4-BE49-F238E27FC236}">
                <a16:creationId xmlns:a16="http://schemas.microsoft.com/office/drawing/2014/main" id="{CCACC448-E2BA-48B7-93BB-F1CAD88B5AF3}"/>
              </a:ext>
            </a:extLst>
          </p:cNvPr>
          <p:cNvSpPr txBox="1"/>
          <p:nvPr/>
        </p:nvSpPr>
        <p:spPr>
          <a:xfrm>
            <a:off x="1551775" y="5385953"/>
            <a:ext cx="2721959" cy="736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8" tIns="121898" rIns="121898" bIns="121898" anchor="t" anchorCtr="0">
            <a:noAutofit/>
          </a:bodyPr>
          <a:lstStyle/>
          <a:p>
            <a:pPr algn="ctr"/>
            <a:r>
              <a:rPr lang="en-IN" sz="1600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Subsidy pattern</a:t>
            </a:r>
          </a:p>
        </p:txBody>
      </p:sp>
      <p:sp>
        <p:nvSpPr>
          <p:cNvPr id="47" name="Google Shape;347;p41">
            <a:extLst>
              <a:ext uri="{FF2B5EF4-FFF2-40B4-BE49-F238E27FC236}">
                <a16:creationId xmlns:a16="http://schemas.microsoft.com/office/drawing/2014/main" id="{DA3D9414-8B62-4787-A521-69018A634B52}"/>
              </a:ext>
            </a:extLst>
          </p:cNvPr>
          <p:cNvSpPr txBox="1"/>
          <p:nvPr/>
        </p:nvSpPr>
        <p:spPr>
          <a:xfrm>
            <a:off x="8302894" y="4922220"/>
            <a:ext cx="2721959" cy="736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8" tIns="121898" rIns="121898" bIns="121898" anchor="t" anchorCtr="0">
            <a:noAutofit/>
          </a:bodyPr>
          <a:lstStyle/>
          <a:p>
            <a:pPr algn="ctr"/>
            <a:r>
              <a:rPr lang="en-IN" sz="1600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Village level campaigns</a:t>
            </a:r>
          </a:p>
        </p:txBody>
      </p:sp>
      <p:sp>
        <p:nvSpPr>
          <p:cNvPr id="48" name="Google Shape;347;p41">
            <a:extLst>
              <a:ext uri="{FF2B5EF4-FFF2-40B4-BE49-F238E27FC236}">
                <a16:creationId xmlns:a16="http://schemas.microsoft.com/office/drawing/2014/main" id="{C578AD10-5576-4500-956F-4C4F5D59F10A}"/>
              </a:ext>
            </a:extLst>
          </p:cNvPr>
          <p:cNvSpPr txBox="1"/>
          <p:nvPr/>
        </p:nvSpPr>
        <p:spPr>
          <a:xfrm>
            <a:off x="9004734" y="2677979"/>
            <a:ext cx="3252054" cy="767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8" tIns="121898" rIns="121898" bIns="121898" anchor="t" anchorCtr="0">
            <a:noAutofit/>
          </a:bodyPr>
          <a:lstStyle/>
          <a:p>
            <a:r>
              <a:rPr lang="en-US" sz="1600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Exclusive Portal –”MIMIS”</a:t>
            </a:r>
          </a:p>
        </p:txBody>
      </p:sp>
      <p:sp>
        <p:nvSpPr>
          <p:cNvPr id="49" name="Google Shape;347;p41">
            <a:extLst>
              <a:ext uri="{FF2B5EF4-FFF2-40B4-BE49-F238E27FC236}">
                <a16:creationId xmlns:a16="http://schemas.microsoft.com/office/drawing/2014/main" id="{477AC964-56B2-4703-9AB4-7185F34F6764}"/>
              </a:ext>
            </a:extLst>
          </p:cNvPr>
          <p:cNvSpPr txBox="1"/>
          <p:nvPr/>
        </p:nvSpPr>
        <p:spPr>
          <a:xfrm>
            <a:off x="5271269" y="1422835"/>
            <a:ext cx="3475500" cy="736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8" tIns="121898" rIns="121898" bIns="121898" anchor="t" anchorCtr="0">
            <a:noAutofit/>
          </a:bodyPr>
          <a:lstStyle/>
          <a:p>
            <a:pPr algn="ctr"/>
            <a:r>
              <a:rPr lang="en-US" sz="1600" b="1" kern="0" dirty="0">
                <a:solidFill>
                  <a:prstClr val="black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Frequent Review meetings</a:t>
            </a:r>
            <a:endParaRPr lang="en-IN" sz="1600" b="1" kern="0" dirty="0">
              <a:solidFill>
                <a:prstClr val="black"/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50" name="Google Shape;347;p41">
            <a:extLst>
              <a:ext uri="{FF2B5EF4-FFF2-40B4-BE49-F238E27FC236}">
                <a16:creationId xmlns:a16="http://schemas.microsoft.com/office/drawing/2014/main" id="{B1F55085-71E2-4693-A681-9B732105EC83}"/>
              </a:ext>
            </a:extLst>
          </p:cNvPr>
          <p:cNvSpPr txBox="1"/>
          <p:nvPr/>
        </p:nvSpPr>
        <p:spPr>
          <a:xfrm>
            <a:off x="657332" y="3894879"/>
            <a:ext cx="2721959" cy="736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8" tIns="121898" rIns="121898" bIns="121898" anchor="t" anchorCtr="0">
            <a:noAutofit/>
          </a:bodyPr>
          <a:lstStyle/>
          <a:p>
            <a:pPr algn="ctr"/>
            <a:r>
              <a:rPr lang="en-IN" sz="1600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Interlinking MI with SWMA</a:t>
            </a:r>
          </a:p>
        </p:txBody>
      </p:sp>
      <p:sp>
        <p:nvSpPr>
          <p:cNvPr id="51" name="Google Shape;347;p41">
            <a:extLst>
              <a:ext uri="{FF2B5EF4-FFF2-40B4-BE49-F238E27FC236}">
                <a16:creationId xmlns:a16="http://schemas.microsoft.com/office/drawing/2014/main" id="{570C8843-4AE1-41C8-B6B1-4B4B4F6CE47F}"/>
              </a:ext>
            </a:extLst>
          </p:cNvPr>
          <p:cNvSpPr txBox="1"/>
          <p:nvPr/>
        </p:nvSpPr>
        <p:spPr>
          <a:xfrm>
            <a:off x="1561239" y="2092189"/>
            <a:ext cx="3240950" cy="732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8" tIns="121898" rIns="121898" bIns="121898" anchor="t" anchorCtr="0">
            <a:noAutofit/>
          </a:bodyPr>
          <a:lstStyle/>
          <a:p>
            <a:pPr algn="ctr"/>
            <a:r>
              <a:rPr lang="en-IN" sz="1600" b="1" kern="0" dirty="0">
                <a:solidFill>
                  <a:prstClr val="black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Rapid release of funds</a:t>
            </a:r>
          </a:p>
        </p:txBody>
      </p:sp>
      <p:sp>
        <p:nvSpPr>
          <p:cNvPr id="3" name="04">
            <a:extLst>
              <a:ext uri="{FF2B5EF4-FFF2-40B4-BE49-F238E27FC236}">
                <a16:creationId xmlns:a16="http://schemas.microsoft.com/office/drawing/2014/main" id="{E9B9CA67-E08E-4A13-8845-A6C80375A9C3}"/>
              </a:ext>
            </a:extLst>
          </p:cNvPr>
          <p:cNvSpPr>
            <a:spLocks noEditPoints="1"/>
          </p:cNvSpPr>
          <p:nvPr/>
        </p:nvSpPr>
        <p:spPr bwMode="auto">
          <a:xfrm>
            <a:off x="8484124" y="1388760"/>
            <a:ext cx="640067" cy="549644"/>
          </a:xfrm>
          <a:custGeom>
            <a:avLst/>
            <a:gdLst>
              <a:gd name="T0" fmla="*/ 209058 w 142"/>
              <a:gd name="T1" fmla="*/ 110490 h 140"/>
              <a:gd name="T2" fmla="*/ 269875 w 142"/>
              <a:gd name="T3" fmla="*/ 49530 h 140"/>
              <a:gd name="T4" fmla="*/ 330692 w 142"/>
              <a:gd name="T5" fmla="*/ 110490 h 140"/>
              <a:gd name="T6" fmla="*/ 269875 w 142"/>
              <a:gd name="T7" fmla="*/ 171450 h 140"/>
              <a:gd name="T8" fmla="*/ 209058 w 142"/>
              <a:gd name="T9" fmla="*/ 110490 h 140"/>
              <a:gd name="T10" fmla="*/ 349697 w 142"/>
              <a:gd name="T11" fmla="*/ 194310 h 140"/>
              <a:gd name="T12" fmla="*/ 193854 w 142"/>
              <a:gd name="T13" fmla="*/ 194310 h 140"/>
              <a:gd name="T14" fmla="*/ 171048 w 142"/>
              <a:gd name="T15" fmla="*/ 217170 h 140"/>
              <a:gd name="T16" fmla="*/ 171048 w 142"/>
              <a:gd name="T17" fmla="*/ 350520 h 140"/>
              <a:gd name="T18" fmla="*/ 193854 w 142"/>
              <a:gd name="T19" fmla="*/ 373380 h 140"/>
              <a:gd name="T20" fmla="*/ 212859 w 142"/>
              <a:gd name="T21" fmla="*/ 373380 h 140"/>
              <a:gd name="T22" fmla="*/ 212859 w 142"/>
              <a:gd name="T23" fmla="*/ 514350 h 140"/>
              <a:gd name="T24" fmla="*/ 231864 w 142"/>
              <a:gd name="T25" fmla="*/ 533400 h 140"/>
              <a:gd name="T26" fmla="*/ 311687 w 142"/>
              <a:gd name="T27" fmla="*/ 533400 h 140"/>
              <a:gd name="T28" fmla="*/ 330692 w 142"/>
              <a:gd name="T29" fmla="*/ 514350 h 140"/>
              <a:gd name="T30" fmla="*/ 330692 w 142"/>
              <a:gd name="T31" fmla="*/ 373380 h 140"/>
              <a:gd name="T32" fmla="*/ 349697 w 142"/>
              <a:gd name="T33" fmla="*/ 373380 h 140"/>
              <a:gd name="T34" fmla="*/ 368702 w 142"/>
              <a:gd name="T35" fmla="*/ 350520 h 140"/>
              <a:gd name="T36" fmla="*/ 368702 w 142"/>
              <a:gd name="T37" fmla="*/ 217170 h 140"/>
              <a:gd name="T38" fmla="*/ 349697 w 142"/>
              <a:gd name="T39" fmla="*/ 194310 h 140"/>
              <a:gd name="T40" fmla="*/ 444724 w 142"/>
              <a:gd name="T41" fmla="*/ 110490 h 140"/>
              <a:gd name="T42" fmla="*/ 501739 w 142"/>
              <a:gd name="T43" fmla="*/ 57150 h 140"/>
              <a:gd name="T44" fmla="*/ 444724 w 142"/>
              <a:gd name="T45" fmla="*/ 0 h 140"/>
              <a:gd name="T46" fmla="*/ 391509 w 142"/>
              <a:gd name="T47" fmla="*/ 57150 h 140"/>
              <a:gd name="T48" fmla="*/ 444724 w 142"/>
              <a:gd name="T49" fmla="*/ 110490 h 140"/>
              <a:gd name="T50" fmla="*/ 520745 w 142"/>
              <a:gd name="T51" fmla="*/ 133350 h 140"/>
              <a:gd name="T52" fmla="*/ 372504 w 142"/>
              <a:gd name="T53" fmla="*/ 133350 h 140"/>
              <a:gd name="T54" fmla="*/ 353498 w 142"/>
              <a:gd name="T55" fmla="*/ 152400 h 140"/>
              <a:gd name="T56" fmla="*/ 353498 w 142"/>
              <a:gd name="T57" fmla="*/ 156210 h 140"/>
              <a:gd name="T58" fmla="*/ 410514 w 142"/>
              <a:gd name="T59" fmla="*/ 217170 h 140"/>
              <a:gd name="T60" fmla="*/ 410514 w 142"/>
              <a:gd name="T61" fmla="*/ 350520 h 140"/>
              <a:gd name="T62" fmla="*/ 391509 w 142"/>
              <a:gd name="T63" fmla="*/ 396240 h 140"/>
              <a:gd name="T64" fmla="*/ 391509 w 142"/>
              <a:gd name="T65" fmla="*/ 430530 h 140"/>
              <a:gd name="T66" fmla="*/ 410514 w 142"/>
              <a:gd name="T67" fmla="*/ 449580 h 140"/>
              <a:gd name="T68" fmla="*/ 482734 w 142"/>
              <a:gd name="T69" fmla="*/ 449580 h 140"/>
              <a:gd name="T70" fmla="*/ 501739 w 142"/>
              <a:gd name="T71" fmla="*/ 430530 h 140"/>
              <a:gd name="T72" fmla="*/ 501739 w 142"/>
              <a:gd name="T73" fmla="*/ 297180 h 140"/>
              <a:gd name="T74" fmla="*/ 520745 w 142"/>
              <a:gd name="T75" fmla="*/ 297180 h 140"/>
              <a:gd name="T76" fmla="*/ 539750 w 142"/>
              <a:gd name="T77" fmla="*/ 278130 h 140"/>
              <a:gd name="T78" fmla="*/ 539750 w 142"/>
              <a:gd name="T79" fmla="*/ 152400 h 140"/>
              <a:gd name="T80" fmla="*/ 520745 w 142"/>
              <a:gd name="T81" fmla="*/ 133350 h 140"/>
              <a:gd name="T82" fmla="*/ 148241 w 142"/>
              <a:gd name="T83" fmla="*/ 57150 h 140"/>
              <a:gd name="T84" fmla="*/ 95026 w 142"/>
              <a:gd name="T85" fmla="*/ 0 h 140"/>
              <a:gd name="T86" fmla="*/ 38011 w 142"/>
              <a:gd name="T87" fmla="*/ 57150 h 140"/>
              <a:gd name="T88" fmla="*/ 95026 w 142"/>
              <a:gd name="T89" fmla="*/ 110490 h 140"/>
              <a:gd name="T90" fmla="*/ 148241 w 142"/>
              <a:gd name="T91" fmla="*/ 57150 h 140"/>
              <a:gd name="T92" fmla="*/ 0 w 142"/>
              <a:gd name="T93" fmla="*/ 152400 h 140"/>
              <a:gd name="T94" fmla="*/ 0 w 142"/>
              <a:gd name="T95" fmla="*/ 278130 h 140"/>
              <a:gd name="T96" fmla="*/ 19005 w 142"/>
              <a:gd name="T97" fmla="*/ 297180 h 140"/>
              <a:gd name="T98" fmla="*/ 38011 w 142"/>
              <a:gd name="T99" fmla="*/ 297180 h 140"/>
              <a:gd name="T100" fmla="*/ 38011 w 142"/>
              <a:gd name="T101" fmla="*/ 430530 h 140"/>
              <a:gd name="T102" fmla="*/ 57016 w 142"/>
              <a:gd name="T103" fmla="*/ 449580 h 140"/>
              <a:gd name="T104" fmla="*/ 129236 w 142"/>
              <a:gd name="T105" fmla="*/ 449580 h 140"/>
              <a:gd name="T106" fmla="*/ 148241 w 142"/>
              <a:gd name="T107" fmla="*/ 430530 h 140"/>
              <a:gd name="T108" fmla="*/ 148241 w 142"/>
              <a:gd name="T109" fmla="*/ 396240 h 140"/>
              <a:gd name="T110" fmla="*/ 129236 w 142"/>
              <a:gd name="T111" fmla="*/ 350520 h 140"/>
              <a:gd name="T112" fmla="*/ 129236 w 142"/>
              <a:gd name="T113" fmla="*/ 217170 h 140"/>
              <a:gd name="T114" fmla="*/ 186252 w 142"/>
              <a:gd name="T115" fmla="*/ 156210 h 140"/>
              <a:gd name="T116" fmla="*/ 186252 w 142"/>
              <a:gd name="T117" fmla="*/ 152400 h 140"/>
              <a:gd name="T118" fmla="*/ 167246 w 142"/>
              <a:gd name="T119" fmla="*/ 133350 h 140"/>
              <a:gd name="T120" fmla="*/ 19005 w 142"/>
              <a:gd name="T121" fmla="*/ 133350 h 140"/>
              <a:gd name="T122" fmla="*/ 0 w 142"/>
              <a:gd name="T123" fmla="*/ 152400 h 14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42" h="140">
                <a:moveTo>
                  <a:pt x="55" y="29"/>
                </a:moveTo>
                <a:cubicBezTo>
                  <a:pt x="55" y="20"/>
                  <a:pt x="62" y="13"/>
                  <a:pt x="71" y="13"/>
                </a:cubicBezTo>
                <a:cubicBezTo>
                  <a:pt x="80" y="13"/>
                  <a:pt x="87" y="20"/>
                  <a:pt x="87" y="29"/>
                </a:cubicBezTo>
                <a:cubicBezTo>
                  <a:pt x="87" y="38"/>
                  <a:pt x="80" y="45"/>
                  <a:pt x="71" y="45"/>
                </a:cubicBezTo>
                <a:cubicBezTo>
                  <a:pt x="62" y="45"/>
                  <a:pt x="55" y="38"/>
                  <a:pt x="55" y="29"/>
                </a:cubicBezTo>
                <a:close/>
                <a:moveTo>
                  <a:pt x="92" y="51"/>
                </a:moveTo>
                <a:cubicBezTo>
                  <a:pt x="51" y="51"/>
                  <a:pt x="51" y="51"/>
                  <a:pt x="51" y="51"/>
                </a:cubicBezTo>
                <a:cubicBezTo>
                  <a:pt x="48" y="51"/>
                  <a:pt x="45" y="54"/>
                  <a:pt x="45" y="57"/>
                </a:cubicBezTo>
                <a:cubicBezTo>
                  <a:pt x="45" y="92"/>
                  <a:pt x="45" y="92"/>
                  <a:pt x="45" y="92"/>
                </a:cubicBezTo>
                <a:cubicBezTo>
                  <a:pt x="45" y="95"/>
                  <a:pt x="48" y="98"/>
                  <a:pt x="51" y="98"/>
                </a:cubicBezTo>
                <a:cubicBezTo>
                  <a:pt x="56" y="98"/>
                  <a:pt x="56" y="98"/>
                  <a:pt x="56" y="98"/>
                </a:cubicBezTo>
                <a:cubicBezTo>
                  <a:pt x="56" y="135"/>
                  <a:pt x="56" y="135"/>
                  <a:pt x="56" y="135"/>
                </a:cubicBezTo>
                <a:cubicBezTo>
                  <a:pt x="56" y="138"/>
                  <a:pt x="58" y="140"/>
                  <a:pt x="61" y="140"/>
                </a:cubicBezTo>
                <a:cubicBezTo>
                  <a:pt x="82" y="140"/>
                  <a:pt x="82" y="140"/>
                  <a:pt x="82" y="140"/>
                </a:cubicBezTo>
                <a:cubicBezTo>
                  <a:pt x="85" y="140"/>
                  <a:pt x="87" y="138"/>
                  <a:pt x="87" y="135"/>
                </a:cubicBezTo>
                <a:cubicBezTo>
                  <a:pt x="87" y="98"/>
                  <a:pt x="87" y="98"/>
                  <a:pt x="87" y="98"/>
                </a:cubicBezTo>
                <a:cubicBezTo>
                  <a:pt x="92" y="98"/>
                  <a:pt x="92" y="98"/>
                  <a:pt x="92" y="98"/>
                </a:cubicBezTo>
                <a:cubicBezTo>
                  <a:pt x="95" y="98"/>
                  <a:pt x="97" y="95"/>
                  <a:pt x="97" y="92"/>
                </a:cubicBezTo>
                <a:cubicBezTo>
                  <a:pt x="97" y="57"/>
                  <a:pt x="97" y="57"/>
                  <a:pt x="97" y="57"/>
                </a:cubicBezTo>
                <a:cubicBezTo>
                  <a:pt x="97" y="54"/>
                  <a:pt x="95" y="51"/>
                  <a:pt x="92" y="51"/>
                </a:cubicBezTo>
                <a:close/>
                <a:moveTo>
                  <a:pt x="117" y="29"/>
                </a:moveTo>
                <a:cubicBezTo>
                  <a:pt x="125" y="29"/>
                  <a:pt x="132" y="23"/>
                  <a:pt x="132" y="15"/>
                </a:cubicBezTo>
                <a:cubicBezTo>
                  <a:pt x="132" y="6"/>
                  <a:pt x="125" y="0"/>
                  <a:pt x="117" y="0"/>
                </a:cubicBezTo>
                <a:cubicBezTo>
                  <a:pt x="109" y="0"/>
                  <a:pt x="103" y="6"/>
                  <a:pt x="103" y="15"/>
                </a:cubicBezTo>
                <a:cubicBezTo>
                  <a:pt x="103" y="23"/>
                  <a:pt x="109" y="29"/>
                  <a:pt x="117" y="29"/>
                </a:cubicBezTo>
                <a:close/>
                <a:moveTo>
                  <a:pt x="137" y="35"/>
                </a:moveTo>
                <a:cubicBezTo>
                  <a:pt x="98" y="35"/>
                  <a:pt x="98" y="35"/>
                  <a:pt x="98" y="35"/>
                </a:cubicBezTo>
                <a:cubicBezTo>
                  <a:pt x="96" y="35"/>
                  <a:pt x="93" y="38"/>
                  <a:pt x="93" y="40"/>
                </a:cubicBezTo>
                <a:cubicBezTo>
                  <a:pt x="93" y="41"/>
                  <a:pt x="93" y="41"/>
                  <a:pt x="93" y="41"/>
                </a:cubicBezTo>
                <a:cubicBezTo>
                  <a:pt x="102" y="42"/>
                  <a:pt x="108" y="48"/>
                  <a:pt x="108" y="57"/>
                </a:cubicBezTo>
                <a:cubicBezTo>
                  <a:pt x="108" y="92"/>
                  <a:pt x="108" y="92"/>
                  <a:pt x="108" y="92"/>
                </a:cubicBezTo>
                <a:cubicBezTo>
                  <a:pt x="108" y="97"/>
                  <a:pt x="106" y="101"/>
                  <a:pt x="103" y="104"/>
                </a:cubicBezTo>
                <a:cubicBezTo>
                  <a:pt x="103" y="113"/>
                  <a:pt x="103" y="113"/>
                  <a:pt x="103" y="113"/>
                </a:cubicBezTo>
                <a:cubicBezTo>
                  <a:pt x="103" y="116"/>
                  <a:pt x="105" y="118"/>
                  <a:pt x="108" y="118"/>
                </a:cubicBezTo>
                <a:cubicBezTo>
                  <a:pt x="127" y="118"/>
                  <a:pt x="127" y="118"/>
                  <a:pt x="127" y="118"/>
                </a:cubicBezTo>
                <a:cubicBezTo>
                  <a:pt x="130" y="118"/>
                  <a:pt x="132" y="116"/>
                  <a:pt x="132" y="113"/>
                </a:cubicBezTo>
                <a:cubicBezTo>
                  <a:pt x="132" y="78"/>
                  <a:pt x="132" y="78"/>
                  <a:pt x="132" y="78"/>
                </a:cubicBezTo>
                <a:cubicBezTo>
                  <a:pt x="137" y="78"/>
                  <a:pt x="137" y="78"/>
                  <a:pt x="137" y="78"/>
                </a:cubicBezTo>
                <a:cubicBezTo>
                  <a:pt x="140" y="78"/>
                  <a:pt x="142" y="76"/>
                  <a:pt x="142" y="73"/>
                </a:cubicBezTo>
                <a:cubicBezTo>
                  <a:pt x="142" y="40"/>
                  <a:pt x="142" y="40"/>
                  <a:pt x="142" y="40"/>
                </a:cubicBezTo>
                <a:cubicBezTo>
                  <a:pt x="142" y="38"/>
                  <a:pt x="140" y="35"/>
                  <a:pt x="137" y="35"/>
                </a:cubicBezTo>
                <a:close/>
                <a:moveTo>
                  <a:pt x="39" y="15"/>
                </a:moveTo>
                <a:cubicBezTo>
                  <a:pt x="39" y="6"/>
                  <a:pt x="33" y="0"/>
                  <a:pt x="25" y="0"/>
                </a:cubicBezTo>
                <a:cubicBezTo>
                  <a:pt x="17" y="0"/>
                  <a:pt x="10" y="6"/>
                  <a:pt x="10" y="15"/>
                </a:cubicBezTo>
                <a:cubicBezTo>
                  <a:pt x="10" y="23"/>
                  <a:pt x="17" y="29"/>
                  <a:pt x="25" y="29"/>
                </a:cubicBezTo>
                <a:cubicBezTo>
                  <a:pt x="33" y="29"/>
                  <a:pt x="39" y="23"/>
                  <a:pt x="39" y="15"/>
                </a:cubicBezTo>
                <a:close/>
                <a:moveTo>
                  <a:pt x="0" y="40"/>
                </a:moveTo>
                <a:cubicBezTo>
                  <a:pt x="0" y="73"/>
                  <a:pt x="0" y="73"/>
                  <a:pt x="0" y="73"/>
                </a:cubicBezTo>
                <a:cubicBezTo>
                  <a:pt x="0" y="76"/>
                  <a:pt x="3" y="78"/>
                  <a:pt x="5" y="78"/>
                </a:cubicBezTo>
                <a:cubicBezTo>
                  <a:pt x="10" y="78"/>
                  <a:pt x="10" y="78"/>
                  <a:pt x="10" y="78"/>
                </a:cubicBezTo>
                <a:cubicBezTo>
                  <a:pt x="10" y="113"/>
                  <a:pt x="10" y="113"/>
                  <a:pt x="10" y="113"/>
                </a:cubicBezTo>
                <a:cubicBezTo>
                  <a:pt x="10" y="116"/>
                  <a:pt x="12" y="118"/>
                  <a:pt x="15" y="118"/>
                </a:cubicBezTo>
                <a:cubicBezTo>
                  <a:pt x="34" y="118"/>
                  <a:pt x="34" y="118"/>
                  <a:pt x="34" y="118"/>
                </a:cubicBezTo>
                <a:cubicBezTo>
                  <a:pt x="37" y="118"/>
                  <a:pt x="39" y="116"/>
                  <a:pt x="39" y="113"/>
                </a:cubicBezTo>
                <a:cubicBezTo>
                  <a:pt x="39" y="104"/>
                  <a:pt x="39" y="104"/>
                  <a:pt x="39" y="104"/>
                </a:cubicBezTo>
                <a:cubicBezTo>
                  <a:pt x="36" y="101"/>
                  <a:pt x="34" y="97"/>
                  <a:pt x="34" y="92"/>
                </a:cubicBezTo>
                <a:cubicBezTo>
                  <a:pt x="34" y="57"/>
                  <a:pt x="34" y="57"/>
                  <a:pt x="34" y="57"/>
                </a:cubicBezTo>
                <a:cubicBezTo>
                  <a:pt x="34" y="48"/>
                  <a:pt x="41" y="42"/>
                  <a:pt x="49" y="41"/>
                </a:cubicBezTo>
                <a:cubicBezTo>
                  <a:pt x="49" y="40"/>
                  <a:pt x="49" y="40"/>
                  <a:pt x="49" y="40"/>
                </a:cubicBezTo>
                <a:cubicBezTo>
                  <a:pt x="49" y="38"/>
                  <a:pt x="47" y="35"/>
                  <a:pt x="44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3" y="35"/>
                  <a:pt x="0" y="38"/>
                  <a:pt x="0" y="4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ru-UA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UA" sz="900"/>
          </a:p>
        </p:txBody>
      </p:sp>
      <p:sp>
        <p:nvSpPr>
          <p:cNvPr id="5" name="Freeform 13">
            <a:extLst>
              <a:ext uri="{FF2B5EF4-FFF2-40B4-BE49-F238E27FC236}">
                <a16:creationId xmlns:a16="http://schemas.microsoft.com/office/drawing/2014/main" id="{819FBE40-EC59-4F04-A480-65A3165A067F}"/>
              </a:ext>
            </a:extLst>
          </p:cNvPr>
          <p:cNvSpPr>
            <a:spLocks noEditPoints="1"/>
          </p:cNvSpPr>
          <p:nvPr/>
        </p:nvSpPr>
        <p:spPr bwMode="auto">
          <a:xfrm>
            <a:off x="1782100" y="297060"/>
            <a:ext cx="647988" cy="541354"/>
          </a:xfrm>
          <a:custGeom>
            <a:avLst/>
            <a:gdLst>
              <a:gd name="T0" fmla="*/ 143 w 143"/>
              <a:gd name="T1" fmla="*/ 22 h 142"/>
              <a:gd name="T2" fmla="*/ 125 w 143"/>
              <a:gd name="T3" fmla="*/ 17 h 142"/>
              <a:gd name="T4" fmla="*/ 120 w 143"/>
              <a:gd name="T5" fmla="*/ 0 h 142"/>
              <a:gd name="T6" fmla="*/ 99 w 143"/>
              <a:gd name="T7" fmla="*/ 27 h 142"/>
              <a:gd name="T8" fmla="*/ 101 w 143"/>
              <a:gd name="T9" fmla="*/ 36 h 142"/>
              <a:gd name="T10" fmla="*/ 57 w 143"/>
              <a:gd name="T11" fmla="*/ 79 h 142"/>
              <a:gd name="T12" fmla="*/ 57 w 143"/>
              <a:gd name="T13" fmla="*/ 85 h 142"/>
              <a:gd name="T14" fmla="*/ 60 w 143"/>
              <a:gd name="T15" fmla="*/ 87 h 142"/>
              <a:gd name="T16" fmla="*/ 63 w 143"/>
              <a:gd name="T17" fmla="*/ 85 h 142"/>
              <a:gd name="T18" fmla="*/ 107 w 143"/>
              <a:gd name="T19" fmla="*/ 42 h 142"/>
              <a:gd name="T20" fmla="*/ 116 w 143"/>
              <a:gd name="T21" fmla="*/ 43 h 142"/>
              <a:gd name="T22" fmla="*/ 143 w 143"/>
              <a:gd name="T23" fmla="*/ 22 h 142"/>
              <a:gd name="T24" fmla="*/ 90 w 143"/>
              <a:gd name="T25" fmla="*/ 71 h 142"/>
              <a:gd name="T26" fmla="*/ 96 w 143"/>
              <a:gd name="T27" fmla="*/ 64 h 142"/>
              <a:gd name="T28" fmla="*/ 101 w 143"/>
              <a:gd name="T29" fmla="*/ 82 h 142"/>
              <a:gd name="T30" fmla="*/ 60 w 143"/>
              <a:gd name="T31" fmla="*/ 123 h 142"/>
              <a:gd name="T32" fmla="*/ 20 w 143"/>
              <a:gd name="T33" fmla="*/ 82 h 142"/>
              <a:gd name="T34" fmla="*/ 60 w 143"/>
              <a:gd name="T35" fmla="*/ 42 h 142"/>
              <a:gd name="T36" fmla="*/ 78 w 143"/>
              <a:gd name="T37" fmla="*/ 46 h 142"/>
              <a:gd name="T38" fmla="*/ 72 w 143"/>
              <a:gd name="T39" fmla="*/ 53 h 142"/>
              <a:gd name="T40" fmla="*/ 60 w 143"/>
              <a:gd name="T41" fmla="*/ 50 h 142"/>
              <a:gd name="T42" fmla="*/ 28 w 143"/>
              <a:gd name="T43" fmla="*/ 82 h 142"/>
              <a:gd name="T44" fmla="*/ 60 w 143"/>
              <a:gd name="T45" fmla="*/ 114 h 142"/>
              <a:gd name="T46" fmla="*/ 92 w 143"/>
              <a:gd name="T47" fmla="*/ 82 h 142"/>
              <a:gd name="T48" fmla="*/ 90 w 143"/>
              <a:gd name="T49" fmla="*/ 71 h 142"/>
              <a:gd name="T50" fmla="*/ 73 w 143"/>
              <a:gd name="T51" fmla="*/ 87 h 142"/>
              <a:gd name="T52" fmla="*/ 82 w 143"/>
              <a:gd name="T53" fmla="*/ 78 h 142"/>
              <a:gd name="T54" fmla="*/ 83 w 143"/>
              <a:gd name="T55" fmla="*/ 82 h 142"/>
              <a:gd name="T56" fmla="*/ 60 w 143"/>
              <a:gd name="T57" fmla="*/ 105 h 142"/>
              <a:gd name="T58" fmla="*/ 38 w 143"/>
              <a:gd name="T59" fmla="*/ 82 h 142"/>
              <a:gd name="T60" fmla="*/ 60 w 143"/>
              <a:gd name="T61" fmla="*/ 60 h 142"/>
              <a:gd name="T62" fmla="*/ 64 w 143"/>
              <a:gd name="T63" fmla="*/ 60 h 142"/>
              <a:gd name="T64" fmla="*/ 56 w 143"/>
              <a:gd name="T65" fmla="*/ 69 h 142"/>
              <a:gd name="T66" fmla="*/ 46 w 143"/>
              <a:gd name="T67" fmla="*/ 82 h 142"/>
              <a:gd name="T68" fmla="*/ 60 w 143"/>
              <a:gd name="T69" fmla="*/ 96 h 142"/>
              <a:gd name="T70" fmla="*/ 73 w 143"/>
              <a:gd name="T71" fmla="*/ 87 h 142"/>
              <a:gd name="T72" fmla="*/ 111 w 143"/>
              <a:gd name="T73" fmla="*/ 51 h 142"/>
              <a:gd name="T74" fmla="*/ 120 w 143"/>
              <a:gd name="T75" fmla="*/ 82 h 142"/>
              <a:gd name="T76" fmla="*/ 60 w 143"/>
              <a:gd name="T77" fmla="*/ 142 h 142"/>
              <a:gd name="T78" fmla="*/ 0 w 143"/>
              <a:gd name="T79" fmla="*/ 82 h 142"/>
              <a:gd name="T80" fmla="*/ 60 w 143"/>
              <a:gd name="T81" fmla="*/ 22 h 142"/>
              <a:gd name="T82" fmla="*/ 92 w 143"/>
              <a:gd name="T83" fmla="*/ 31 h 142"/>
              <a:gd name="T84" fmla="*/ 92 w 143"/>
              <a:gd name="T85" fmla="*/ 33 h 142"/>
              <a:gd name="T86" fmla="*/ 87 w 143"/>
              <a:gd name="T87" fmla="*/ 38 h 142"/>
              <a:gd name="T88" fmla="*/ 60 w 143"/>
              <a:gd name="T89" fmla="*/ 31 h 142"/>
              <a:gd name="T90" fmla="*/ 9 w 143"/>
              <a:gd name="T91" fmla="*/ 82 h 142"/>
              <a:gd name="T92" fmla="*/ 60 w 143"/>
              <a:gd name="T93" fmla="*/ 134 h 142"/>
              <a:gd name="T94" fmla="*/ 112 w 143"/>
              <a:gd name="T95" fmla="*/ 82 h 142"/>
              <a:gd name="T96" fmla="*/ 105 w 143"/>
              <a:gd name="T97" fmla="*/ 56 h 142"/>
              <a:gd name="T98" fmla="*/ 110 w 143"/>
              <a:gd name="T99" fmla="*/ 50 h 142"/>
              <a:gd name="T100" fmla="*/ 111 w 143"/>
              <a:gd name="T101" fmla="*/ 51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43" h="142">
                <a:moveTo>
                  <a:pt x="143" y="22"/>
                </a:moveTo>
                <a:cubicBezTo>
                  <a:pt x="125" y="17"/>
                  <a:pt x="125" y="17"/>
                  <a:pt x="125" y="17"/>
                </a:cubicBezTo>
                <a:cubicBezTo>
                  <a:pt x="120" y="0"/>
                  <a:pt x="120" y="0"/>
                  <a:pt x="120" y="0"/>
                </a:cubicBezTo>
                <a:cubicBezTo>
                  <a:pt x="99" y="27"/>
                  <a:pt x="99" y="27"/>
                  <a:pt x="99" y="27"/>
                </a:cubicBezTo>
                <a:cubicBezTo>
                  <a:pt x="101" y="36"/>
                  <a:pt x="101" y="36"/>
                  <a:pt x="101" y="36"/>
                </a:cubicBezTo>
                <a:cubicBezTo>
                  <a:pt x="57" y="79"/>
                  <a:pt x="57" y="79"/>
                  <a:pt x="57" y="79"/>
                </a:cubicBezTo>
                <a:cubicBezTo>
                  <a:pt x="56" y="81"/>
                  <a:pt x="56" y="84"/>
                  <a:pt x="57" y="85"/>
                </a:cubicBezTo>
                <a:cubicBezTo>
                  <a:pt x="58" y="86"/>
                  <a:pt x="59" y="87"/>
                  <a:pt x="60" y="87"/>
                </a:cubicBezTo>
                <a:cubicBezTo>
                  <a:pt x="61" y="87"/>
                  <a:pt x="62" y="86"/>
                  <a:pt x="63" y="85"/>
                </a:cubicBezTo>
                <a:cubicBezTo>
                  <a:pt x="107" y="42"/>
                  <a:pt x="107" y="42"/>
                  <a:pt x="107" y="42"/>
                </a:cubicBezTo>
                <a:cubicBezTo>
                  <a:pt x="116" y="43"/>
                  <a:pt x="116" y="43"/>
                  <a:pt x="116" y="43"/>
                </a:cubicBezTo>
                <a:lnTo>
                  <a:pt x="143" y="22"/>
                </a:lnTo>
                <a:close/>
                <a:moveTo>
                  <a:pt x="90" y="71"/>
                </a:moveTo>
                <a:cubicBezTo>
                  <a:pt x="96" y="64"/>
                  <a:pt x="96" y="64"/>
                  <a:pt x="96" y="64"/>
                </a:cubicBezTo>
                <a:cubicBezTo>
                  <a:pt x="99" y="70"/>
                  <a:pt x="101" y="76"/>
                  <a:pt x="101" y="82"/>
                </a:cubicBezTo>
                <a:cubicBezTo>
                  <a:pt x="101" y="105"/>
                  <a:pt x="83" y="123"/>
                  <a:pt x="60" y="123"/>
                </a:cubicBezTo>
                <a:cubicBezTo>
                  <a:pt x="38" y="123"/>
                  <a:pt x="20" y="105"/>
                  <a:pt x="20" y="82"/>
                </a:cubicBezTo>
                <a:cubicBezTo>
                  <a:pt x="20" y="60"/>
                  <a:pt x="38" y="42"/>
                  <a:pt x="60" y="42"/>
                </a:cubicBezTo>
                <a:cubicBezTo>
                  <a:pt x="67" y="42"/>
                  <a:pt x="73" y="44"/>
                  <a:pt x="78" y="46"/>
                </a:cubicBezTo>
                <a:cubicBezTo>
                  <a:pt x="72" y="53"/>
                  <a:pt x="72" y="53"/>
                  <a:pt x="72" y="53"/>
                </a:cubicBezTo>
                <a:cubicBezTo>
                  <a:pt x="68" y="51"/>
                  <a:pt x="64" y="50"/>
                  <a:pt x="60" y="50"/>
                </a:cubicBezTo>
                <a:cubicBezTo>
                  <a:pt x="43" y="50"/>
                  <a:pt x="28" y="65"/>
                  <a:pt x="28" y="82"/>
                </a:cubicBezTo>
                <a:cubicBezTo>
                  <a:pt x="28" y="100"/>
                  <a:pt x="43" y="114"/>
                  <a:pt x="60" y="114"/>
                </a:cubicBezTo>
                <a:cubicBezTo>
                  <a:pt x="78" y="114"/>
                  <a:pt x="92" y="100"/>
                  <a:pt x="92" y="82"/>
                </a:cubicBezTo>
                <a:cubicBezTo>
                  <a:pt x="92" y="78"/>
                  <a:pt x="91" y="74"/>
                  <a:pt x="90" y="71"/>
                </a:cubicBezTo>
                <a:close/>
                <a:moveTo>
                  <a:pt x="73" y="87"/>
                </a:moveTo>
                <a:cubicBezTo>
                  <a:pt x="82" y="78"/>
                  <a:pt x="82" y="78"/>
                  <a:pt x="82" y="78"/>
                </a:cubicBezTo>
                <a:cubicBezTo>
                  <a:pt x="83" y="80"/>
                  <a:pt x="83" y="81"/>
                  <a:pt x="83" y="82"/>
                </a:cubicBezTo>
                <a:cubicBezTo>
                  <a:pt x="83" y="95"/>
                  <a:pt x="73" y="105"/>
                  <a:pt x="60" y="105"/>
                </a:cubicBezTo>
                <a:cubicBezTo>
                  <a:pt x="48" y="105"/>
                  <a:pt x="38" y="95"/>
                  <a:pt x="38" y="82"/>
                </a:cubicBezTo>
                <a:cubicBezTo>
                  <a:pt x="38" y="70"/>
                  <a:pt x="48" y="60"/>
                  <a:pt x="60" y="60"/>
                </a:cubicBezTo>
                <a:cubicBezTo>
                  <a:pt x="62" y="60"/>
                  <a:pt x="63" y="60"/>
                  <a:pt x="64" y="60"/>
                </a:cubicBezTo>
                <a:cubicBezTo>
                  <a:pt x="56" y="69"/>
                  <a:pt x="56" y="69"/>
                  <a:pt x="56" y="69"/>
                </a:cubicBezTo>
                <a:cubicBezTo>
                  <a:pt x="50" y="71"/>
                  <a:pt x="46" y="76"/>
                  <a:pt x="46" y="82"/>
                </a:cubicBezTo>
                <a:cubicBezTo>
                  <a:pt x="46" y="90"/>
                  <a:pt x="53" y="96"/>
                  <a:pt x="60" y="96"/>
                </a:cubicBezTo>
                <a:cubicBezTo>
                  <a:pt x="66" y="96"/>
                  <a:pt x="72" y="92"/>
                  <a:pt x="73" y="87"/>
                </a:cubicBezTo>
                <a:close/>
                <a:moveTo>
                  <a:pt x="111" y="51"/>
                </a:moveTo>
                <a:cubicBezTo>
                  <a:pt x="117" y="60"/>
                  <a:pt x="120" y="71"/>
                  <a:pt x="120" y="82"/>
                </a:cubicBezTo>
                <a:cubicBezTo>
                  <a:pt x="120" y="116"/>
                  <a:pt x="93" y="142"/>
                  <a:pt x="60" y="142"/>
                </a:cubicBezTo>
                <a:cubicBezTo>
                  <a:pt x="27" y="142"/>
                  <a:pt x="0" y="116"/>
                  <a:pt x="0" y="82"/>
                </a:cubicBezTo>
                <a:cubicBezTo>
                  <a:pt x="0" y="49"/>
                  <a:pt x="27" y="22"/>
                  <a:pt x="60" y="22"/>
                </a:cubicBezTo>
                <a:cubicBezTo>
                  <a:pt x="72" y="22"/>
                  <a:pt x="83" y="26"/>
                  <a:pt x="92" y="31"/>
                </a:cubicBezTo>
                <a:cubicBezTo>
                  <a:pt x="92" y="33"/>
                  <a:pt x="92" y="33"/>
                  <a:pt x="92" y="33"/>
                </a:cubicBezTo>
                <a:cubicBezTo>
                  <a:pt x="87" y="38"/>
                  <a:pt x="87" y="38"/>
                  <a:pt x="87" y="38"/>
                </a:cubicBezTo>
                <a:cubicBezTo>
                  <a:pt x="79" y="33"/>
                  <a:pt x="70" y="31"/>
                  <a:pt x="60" y="31"/>
                </a:cubicBezTo>
                <a:cubicBezTo>
                  <a:pt x="32" y="31"/>
                  <a:pt x="9" y="54"/>
                  <a:pt x="9" y="82"/>
                </a:cubicBezTo>
                <a:cubicBezTo>
                  <a:pt x="9" y="111"/>
                  <a:pt x="32" y="134"/>
                  <a:pt x="60" y="134"/>
                </a:cubicBezTo>
                <a:cubicBezTo>
                  <a:pt x="89" y="134"/>
                  <a:pt x="112" y="111"/>
                  <a:pt x="112" y="82"/>
                </a:cubicBezTo>
                <a:cubicBezTo>
                  <a:pt x="112" y="73"/>
                  <a:pt x="109" y="64"/>
                  <a:pt x="105" y="56"/>
                </a:cubicBezTo>
                <a:cubicBezTo>
                  <a:pt x="110" y="50"/>
                  <a:pt x="110" y="50"/>
                  <a:pt x="110" y="50"/>
                </a:cubicBezTo>
                <a:lnTo>
                  <a:pt x="111" y="51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>
            <a:defPPr>
              <a:defRPr lang="ru-UA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UA" sz="90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D8A9D14-8C14-0EF8-EF38-9A101CC1CB82}"/>
              </a:ext>
            </a:extLst>
          </p:cNvPr>
          <p:cNvGrpSpPr/>
          <p:nvPr/>
        </p:nvGrpSpPr>
        <p:grpSpPr>
          <a:xfrm>
            <a:off x="7560610" y="4913801"/>
            <a:ext cx="663125" cy="451863"/>
            <a:chOff x="7085399" y="229409"/>
            <a:chExt cx="682530" cy="465086"/>
          </a:xfrm>
          <a:solidFill>
            <a:schemeClr val="accent5"/>
          </a:solidFill>
        </p:grpSpPr>
        <p:sp>
          <p:nvSpPr>
            <p:cNvPr id="8" name="Freeform 29">
              <a:extLst>
                <a:ext uri="{FF2B5EF4-FFF2-40B4-BE49-F238E27FC236}">
                  <a16:creationId xmlns:a16="http://schemas.microsoft.com/office/drawing/2014/main" id="{9141F202-46FD-7688-FAE4-C377413FA9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45461" y="567653"/>
              <a:ext cx="190264" cy="126842"/>
            </a:xfrm>
            <a:custGeom>
              <a:avLst/>
              <a:gdLst>
                <a:gd name="T0" fmla="*/ 29 w 57"/>
                <a:gd name="T1" fmla="*/ 0 h 38"/>
                <a:gd name="T2" fmla="*/ 0 w 57"/>
                <a:gd name="T3" fmla="*/ 19 h 38"/>
                <a:gd name="T4" fmla="*/ 29 w 57"/>
                <a:gd name="T5" fmla="*/ 38 h 38"/>
                <a:gd name="T6" fmla="*/ 57 w 57"/>
                <a:gd name="T7" fmla="*/ 19 h 38"/>
                <a:gd name="T8" fmla="*/ 29 w 57"/>
                <a:gd name="T9" fmla="*/ 0 h 38"/>
                <a:gd name="T10" fmla="*/ 29 w 57"/>
                <a:gd name="T11" fmla="*/ 31 h 38"/>
                <a:gd name="T12" fmla="*/ 10 w 57"/>
                <a:gd name="T13" fmla="*/ 19 h 38"/>
                <a:gd name="T14" fmla="*/ 29 w 57"/>
                <a:gd name="T15" fmla="*/ 7 h 38"/>
                <a:gd name="T16" fmla="*/ 47 w 57"/>
                <a:gd name="T17" fmla="*/ 19 h 38"/>
                <a:gd name="T18" fmla="*/ 29 w 57"/>
                <a:gd name="T19" fmla="*/ 3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38">
                  <a:moveTo>
                    <a:pt x="29" y="0"/>
                  </a:moveTo>
                  <a:cubicBezTo>
                    <a:pt x="13" y="0"/>
                    <a:pt x="0" y="8"/>
                    <a:pt x="0" y="19"/>
                  </a:cubicBezTo>
                  <a:cubicBezTo>
                    <a:pt x="0" y="29"/>
                    <a:pt x="13" y="38"/>
                    <a:pt x="29" y="38"/>
                  </a:cubicBezTo>
                  <a:cubicBezTo>
                    <a:pt x="45" y="38"/>
                    <a:pt x="57" y="29"/>
                    <a:pt x="57" y="19"/>
                  </a:cubicBezTo>
                  <a:cubicBezTo>
                    <a:pt x="57" y="8"/>
                    <a:pt x="45" y="0"/>
                    <a:pt x="29" y="0"/>
                  </a:cubicBezTo>
                  <a:close/>
                  <a:moveTo>
                    <a:pt x="29" y="31"/>
                  </a:moveTo>
                  <a:cubicBezTo>
                    <a:pt x="18" y="31"/>
                    <a:pt x="10" y="26"/>
                    <a:pt x="10" y="19"/>
                  </a:cubicBezTo>
                  <a:cubicBezTo>
                    <a:pt x="10" y="12"/>
                    <a:pt x="18" y="7"/>
                    <a:pt x="29" y="7"/>
                  </a:cubicBezTo>
                  <a:cubicBezTo>
                    <a:pt x="39" y="7"/>
                    <a:pt x="47" y="12"/>
                    <a:pt x="47" y="19"/>
                  </a:cubicBezTo>
                  <a:cubicBezTo>
                    <a:pt x="47" y="26"/>
                    <a:pt x="39" y="31"/>
                    <a:pt x="29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 kern="0">
                <a:solidFill>
                  <a:prstClr val="black"/>
                </a:solidFill>
                <a:latin typeface="Roboto"/>
              </a:endParaRPr>
            </a:p>
          </p:txBody>
        </p:sp>
        <p:sp>
          <p:nvSpPr>
            <p:cNvPr id="9" name="Freeform 30">
              <a:extLst>
                <a:ext uri="{FF2B5EF4-FFF2-40B4-BE49-F238E27FC236}">
                  <a16:creationId xmlns:a16="http://schemas.microsoft.com/office/drawing/2014/main" id="{0F3D5B43-8C40-DD83-9FCB-B1E32E11F7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6125" y="271689"/>
              <a:ext cx="132882" cy="356365"/>
            </a:xfrm>
            <a:custGeom>
              <a:avLst/>
              <a:gdLst>
                <a:gd name="T0" fmla="*/ 7 w 44"/>
                <a:gd name="T1" fmla="*/ 0 h 118"/>
                <a:gd name="T2" fmla="*/ 0 w 44"/>
                <a:gd name="T3" fmla="*/ 5 h 118"/>
                <a:gd name="T4" fmla="*/ 33 w 44"/>
                <a:gd name="T5" fmla="*/ 118 h 118"/>
                <a:gd name="T6" fmla="*/ 44 w 44"/>
                <a:gd name="T7" fmla="*/ 118 h 118"/>
                <a:gd name="T8" fmla="*/ 7 w 44"/>
                <a:gd name="T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18">
                  <a:moveTo>
                    <a:pt x="7" y="0"/>
                  </a:moveTo>
                  <a:lnTo>
                    <a:pt x="0" y="5"/>
                  </a:lnTo>
                  <a:lnTo>
                    <a:pt x="33" y="118"/>
                  </a:lnTo>
                  <a:lnTo>
                    <a:pt x="44" y="118"/>
                  </a:ln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 kern="0">
                <a:solidFill>
                  <a:prstClr val="black"/>
                </a:solidFill>
                <a:latin typeface="Roboto"/>
              </a:endParaRPr>
            </a:p>
          </p:txBody>
        </p:sp>
        <p:sp>
          <p:nvSpPr>
            <p:cNvPr id="10" name="Freeform 31">
              <a:extLst>
                <a:ext uri="{FF2B5EF4-FFF2-40B4-BE49-F238E27FC236}">
                  <a16:creationId xmlns:a16="http://schemas.microsoft.com/office/drawing/2014/main" id="{2AA4022B-F737-E9BC-D130-78D978E9B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399" y="522354"/>
              <a:ext cx="63422" cy="135903"/>
            </a:xfrm>
            <a:custGeom>
              <a:avLst/>
              <a:gdLst>
                <a:gd name="T0" fmla="*/ 12 w 21"/>
                <a:gd name="T1" fmla="*/ 4 h 45"/>
                <a:gd name="T2" fmla="*/ 0 w 21"/>
                <a:gd name="T3" fmla="*/ 0 h 45"/>
                <a:gd name="T4" fmla="*/ 14 w 21"/>
                <a:gd name="T5" fmla="*/ 45 h 45"/>
                <a:gd name="T6" fmla="*/ 21 w 21"/>
                <a:gd name="T7" fmla="*/ 35 h 45"/>
                <a:gd name="T8" fmla="*/ 12 w 21"/>
                <a:gd name="T9" fmla="*/ 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45">
                  <a:moveTo>
                    <a:pt x="12" y="4"/>
                  </a:moveTo>
                  <a:lnTo>
                    <a:pt x="0" y="0"/>
                  </a:lnTo>
                  <a:lnTo>
                    <a:pt x="14" y="45"/>
                  </a:lnTo>
                  <a:lnTo>
                    <a:pt x="21" y="35"/>
                  </a:lnTo>
                  <a:lnTo>
                    <a:pt x="12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 kern="0">
                <a:solidFill>
                  <a:prstClr val="black"/>
                </a:solidFill>
                <a:latin typeface="Roboto"/>
              </a:endParaRPr>
            </a:p>
          </p:txBody>
        </p:sp>
        <p:sp>
          <p:nvSpPr>
            <p:cNvPr id="11" name="Freeform 32">
              <a:extLst>
                <a:ext uri="{FF2B5EF4-FFF2-40B4-BE49-F238E27FC236}">
                  <a16:creationId xmlns:a16="http://schemas.microsoft.com/office/drawing/2014/main" id="{647AFDCB-7789-4B38-A128-9E816BD4B8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6739" y="295850"/>
              <a:ext cx="446966" cy="332205"/>
            </a:xfrm>
            <a:custGeom>
              <a:avLst/>
              <a:gdLst>
                <a:gd name="T0" fmla="*/ 104 w 134"/>
                <a:gd name="T1" fmla="*/ 0 h 99"/>
                <a:gd name="T2" fmla="*/ 0 w 134"/>
                <a:gd name="T3" fmla="*/ 70 h 99"/>
                <a:gd name="T4" fmla="*/ 6 w 134"/>
                <a:gd name="T5" fmla="*/ 85 h 99"/>
                <a:gd name="T6" fmla="*/ 8 w 134"/>
                <a:gd name="T7" fmla="*/ 99 h 99"/>
                <a:gd name="T8" fmla="*/ 134 w 134"/>
                <a:gd name="T9" fmla="*/ 99 h 99"/>
                <a:gd name="T10" fmla="*/ 104 w 134"/>
                <a:gd name="T11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4" h="99">
                  <a:moveTo>
                    <a:pt x="104" y="0"/>
                  </a:move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4" y="78"/>
                    <a:pt x="6" y="85"/>
                  </a:cubicBezTo>
                  <a:cubicBezTo>
                    <a:pt x="8" y="92"/>
                    <a:pt x="8" y="99"/>
                    <a:pt x="8" y="99"/>
                  </a:cubicBezTo>
                  <a:cubicBezTo>
                    <a:pt x="134" y="99"/>
                    <a:pt x="134" y="99"/>
                    <a:pt x="134" y="99"/>
                  </a:cubicBezTo>
                  <a:lnTo>
                    <a:pt x="10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 kern="0">
                <a:solidFill>
                  <a:prstClr val="black"/>
                </a:solidFill>
                <a:latin typeface="Roboto"/>
              </a:endParaRPr>
            </a:p>
          </p:txBody>
        </p:sp>
        <p:sp>
          <p:nvSpPr>
            <p:cNvPr id="12" name="Freeform 33">
              <a:extLst>
                <a:ext uri="{FF2B5EF4-FFF2-40B4-BE49-F238E27FC236}">
                  <a16:creationId xmlns:a16="http://schemas.microsoft.com/office/drawing/2014/main" id="{B467DDDE-6614-947E-7866-7FA36C2DE9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77665" y="229409"/>
              <a:ext cx="108722" cy="99662"/>
            </a:xfrm>
            <a:custGeom>
              <a:avLst/>
              <a:gdLst>
                <a:gd name="T0" fmla="*/ 31 w 36"/>
                <a:gd name="T1" fmla="*/ 0 h 33"/>
                <a:gd name="T2" fmla="*/ 0 w 36"/>
                <a:gd name="T3" fmla="*/ 29 h 33"/>
                <a:gd name="T4" fmla="*/ 7 w 36"/>
                <a:gd name="T5" fmla="*/ 33 h 33"/>
                <a:gd name="T6" fmla="*/ 36 w 36"/>
                <a:gd name="T7" fmla="*/ 8 h 33"/>
                <a:gd name="T8" fmla="*/ 31 w 36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3">
                  <a:moveTo>
                    <a:pt x="31" y="0"/>
                  </a:moveTo>
                  <a:lnTo>
                    <a:pt x="0" y="29"/>
                  </a:lnTo>
                  <a:lnTo>
                    <a:pt x="7" y="33"/>
                  </a:lnTo>
                  <a:lnTo>
                    <a:pt x="36" y="8"/>
                  </a:lnTo>
                  <a:lnTo>
                    <a:pt x="3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 kern="0">
                <a:solidFill>
                  <a:prstClr val="black"/>
                </a:solidFill>
                <a:latin typeface="Roboto"/>
              </a:endParaRPr>
            </a:p>
          </p:txBody>
        </p:sp>
        <p:sp>
          <p:nvSpPr>
            <p:cNvPr id="13" name="Freeform 34">
              <a:extLst>
                <a:ext uri="{FF2B5EF4-FFF2-40B4-BE49-F238E27FC236}">
                  <a16:creationId xmlns:a16="http://schemas.microsoft.com/office/drawing/2014/main" id="{0DF212CB-8BEE-53C6-A9B5-5AA5EE96010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4106" y="528394"/>
              <a:ext cx="123823" cy="54361"/>
            </a:xfrm>
            <a:custGeom>
              <a:avLst/>
              <a:gdLst>
                <a:gd name="T0" fmla="*/ 0 w 41"/>
                <a:gd name="T1" fmla="*/ 0 h 18"/>
                <a:gd name="T2" fmla="*/ 1 w 41"/>
                <a:gd name="T3" fmla="*/ 7 h 18"/>
                <a:gd name="T4" fmla="*/ 37 w 41"/>
                <a:gd name="T5" fmla="*/ 18 h 18"/>
                <a:gd name="T6" fmla="*/ 41 w 41"/>
                <a:gd name="T7" fmla="*/ 11 h 18"/>
                <a:gd name="T8" fmla="*/ 0 w 41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8">
                  <a:moveTo>
                    <a:pt x="0" y="0"/>
                  </a:moveTo>
                  <a:lnTo>
                    <a:pt x="1" y="7"/>
                  </a:lnTo>
                  <a:lnTo>
                    <a:pt x="37" y="18"/>
                  </a:lnTo>
                  <a:lnTo>
                    <a:pt x="41" y="1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 kern="0">
                <a:solidFill>
                  <a:prstClr val="black"/>
                </a:solidFill>
                <a:latin typeface="Roboto"/>
              </a:endParaRPr>
            </a:p>
          </p:txBody>
        </p:sp>
        <p:sp>
          <p:nvSpPr>
            <p:cNvPr id="14" name="Freeform 35">
              <a:extLst>
                <a:ext uri="{FF2B5EF4-FFF2-40B4-BE49-F238E27FC236}">
                  <a16:creationId xmlns:a16="http://schemas.microsoft.com/office/drawing/2014/main" id="{A9BC9ED1-29C1-0793-4024-E51E82A16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6927" y="368331"/>
              <a:ext cx="144962" cy="81542"/>
            </a:xfrm>
            <a:custGeom>
              <a:avLst/>
              <a:gdLst>
                <a:gd name="T0" fmla="*/ 45 w 48"/>
                <a:gd name="T1" fmla="*/ 0 h 27"/>
                <a:gd name="T2" fmla="*/ 0 w 48"/>
                <a:gd name="T3" fmla="*/ 22 h 27"/>
                <a:gd name="T4" fmla="*/ 4 w 48"/>
                <a:gd name="T5" fmla="*/ 27 h 27"/>
                <a:gd name="T6" fmla="*/ 48 w 48"/>
                <a:gd name="T7" fmla="*/ 7 h 27"/>
                <a:gd name="T8" fmla="*/ 45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45" y="0"/>
                  </a:moveTo>
                  <a:lnTo>
                    <a:pt x="0" y="22"/>
                  </a:lnTo>
                  <a:lnTo>
                    <a:pt x="4" y="27"/>
                  </a:lnTo>
                  <a:lnTo>
                    <a:pt x="48" y="7"/>
                  </a:lnTo>
                  <a:lnTo>
                    <a:pt x="4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 kern="0">
                <a:solidFill>
                  <a:prstClr val="black"/>
                </a:solidFill>
                <a:latin typeface="Roboto"/>
              </a:endParaRPr>
            </a:p>
          </p:txBody>
        </p:sp>
      </p:grpSp>
      <p:grpSp>
        <p:nvGrpSpPr>
          <p:cNvPr id="15" name="Graphic 1">
            <a:extLst>
              <a:ext uri="{FF2B5EF4-FFF2-40B4-BE49-F238E27FC236}">
                <a16:creationId xmlns:a16="http://schemas.microsoft.com/office/drawing/2014/main" id="{4354AAA3-1A97-F9B3-788C-34E4A07995F4}"/>
              </a:ext>
            </a:extLst>
          </p:cNvPr>
          <p:cNvGrpSpPr/>
          <p:nvPr/>
        </p:nvGrpSpPr>
        <p:grpSpPr>
          <a:xfrm>
            <a:off x="4497326" y="2066267"/>
            <a:ext cx="388800" cy="515552"/>
            <a:chOff x="18655246" y="4024842"/>
            <a:chExt cx="777612" cy="1031120"/>
          </a:xfrm>
          <a:solidFill>
            <a:schemeClr val="accent4">
              <a:lumMod val="50000"/>
            </a:schemeClr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86D2DB3-2FA8-90AE-EEFB-876FAA48015E}"/>
                </a:ext>
              </a:extLst>
            </p:cNvPr>
            <p:cNvSpPr/>
            <p:nvPr/>
          </p:nvSpPr>
          <p:spPr>
            <a:xfrm>
              <a:off x="18972685" y="4564565"/>
              <a:ext cx="50550" cy="83262"/>
            </a:xfrm>
            <a:custGeom>
              <a:avLst/>
              <a:gdLst>
                <a:gd name="connsiteX0" fmla="*/ 0 w 50550"/>
                <a:gd name="connsiteY0" fmla="*/ 42375 h 83262"/>
                <a:gd name="connsiteX1" fmla="*/ 50551 w 50550"/>
                <a:gd name="connsiteY1" fmla="*/ 83263 h 83262"/>
                <a:gd name="connsiteX2" fmla="*/ 50551 w 50550"/>
                <a:gd name="connsiteY2" fmla="*/ 0 h 83262"/>
                <a:gd name="connsiteX3" fmla="*/ 14868 w 50550"/>
                <a:gd name="connsiteY3" fmla="*/ 10408 h 83262"/>
                <a:gd name="connsiteX4" fmla="*/ 0 w 50550"/>
                <a:gd name="connsiteY4" fmla="*/ 42375 h 83262"/>
                <a:gd name="connsiteX5" fmla="*/ 0 w 50550"/>
                <a:gd name="connsiteY5" fmla="*/ 42375 h 83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550" h="83262">
                  <a:moveTo>
                    <a:pt x="0" y="42375"/>
                  </a:moveTo>
                  <a:cubicBezTo>
                    <a:pt x="0" y="65420"/>
                    <a:pt x="17097" y="78802"/>
                    <a:pt x="50551" y="83263"/>
                  </a:cubicBezTo>
                  <a:lnTo>
                    <a:pt x="50551" y="0"/>
                  </a:lnTo>
                  <a:cubicBezTo>
                    <a:pt x="36427" y="0"/>
                    <a:pt x="24531" y="3717"/>
                    <a:pt x="14868" y="10408"/>
                  </a:cubicBezTo>
                  <a:cubicBezTo>
                    <a:pt x="4459" y="17842"/>
                    <a:pt x="0" y="28250"/>
                    <a:pt x="0" y="42375"/>
                  </a:cubicBezTo>
                  <a:lnTo>
                    <a:pt x="0" y="42375"/>
                  </a:lnTo>
                  <a:close/>
                </a:path>
              </a:pathLst>
            </a:custGeom>
            <a:grpFill/>
            <a:ln w="7434" cap="flat">
              <a:solidFill>
                <a:schemeClr val="accent3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highlight>
                  <a:srgbClr val="FFFF00"/>
                </a:highlight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7D32461-D977-0182-51DA-7DE792079E18}"/>
                </a:ext>
              </a:extLst>
            </p:cNvPr>
            <p:cNvSpPr/>
            <p:nvPr/>
          </p:nvSpPr>
          <p:spPr>
            <a:xfrm>
              <a:off x="19056690" y="4711761"/>
              <a:ext cx="54269" cy="94413"/>
            </a:xfrm>
            <a:custGeom>
              <a:avLst/>
              <a:gdLst>
                <a:gd name="connsiteX0" fmla="*/ 0 w 54269"/>
                <a:gd name="connsiteY0" fmla="*/ 0 h 94413"/>
                <a:gd name="connsiteX1" fmla="*/ 0 w 54269"/>
                <a:gd name="connsiteY1" fmla="*/ 94414 h 94413"/>
                <a:gd name="connsiteX2" fmla="*/ 38659 w 54269"/>
                <a:gd name="connsiteY2" fmla="*/ 81032 h 94413"/>
                <a:gd name="connsiteX3" fmla="*/ 54270 w 54269"/>
                <a:gd name="connsiteY3" fmla="*/ 46092 h 94413"/>
                <a:gd name="connsiteX4" fmla="*/ 0 w 54269"/>
                <a:gd name="connsiteY4" fmla="*/ 0 h 94413"/>
                <a:gd name="connsiteX5" fmla="*/ 0 w 54269"/>
                <a:gd name="connsiteY5" fmla="*/ 0 h 94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269" h="94413">
                  <a:moveTo>
                    <a:pt x="0" y="0"/>
                  </a:moveTo>
                  <a:lnTo>
                    <a:pt x="0" y="94414"/>
                  </a:lnTo>
                  <a:cubicBezTo>
                    <a:pt x="15612" y="94414"/>
                    <a:pt x="28250" y="89953"/>
                    <a:pt x="38659" y="81032"/>
                  </a:cubicBezTo>
                  <a:cubicBezTo>
                    <a:pt x="49066" y="72111"/>
                    <a:pt x="54270" y="60217"/>
                    <a:pt x="54270" y="46092"/>
                  </a:cubicBezTo>
                  <a:cubicBezTo>
                    <a:pt x="54270" y="22302"/>
                    <a:pt x="36428" y="6691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7434" cap="flat">
              <a:solidFill>
                <a:schemeClr val="accent3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highlight>
                  <a:srgbClr val="FFFF00"/>
                </a:highlight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9466891-9C6E-285D-3BF4-891A9B514B44}"/>
                </a:ext>
              </a:extLst>
            </p:cNvPr>
            <p:cNvSpPr/>
            <p:nvPr/>
          </p:nvSpPr>
          <p:spPr>
            <a:xfrm>
              <a:off x="18862131" y="4024842"/>
              <a:ext cx="363948" cy="194779"/>
            </a:xfrm>
            <a:custGeom>
              <a:avLst/>
              <a:gdLst>
                <a:gd name="connsiteX0" fmla="*/ 282282 w 363948"/>
                <a:gd name="connsiteY0" fmla="*/ 192549 h 194779"/>
                <a:gd name="connsiteX1" fmla="*/ 285999 w 363948"/>
                <a:gd name="connsiteY1" fmla="*/ 193293 h 194779"/>
                <a:gd name="connsiteX2" fmla="*/ 352164 w 363948"/>
                <a:gd name="connsiteY2" fmla="*/ 87728 h 194779"/>
                <a:gd name="connsiteX3" fmla="*/ 181921 w 363948"/>
                <a:gd name="connsiteY3" fmla="*/ 5 h 194779"/>
                <a:gd name="connsiteX4" fmla="*/ 9449 w 363948"/>
                <a:gd name="connsiteY4" fmla="*/ 87728 h 194779"/>
                <a:gd name="connsiteX5" fmla="*/ 76356 w 363948"/>
                <a:gd name="connsiteY5" fmla="*/ 194779 h 194779"/>
                <a:gd name="connsiteX6" fmla="*/ 83790 w 363948"/>
                <a:gd name="connsiteY6" fmla="*/ 192549 h 194779"/>
                <a:gd name="connsiteX7" fmla="*/ 282282 w 363948"/>
                <a:gd name="connsiteY7" fmla="*/ 192549 h 194779"/>
                <a:gd name="connsiteX8" fmla="*/ 282282 w 363948"/>
                <a:gd name="connsiteY8" fmla="*/ 192549 h 194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3948" h="194779">
                  <a:moveTo>
                    <a:pt x="282282" y="192549"/>
                  </a:moveTo>
                  <a:cubicBezTo>
                    <a:pt x="283768" y="192549"/>
                    <a:pt x="285257" y="192549"/>
                    <a:pt x="285999" y="193293"/>
                  </a:cubicBezTo>
                  <a:cubicBezTo>
                    <a:pt x="304584" y="167273"/>
                    <a:pt x="326144" y="133076"/>
                    <a:pt x="352164" y="87728"/>
                  </a:cubicBezTo>
                  <a:cubicBezTo>
                    <a:pt x="403459" y="-739"/>
                    <a:pt x="276334" y="5"/>
                    <a:pt x="181921" y="5"/>
                  </a:cubicBezTo>
                  <a:cubicBezTo>
                    <a:pt x="87508" y="5"/>
                    <a:pt x="-35156" y="-2226"/>
                    <a:pt x="9449" y="87728"/>
                  </a:cubicBezTo>
                  <a:cubicBezTo>
                    <a:pt x="31751" y="131589"/>
                    <a:pt x="54054" y="167273"/>
                    <a:pt x="76356" y="194779"/>
                  </a:cubicBezTo>
                  <a:cubicBezTo>
                    <a:pt x="78587" y="193293"/>
                    <a:pt x="80818" y="192549"/>
                    <a:pt x="83790" y="192549"/>
                  </a:cubicBezTo>
                  <a:lnTo>
                    <a:pt x="282282" y="192549"/>
                  </a:lnTo>
                  <a:lnTo>
                    <a:pt x="282282" y="192549"/>
                  </a:lnTo>
                  <a:close/>
                </a:path>
              </a:pathLst>
            </a:custGeom>
            <a:grpFill/>
            <a:ln w="7434" cap="flat">
              <a:solidFill>
                <a:schemeClr val="accent3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00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8773FEF-AEDB-1AEB-9A67-35E4CAC3A9C4}"/>
                </a:ext>
              </a:extLst>
            </p:cNvPr>
            <p:cNvSpPr/>
            <p:nvPr/>
          </p:nvSpPr>
          <p:spPr>
            <a:xfrm>
              <a:off x="18655246" y="4270173"/>
              <a:ext cx="777612" cy="785788"/>
            </a:xfrm>
            <a:custGeom>
              <a:avLst/>
              <a:gdLst>
                <a:gd name="connsiteX0" fmla="*/ 482477 w 777612"/>
                <a:gd name="connsiteY0" fmla="*/ 549383 h 785788"/>
                <a:gd name="connsiteX1" fmla="*/ 401444 w 777612"/>
                <a:gd name="connsiteY1" fmla="*/ 581350 h 785788"/>
                <a:gd name="connsiteX2" fmla="*/ 401444 w 777612"/>
                <a:gd name="connsiteY2" fmla="*/ 626698 h 785788"/>
                <a:gd name="connsiteX3" fmla="*/ 367990 w 777612"/>
                <a:gd name="connsiteY3" fmla="*/ 626698 h 785788"/>
                <a:gd name="connsiteX4" fmla="*/ 367990 w 777612"/>
                <a:gd name="connsiteY4" fmla="*/ 581350 h 785788"/>
                <a:gd name="connsiteX5" fmla="*/ 250532 w 777612"/>
                <a:gd name="connsiteY5" fmla="*/ 492140 h 785788"/>
                <a:gd name="connsiteX6" fmla="*/ 303314 w 777612"/>
                <a:gd name="connsiteY6" fmla="*/ 479502 h 785788"/>
                <a:gd name="connsiteX7" fmla="*/ 367990 w 777612"/>
                <a:gd name="connsiteY7" fmla="*/ 535259 h 785788"/>
                <a:gd name="connsiteX8" fmla="*/ 367990 w 777612"/>
                <a:gd name="connsiteY8" fmla="*/ 437871 h 785788"/>
                <a:gd name="connsiteX9" fmla="*/ 282498 w 777612"/>
                <a:gd name="connsiteY9" fmla="*/ 399957 h 785788"/>
                <a:gd name="connsiteX10" fmla="*/ 262426 w 777612"/>
                <a:gd name="connsiteY10" fmla="*/ 344944 h 785788"/>
                <a:gd name="connsiteX11" fmla="*/ 367248 w 777612"/>
                <a:gd name="connsiteY11" fmla="*/ 249044 h 785788"/>
                <a:gd name="connsiteX12" fmla="*/ 367248 w 777612"/>
                <a:gd name="connsiteY12" fmla="*/ 213360 h 785788"/>
                <a:gd name="connsiteX13" fmla="*/ 400702 w 777612"/>
                <a:gd name="connsiteY13" fmla="*/ 213360 h 785788"/>
                <a:gd name="connsiteX14" fmla="*/ 400702 w 777612"/>
                <a:gd name="connsiteY14" fmla="*/ 249044 h 785788"/>
                <a:gd name="connsiteX15" fmla="*/ 497345 w 777612"/>
                <a:gd name="connsiteY15" fmla="*/ 324872 h 785788"/>
                <a:gd name="connsiteX16" fmla="*/ 447537 w 777612"/>
                <a:gd name="connsiteY16" fmla="*/ 335280 h 785788"/>
                <a:gd name="connsiteX17" fmla="*/ 400702 w 777612"/>
                <a:gd name="connsiteY17" fmla="*/ 294392 h 785788"/>
                <a:gd name="connsiteX18" fmla="*/ 400702 w 777612"/>
                <a:gd name="connsiteY18" fmla="*/ 380628 h 785788"/>
                <a:gd name="connsiteX19" fmla="*/ 466122 w 777612"/>
                <a:gd name="connsiteY19" fmla="*/ 402187 h 785788"/>
                <a:gd name="connsiteX20" fmla="*/ 496601 w 777612"/>
                <a:gd name="connsiteY20" fmla="*/ 431181 h 785788"/>
                <a:gd name="connsiteX21" fmla="*/ 509983 w 777612"/>
                <a:gd name="connsiteY21" fmla="*/ 481733 h 785788"/>
                <a:gd name="connsiteX22" fmla="*/ 482477 w 777612"/>
                <a:gd name="connsiteY22" fmla="*/ 549383 h 785788"/>
                <a:gd name="connsiteX23" fmla="*/ 482477 w 777612"/>
                <a:gd name="connsiteY23" fmla="*/ 549383 h 785788"/>
                <a:gd name="connsiteX24" fmla="*/ 512956 w 777612"/>
                <a:gd name="connsiteY24" fmla="*/ 7434 h 785788"/>
                <a:gd name="connsiteX25" fmla="*/ 489167 w 777612"/>
                <a:gd name="connsiteY25" fmla="*/ 35684 h 785788"/>
                <a:gd name="connsiteX26" fmla="*/ 291420 w 777612"/>
                <a:gd name="connsiteY26" fmla="*/ 35684 h 785788"/>
                <a:gd name="connsiteX27" fmla="*/ 266143 w 777612"/>
                <a:gd name="connsiteY27" fmla="*/ 0 h 785788"/>
                <a:gd name="connsiteX28" fmla="*/ 0 w 777612"/>
                <a:gd name="connsiteY28" fmla="*/ 495114 h 785788"/>
                <a:gd name="connsiteX29" fmla="*/ 388806 w 777612"/>
                <a:gd name="connsiteY29" fmla="*/ 785789 h 785788"/>
                <a:gd name="connsiteX30" fmla="*/ 777612 w 777612"/>
                <a:gd name="connsiteY30" fmla="*/ 495114 h 785788"/>
                <a:gd name="connsiteX31" fmla="*/ 512956 w 777612"/>
                <a:gd name="connsiteY31" fmla="*/ 7434 h 785788"/>
                <a:gd name="connsiteX32" fmla="*/ 512956 w 777612"/>
                <a:gd name="connsiteY32" fmla="*/ 7434 h 785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77612" h="785788">
                  <a:moveTo>
                    <a:pt x="482477" y="549383"/>
                  </a:moveTo>
                  <a:cubicBezTo>
                    <a:pt x="463892" y="567225"/>
                    <a:pt x="437128" y="578377"/>
                    <a:pt x="401444" y="581350"/>
                  </a:cubicBezTo>
                  <a:lnTo>
                    <a:pt x="401444" y="626698"/>
                  </a:lnTo>
                  <a:lnTo>
                    <a:pt x="367990" y="626698"/>
                  </a:lnTo>
                  <a:lnTo>
                    <a:pt x="367990" y="581350"/>
                  </a:lnTo>
                  <a:cubicBezTo>
                    <a:pt x="307031" y="576146"/>
                    <a:pt x="267629" y="546410"/>
                    <a:pt x="250532" y="492140"/>
                  </a:cubicBezTo>
                  <a:lnTo>
                    <a:pt x="303314" y="479502"/>
                  </a:lnTo>
                  <a:cubicBezTo>
                    <a:pt x="312978" y="514443"/>
                    <a:pt x="334537" y="533028"/>
                    <a:pt x="367990" y="535259"/>
                  </a:cubicBezTo>
                  <a:lnTo>
                    <a:pt x="367990" y="437871"/>
                  </a:lnTo>
                  <a:cubicBezTo>
                    <a:pt x="324130" y="428207"/>
                    <a:pt x="295879" y="414825"/>
                    <a:pt x="282498" y="399957"/>
                  </a:cubicBezTo>
                  <a:cubicBezTo>
                    <a:pt x="269118" y="384345"/>
                    <a:pt x="262426" y="366503"/>
                    <a:pt x="262426" y="344944"/>
                  </a:cubicBezTo>
                  <a:cubicBezTo>
                    <a:pt x="262426" y="289188"/>
                    <a:pt x="297366" y="257221"/>
                    <a:pt x="367248" y="249044"/>
                  </a:cubicBezTo>
                  <a:lnTo>
                    <a:pt x="367248" y="213360"/>
                  </a:lnTo>
                  <a:lnTo>
                    <a:pt x="400702" y="213360"/>
                  </a:lnTo>
                  <a:lnTo>
                    <a:pt x="400702" y="249044"/>
                  </a:lnTo>
                  <a:cubicBezTo>
                    <a:pt x="451996" y="255734"/>
                    <a:pt x="483964" y="281011"/>
                    <a:pt x="497345" y="324872"/>
                  </a:cubicBezTo>
                  <a:lnTo>
                    <a:pt x="447537" y="335280"/>
                  </a:lnTo>
                  <a:cubicBezTo>
                    <a:pt x="439359" y="310004"/>
                    <a:pt x="423004" y="296622"/>
                    <a:pt x="400702" y="294392"/>
                  </a:cubicBezTo>
                  <a:lnTo>
                    <a:pt x="400702" y="380628"/>
                  </a:lnTo>
                  <a:cubicBezTo>
                    <a:pt x="432669" y="389549"/>
                    <a:pt x="454971" y="396983"/>
                    <a:pt x="466122" y="402187"/>
                  </a:cubicBezTo>
                  <a:cubicBezTo>
                    <a:pt x="477274" y="407391"/>
                    <a:pt x="487681" y="417055"/>
                    <a:pt x="496601" y="431181"/>
                  </a:cubicBezTo>
                  <a:cubicBezTo>
                    <a:pt x="505522" y="445305"/>
                    <a:pt x="509983" y="462404"/>
                    <a:pt x="509983" y="481733"/>
                  </a:cubicBezTo>
                  <a:cubicBezTo>
                    <a:pt x="509983" y="508495"/>
                    <a:pt x="501063" y="531541"/>
                    <a:pt x="482477" y="549383"/>
                  </a:cubicBezTo>
                  <a:lnTo>
                    <a:pt x="482477" y="549383"/>
                  </a:lnTo>
                  <a:close/>
                  <a:moveTo>
                    <a:pt x="512956" y="7434"/>
                  </a:moveTo>
                  <a:cubicBezTo>
                    <a:pt x="509239" y="23789"/>
                    <a:pt x="500318" y="35684"/>
                    <a:pt x="489167" y="35684"/>
                  </a:cubicBezTo>
                  <a:lnTo>
                    <a:pt x="291420" y="35684"/>
                  </a:lnTo>
                  <a:cubicBezTo>
                    <a:pt x="278781" y="35684"/>
                    <a:pt x="268373" y="20072"/>
                    <a:pt x="266143" y="0"/>
                  </a:cubicBezTo>
                  <a:cubicBezTo>
                    <a:pt x="119690" y="88466"/>
                    <a:pt x="0" y="315951"/>
                    <a:pt x="0" y="495114"/>
                  </a:cubicBezTo>
                  <a:cubicBezTo>
                    <a:pt x="0" y="722599"/>
                    <a:pt x="173960" y="785789"/>
                    <a:pt x="388806" y="785789"/>
                  </a:cubicBezTo>
                  <a:cubicBezTo>
                    <a:pt x="603654" y="785789"/>
                    <a:pt x="777612" y="722599"/>
                    <a:pt x="777612" y="495114"/>
                  </a:cubicBezTo>
                  <a:cubicBezTo>
                    <a:pt x="777612" y="321155"/>
                    <a:pt x="649001" y="100361"/>
                    <a:pt x="512956" y="7434"/>
                  </a:cubicBezTo>
                  <a:lnTo>
                    <a:pt x="512956" y="7434"/>
                  </a:lnTo>
                  <a:close/>
                </a:path>
              </a:pathLst>
            </a:custGeom>
            <a:grpFill/>
            <a:ln w="7434" cap="flat">
              <a:solidFill>
                <a:schemeClr val="accent3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00" dirty="0"/>
            </a:p>
          </p:txBody>
        </p:sp>
      </p:grpSp>
      <p:pic>
        <p:nvPicPr>
          <p:cNvPr id="1026" name="Picture 2" descr="Interlink Icons - Free SVG &amp; PNG Interlink Images - Noun Project">
            <a:extLst>
              <a:ext uri="{FF2B5EF4-FFF2-40B4-BE49-F238E27FC236}">
                <a16:creationId xmlns:a16="http://schemas.microsoft.com/office/drawing/2014/main" id="{084B1E84-1C94-2172-3835-4ED3C887F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883" y="4027471"/>
            <a:ext cx="471127" cy="47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ut, dividend, interest, investment, rate, rebate, subsidy icon - Download  on Iconfinder">
            <a:extLst>
              <a:ext uri="{FF2B5EF4-FFF2-40B4-BE49-F238E27FC236}">
                <a16:creationId xmlns:a16="http://schemas.microsoft.com/office/drawing/2014/main" id="{43329119-DEDE-B280-09B6-6EF7A1E58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048" y="5385688"/>
            <a:ext cx="576634" cy="576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ortal Icons &amp; Symbols">
            <a:extLst>
              <a:ext uri="{FF2B5EF4-FFF2-40B4-BE49-F238E27FC236}">
                <a16:creationId xmlns:a16="http://schemas.microsoft.com/office/drawing/2014/main" id="{4C0D5A11-CB93-A4C6-8529-B3CB477E7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179" y="2611940"/>
            <a:ext cx="558652" cy="68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873AFA9-C339-61A3-9F85-06C94251DD08}"/>
              </a:ext>
            </a:extLst>
          </p:cNvPr>
          <p:cNvCxnSpPr/>
          <p:nvPr/>
        </p:nvCxnSpPr>
        <p:spPr>
          <a:xfrm>
            <a:off x="95839" y="6216833"/>
            <a:ext cx="1200032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1524</TotalTime>
  <Words>166</Words>
  <Application>Microsoft Office PowerPoint</Application>
  <PresentationFormat>Widescreen</PresentationFormat>
  <Paragraphs>39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Bahnschrift SemiBold SemiConden</vt:lpstr>
      <vt:lpstr>Bookman Old Style</vt:lpstr>
      <vt:lpstr>Calibri</vt:lpstr>
      <vt:lpstr>Calibri Light</vt:lpstr>
      <vt:lpstr>Roboto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Modus Operandi @ DISTRICT LEVEL</vt:lpstr>
      <vt:lpstr>PowerPoint Presentation</vt:lpstr>
      <vt:lpstr>SUCCESSFUL STRATEGIES Of TAMILNADU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https://1drv.ms/v/s!AinrqkBb1lghgi52xewnS4BTMIXQ?e=IxKJWM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Tanhoda MD</dc:creator>
  <cp:lastModifiedBy>HP</cp:lastModifiedBy>
  <cp:revision>23</cp:revision>
  <dcterms:created xsi:type="dcterms:W3CDTF">2023-03-18T10:02:05Z</dcterms:created>
  <dcterms:modified xsi:type="dcterms:W3CDTF">2023-05-31T06:35:15Z</dcterms:modified>
</cp:coreProperties>
</file>