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06" r:id="rId26"/>
    <p:sldId id="290" r:id="rId27"/>
    <p:sldId id="291" r:id="rId28"/>
    <p:sldId id="300" r:id="rId29"/>
    <p:sldId id="292" r:id="rId30"/>
    <p:sldId id="293" r:id="rId31"/>
    <p:sldId id="294" r:id="rId32"/>
    <p:sldId id="295" r:id="rId33"/>
    <p:sldId id="296" r:id="rId34"/>
    <p:sldId id="301" r:id="rId35"/>
    <p:sldId id="302" r:id="rId36"/>
    <p:sldId id="303" r:id="rId37"/>
    <p:sldId id="298" r:id="rId38"/>
    <p:sldId id="304" r:id="rId39"/>
    <p:sldId id="305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15" autoAdjust="0"/>
  </p:normalViewPr>
  <p:slideViewPr>
    <p:cSldViewPr>
      <p:cViewPr varScale="1">
        <p:scale>
          <a:sx n="64" d="100"/>
          <a:sy n="64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92BE-0A0C-48B4-ABFC-27B4F99EF3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2897-0FDB-409D-B4E5-95057A0E4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65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2897-0FDB-409D-B4E5-95057A0E4F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44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50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71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0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3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82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4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8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9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4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0C23-35A8-4670-818A-303FD58DB27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A992-1828-41D8-A9CB-1516B6D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5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mernms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7000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Micro Irrigation </a:t>
            </a:r>
          </a:p>
          <a:p>
            <a:pPr algn="ctr">
              <a:lnSpc>
                <a:spcPct val="150000"/>
              </a:lnSpc>
            </a:pP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Progress Monitoring System</a:t>
            </a:r>
          </a:p>
          <a:p>
            <a:pPr algn="ctr">
              <a:lnSpc>
                <a:spcPct val="150000"/>
              </a:lnSpc>
            </a:pPr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User Manual</a:t>
            </a:r>
            <a:endParaRPr lang="en-US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  <a:p>
            <a:pPr algn="ctr">
              <a:lnSpc>
                <a:spcPct val="150000"/>
              </a:lnSpc>
            </a:pPr>
            <a:endParaRPr lang="en-US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Under </a:t>
            </a:r>
          </a:p>
          <a:p>
            <a:pPr algn="ctr">
              <a:lnSpc>
                <a:spcPct val="150000"/>
              </a:lnSpc>
            </a:pP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PMKSY</a:t>
            </a:r>
          </a:p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(http://pmksy.gov.in)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8" b="50108"/>
          <a:stretch/>
        </p:blipFill>
        <p:spPr bwMode="auto">
          <a:xfrm>
            <a:off x="-36512" y="2924944"/>
            <a:ext cx="9180512" cy="32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1.   State Wise Physical &amp; Financial Target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92696"/>
            <a:ext cx="9144001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91680" y="1772816"/>
            <a:ext cx="165618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09888"/>
            <a:ext cx="9144000" cy="10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62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12" r="1239" b="53664"/>
          <a:stretch/>
        </p:blipFill>
        <p:spPr bwMode="auto">
          <a:xfrm>
            <a:off x="1" y="520262"/>
            <a:ext cx="9143999" cy="26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5" r="3125" b="58082"/>
          <a:stretch/>
        </p:blipFill>
        <p:spPr bwMode="auto">
          <a:xfrm>
            <a:off x="35496" y="3858845"/>
            <a:ext cx="9108504" cy="252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144000" cy="10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08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046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2. District Wise Physical &amp; Financial Target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786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4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49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1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67"/>
          <a:stretch/>
        </p:blipFill>
        <p:spPr bwMode="auto">
          <a:xfrm>
            <a:off x="0" y="188640"/>
            <a:ext cx="912722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7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987824" y="908720"/>
            <a:ext cx="3096344" cy="1130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>
            <a:endCxn id="10" idx="0"/>
          </p:cNvCxnSpPr>
          <p:nvPr/>
        </p:nvCxnSpPr>
        <p:spPr>
          <a:xfrm flipH="1">
            <a:off x="3126439" y="1988840"/>
            <a:ext cx="437449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3717032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Select the Category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74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300192" y="1052736"/>
            <a:ext cx="284380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2160" y="1916832"/>
            <a:ext cx="86409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3861048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Select Crop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404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796136" y="1700808"/>
            <a:ext cx="12744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12160" y="213285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3933056"/>
            <a:ext cx="273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Select Financial Year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445224"/>
            <a:ext cx="442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After all selection </a:t>
            </a:r>
            <a:r>
              <a:rPr lang="en-IN" dirty="0" smtClean="0">
                <a:sym typeface="Wingdings" pitchFamily="2" charset="2"/>
              </a:rPr>
              <a:t> click on Get Data Button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551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7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	A </a:t>
            </a:r>
            <a:r>
              <a:rPr lang="en-US" sz="3200" dirty="0"/>
              <a:t>web enabled progress monitoring system which facilitates district wise </a:t>
            </a:r>
            <a:r>
              <a:rPr lang="en-US" sz="3200" dirty="0" smtClean="0"/>
              <a:t>physical and financial progress data </a:t>
            </a:r>
            <a:r>
              <a:rPr lang="en-US" sz="3200" dirty="0"/>
              <a:t>entry and </a:t>
            </a:r>
            <a:r>
              <a:rPr lang="en-US" sz="3200" dirty="0" smtClean="0"/>
              <a:t>report generation on Draught Prone Area Program (DPAP), Desert Development Program (DDP) </a:t>
            </a:r>
            <a:r>
              <a:rPr lang="en-US" sz="3200" dirty="0"/>
              <a:t>and other category of micro irrigation </a:t>
            </a:r>
            <a:r>
              <a:rPr lang="en-US" sz="3200" dirty="0" smtClean="0"/>
              <a:t>projects.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639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4766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3.  District Wise Physical Progress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N" dirty="0" smtClean="0"/>
              <a:t>Select the Financial Year</a:t>
            </a:r>
          </a:p>
          <a:p>
            <a:pPr marL="342900" indent="-342900">
              <a:buAutoNum type="alphaLcPeriod"/>
            </a:pPr>
            <a:r>
              <a:rPr lang="en-IN" dirty="0" smtClean="0"/>
              <a:t>Select Month</a:t>
            </a:r>
          </a:p>
          <a:p>
            <a:pPr marL="342900" indent="-342900">
              <a:buAutoNum type="alphaLcPeriod"/>
            </a:pPr>
            <a:r>
              <a:rPr lang="en-IN" dirty="0" smtClean="0"/>
              <a:t>Select Category</a:t>
            </a:r>
          </a:p>
          <a:p>
            <a:pPr marL="342900" indent="-342900">
              <a:buAutoNum type="alphaLcPeriod"/>
            </a:pPr>
            <a:r>
              <a:rPr lang="en-IN" dirty="0" smtClean="0"/>
              <a:t>Select Crop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6381328"/>
            <a:ext cx="420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After Selection </a:t>
            </a:r>
            <a:r>
              <a:rPr lang="en-IN" dirty="0" smtClean="0">
                <a:sym typeface="Wingdings" pitchFamily="2" charset="2"/>
              </a:rPr>
              <a:t> Click on Get Data Button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31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14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3999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4. District Wise Financial Progress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213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9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5429" y="4305870"/>
            <a:ext cx="241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Reports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763"/>
            <a:ext cx="9158613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5. District Wise Physical &amp; Financial Progress through Excel File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0" y="1772816"/>
            <a:ext cx="255577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483768" y="1772816"/>
            <a:ext cx="1944216" cy="3600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9552" y="213285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47864" y="2132856"/>
            <a:ext cx="43204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393305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For Generate the excel file format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5" y="39330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For Uploading the proper format of excel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68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50004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After click on “Generate Excel File For Download”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365104"/>
            <a:ext cx="4727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IN" dirty="0" smtClean="0"/>
              <a:t>Select the credentials like</a:t>
            </a:r>
          </a:p>
          <a:p>
            <a:pPr marL="342900" indent="-342900"/>
            <a:r>
              <a:rPr lang="en-IN" dirty="0" smtClean="0"/>
              <a:t>       Financial Year, State, District, Month &amp; Crops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381328"/>
            <a:ext cx="648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After All selection </a:t>
            </a:r>
            <a:r>
              <a:rPr lang="en-IN" dirty="0" smtClean="0">
                <a:sym typeface="Wingdings" pitchFamily="2" charset="2"/>
              </a:rPr>
              <a:t> click on Generate and Download button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4046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This type of format is download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237312"/>
            <a:ext cx="544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After fill the proper details  </a:t>
            </a:r>
            <a:r>
              <a:rPr lang="en-IN" dirty="0" smtClean="0">
                <a:sym typeface="Wingdings" pitchFamily="2" charset="2"/>
              </a:rPr>
              <a:t> Click on upload Excel File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61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47664" y="1052736"/>
            <a:ext cx="26642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1547664" y="306896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563888" y="6165304"/>
            <a:ext cx="1080120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355976" y="1205136"/>
            <a:ext cx="1440160" cy="567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3568" y="14127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59832" y="34290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</p:cNvCxnSpPr>
          <p:nvPr/>
        </p:nvCxnSpPr>
        <p:spPr>
          <a:xfrm>
            <a:off x="4644008" y="6511652"/>
            <a:ext cx="1440160" cy="1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96136" y="14127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1196752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1.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3923928" y="3284984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2.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6084168" y="630932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3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126876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6372200" y="407707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Following the points from 1 to 4 and click on Upload File  button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07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78092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6. Add Beneficiary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27584" y="1916832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2987824" y="1916832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508104" y="1844824"/>
            <a:ext cx="15121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539552" y="2276872"/>
            <a:ext cx="129614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3059832" y="2348880"/>
            <a:ext cx="136815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179512" y="6381328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131840" y="60932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Fill all details like Location Details, Beneficiary Details, Bank Details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4624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PMKSY Portal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Micro Irrigation Website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Progress Monitoring System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Login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State Wise Physical and Financial Target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District Wise Physical and Financial Target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District Wise Physical Progress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District Wise Financial </a:t>
            </a:r>
            <a:r>
              <a:rPr lang="en-US" sz="2400" dirty="0" smtClean="0"/>
              <a:t>Progress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/>
              <a:t>District Wise Physical and Financial through Excel File</a:t>
            </a:r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/>
              <a:t> Add Beneficiary</a:t>
            </a:r>
            <a:endParaRPr lang="en-US" sz="2400" dirty="0"/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/>
              <a:t>Reports</a:t>
            </a:r>
            <a:endParaRPr lang="en-US" sz="2400" dirty="0"/>
          </a:p>
          <a:p>
            <a:pPr marL="519113" lvl="0" indent="-519113"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Contact Details</a:t>
            </a:r>
          </a:p>
          <a:p>
            <a:pPr marL="519113" indent="-519113">
              <a:spcAft>
                <a:spcPts val="1000"/>
              </a:spcAft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4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9143999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3326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7. 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44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7.1 </a:t>
            </a:r>
            <a:r>
              <a:rPr lang="en-IN" dirty="0" smtClean="0">
                <a:sym typeface="Wingdings" pitchFamily="2" charset="2"/>
              </a:rPr>
              <a:t>  </a:t>
            </a:r>
            <a:r>
              <a:rPr lang="en-IN" dirty="0" smtClean="0"/>
              <a:t> All India </a:t>
            </a:r>
            <a:r>
              <a:rPr lang="en-US" dirty="0" smtClean="0"/>
              <a:t>Crop Wise Progress Report</a:t>
            </a:r>
            <a:endParaRPr lang="en-IN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131840" y="1988840"/>
            <a:ext cx="136815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4644008" y="2348880"/>
            <a:ext cx="144016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4716016" y="3212976"/>
            <a:ext cx="144016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2915816" y="4149080"/>
            <a:ext cx="23762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1835696" y="2168860"/>
            <a:ext cx="129614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84168" y="270892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6176" y="36450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080" y="43651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9672" y="1988840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6948264" y="249289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7020272" y="35010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6228184" y="422108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1475656" y="5373216"/>
            <a:ext cx="494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the points and generate the Physical Report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835696" y="6165304"/>
            <a:ext cx="438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Financial Select Radio button “Financial 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31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196753"/>
            <a:ext cx="90392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7.2 </a:t>
            </a:r>
            <a:r>
              <a:rPr lang="en-US" dirty="0" smtClean="0">
                <a:sym typeface="Wingdings" pitchFamily="2" charset="2"/>
              </a:rPr>
              <a:t> State Level Crops Wise Progress Report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86916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Select Physical/Financial Progress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Report Format like PDF, EXCEL, WORD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State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Financial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Click on Generate Report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771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32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7.3  </a:t>
            </a:r>
            <a:r>
              <a:rPr lang="en-IN" dirty="0" smtClean="0">
                <a:sym typeface="Wingdings" pitchFamily="2" charset="2"/>
              </a:rPr>
              <a:t>  </a:t>
            </a:r>
            <a:r>
              <a:rPr lang="en-IN" dirty="0" smtClean="0"/>
              <a:t>All State Crop Wise Progress Report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5811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Select Physical/Financial Progress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Format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Financial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Generate Report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1"/>
            <a:ext cx="9144000" cy="26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7.4 </a:t>
            </a:r>
            <a:r>
              <a:rPr lang="en-US" dirty="0" smtClean="0">
                <a:sym typeface="Wingdings" pitchFamily="2" charset="2"/>
              </a:rPr>
              <a:t>  Physical Progress Monitoring Report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58112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Select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Financial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Month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Cumulative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Click on View Report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7.5 </a:t>
            </a:r>
            <a:r>
              <a:rPr lang="en-US" dirty="0" smtClean="0">
                <a:sym typeface="Wingdings" pitchFamily="2" charset="2"/>
              </a:rPr>
              <a:t>  Financial Progress Monitoring Report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58112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Select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Financial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Month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Cumulative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Click on View Report</a:t>
            </a:r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30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1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7.6  </a:t>
            </a:r>
            <a:r>
              <a:rPr lang="en-US" dirty="0" smtClean="0">
                <a:sym typeface="Wingdings" pitchFamily="2" charset="2"/>
              </a:rPr>
              <a:t> Data Reporting System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077072"/>
            <a:ext cx="2119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Financial Year</a:t>
            </a:r>
          </a:p>
          <a:p>
            <a:endParaRPr lang="en-US" dirty="0" smtClean="0"/>
          </a:p>
          <a:p>
            <a:r>
              <a:rPr lang="en-US" dirty="0" smtClean="0"/>
              <a:t>Click on View Report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108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details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209675"/>
            <a:ext cx="91535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" t="7327" r="3018" b="4526"/>
          <a:stretch/>
        </p:blipFill>
        <p:spPr bwMode="auto">
          <a:xfrm>
            <a:off x="22873" y="44624"/>
            <a:ext cx="9121127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00B050"/>
                </a:solidFill>
              </a:rPr>
              <a:t>Support/Feedback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4862" y="1600200"/>
            <a:ext cx="7467600" cy="48737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en-IN" sz="2800" dirty="0" smtClean="0"/>
          </a:p>
          <a:p>
            <a:pPr algn="ctr">
              <a:buNone/>
            </a:pPr>
            <a:endParaRPr lang="en-IN" sz="2800" dirty="0" smtClean="0"/>
          </a:p>
          <a:p>
            <a:pPr lvl="0" algn="ctr">
              <a:buNone/>
              <a:defRPr/>
            </a:pPr>
            <a:r>
              <a:rPr lang="en-IN" sz="2800" dirty="0" smtClean="0">
                <a:hlinkClick r:id="rId2"/>
              </a:rPr>
              <a:t>s</a:t>
            </a:r>
            <a:r>
              <a:rPr lang="en-IN" sz="2800" dirty="0" smtClean="0">
                <a:hlinkClick r:id="rId2"/>
              </a:rPr>
              <a:t>upport.pmksy-dac@gov.in</a:t>
            </a:r>
            <a:endParaRPr lang="en-IN" sz="2800" dirty="0" smtClean="0">
              <a:hlinkClick r:id="rId2"/>
            </a:endParaRPr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endParaRPr lang="en-IN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28860" y="4214818"/>
            <a:ext cx="341632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" t="6897" r="3018" b="6250"/>
          <a:stretch/>
        </p:blipFill>
        <p:spPr bwMode="auto">
          <a:xfrm>
            <a:off x="7108" y="-27384"/>
            <a:ext cx="913689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1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 r="1724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0" y="4797152"/>
            <a:ext cx="19077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4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89" r="3125" b="6141"/>
          <a:stretch/>
        </p:blipFill>
        <p:spPr bwMode="auto">
          <a:xfrm>
            <a:off x="19744" y="260648"/>
            <a:ext cx="912425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8111" y="4305870"/>
            <a:ext cx="3367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Login Form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 r="6250" b="6250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8111" y="4305870"/>
            <a:ext cx="3367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Login Form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9658" y="4665910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5517232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Home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547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391</Words>
  <Application>Microsoft Office PowerPoint</Application>
  <PresentationFormat>On-screen Show (4:3)</PresentationFormat>
  <Paragraphs>97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Support/Feedback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</dc:creator>
  <cp:lastModifiedBy>Sarfraj</cp:lastModifiedBy>
  <cp:revision>46</cp:revision>
  <dcterms:created xsi:type="dcterms:W3CDTF">2015-10-28T12:57:42Z</dcterms:created>
  <dcterms:modified xsi:type="dcterms:W3CDTF">2017-03-23T13:44:28Z</dcterms:modified>
</cp:coreProperties>
</file>